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19BD-524D-40DE-86DC-C1187CEAAA6A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B4CB-4A5F-4D8C-B727-CE792073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5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19BD-524D-40DE-86DC-C1187CEAAA6A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B4CB-4A5F-4D8C-B727-CE792073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19BD-524D-40DE-86DC-C1187CEAAA6A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B4CB-4A5F-4D8C-B727-CE792073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3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19BD-524D-40DE-86DC-C1187CEAAA6A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B4CB-4A5F-4D8C-B727-CE792073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79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19BD-524D-40DE-86DC-C1187CEAAA6A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B4CB-4A5F-4D8C-B727-CE792073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03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19BD-524D-40DE-86DC-C1187CEAAA6A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B4CB-4A5F-4D8C-B727-CE792073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6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19BD-524D-40DE-86DC-C1187CEAAA6A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B4CB-4A5F-4D8C-B727-CE792073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32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19BD-524D-40DE-86DC-C1187CEAAA6A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B4CB-4A5F-4D8C-B727-CE792073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4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19BD-524D-40DE-86DC-C1187CEAAA6A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B4CB-4A5F-4D8C-B727-CE792073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2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19BD-524D-40DE-86DC-C1187CEAAA6A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B4CB-4A5F-4D8C-B727-CE792073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7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D19BD-524D-40DE-86DC-C1187CEAAA6A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FB4CB-4A5F-4D8C-B727-CE792073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4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D19BD-524D-40DE-86DC-C1187CEAAA6A}" type="datetimeFigureOut">
              <a:rPr lang="en-US" smtClean="0"/>
              <a:t>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FB4CB-4A5F-4D8C-B727-CE7920736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66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" Target="slide3.xml"/><Relationship Id="rId7" Type="http://schemas.openxmlformats.org/officeDocument/2006/relationships/slide" Target="slide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g"/><Relationship Id="rId5" Type="http://schemas.openxmlformats.org/officeDocument/2006/relationships/slide" Target="slide4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" Target="slide6.xml"/><Relationship Id="rId7" Type="http://schemas.openxmlformats.org/officeDocument/2006/relationships/slide" Target="slide8.xml"/><Relationship Id="rId2" Type="http://schemas.openxmlformats.org/officeDocument/2006/relationships/slide" Target="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slide" Target="slide7.xml"/><Relationship Id="rId4" Type="http://schemas.openxmlformats.org/officeDocument/2006/relationships/image" Target="../media/image4.jpeg"/><Relationship Id="rId9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10" Type="http://schemas.openxmlformats.org/officeDocument/2006/relationships/image" Target="../media/image20.gif"/><Relationship Id="rId4" Type="http://schemas.openxmlformats.org/officeDocument/2006/relationships/image" Target="../media/image15.gif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600"/>
            <a:ext cx="10515600" cy="3682999"/>
          </a:xfrm>
        </p:spPr>
        <p:txBody>
          <a:bodyPr>
            <a:noAutofit/>
          </a:bodyPr>
          <a:lstStyle/>
          <a:p>
            <a:pPr algn="ctr"/>
            <a:r>
              <a:rPr lang="en-US" sz="25000" dirty="0" smtClean="0"/>
              <a:t>Jim?</a:t>
            </a:r>
            <a:endParaRPr lang="en-US" sz="25000" dirty="0"/>
          </a:p>
        </p:txBody>
      </p:sp>
      <p:sp>
        <p:nvSpPr>
          <p:cNvPr id="3" name="Right Arrow 2">
            <a:hlinkClick r:id="rId2" action="ppaction://hlinksldjump"/>
          </p:cNvPr>
          <p:cNvSpPr/>
          <p:nvPr/>
        </p:nvSpPr>
        <p:spPr>
          <a:xfrm>
            <a:off x="9448800" y="518666"/>
            <a:ext cx="2476500" cy="23642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102099"/>
            <a:ext cx="3567457" cy="2293365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3943350"/>
            <a:ext cx="2247900" cy="2247900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443" y="3299965"/>
            <a:ext cx="2411757" cy="298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365125"/>
            <a:ext cx="11950700" cy="3317875"/>
          </a:xfrm>
        </p:spPr>
        <p:txBody>
          <a:bodyPr>
            <a:noAutofit/>
          </a:bodyPr>
          <a:lstStyle/>
          <a:p>
            <a:r>
              <a:rPr lang="en-US" sz="25000" dirty="0" smtClean="0"/>
              <a:t>CARREY?</a:t>
            </a:r>
            <a:endParaRPr lang="en-US" sz="25000" dirty="0"/>
          </a:p>
        </p:txBody>
      </p:sp>
      <p:sp>
        <p:nvSpPr>
          <p:cNvPr id="3" name="Left Arrow 2">
            <a:hlinkClick r:id="rId2" action="ppaction://hlinksldjump"/>
          </p:cNvPr>
          <p:cNvSpPr/>
          <p:nvPr/>
        </p:nvSpPr>
        <p:spPr>
          <a:xfrm>
            <a:off x="457200" y="3683000"/>
            <a:ext cx="2172208" cy="19832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50" y="4584700"/>
            <a:ext cx="2374993" cy="182721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40" y="4529694"/>
            <a:ext cx="2305050" cy="1937223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66" y="3109913"/>
            <a:ext cx="3640667" cy="2047875"/>
          </a:xfrm>
          <a:prstGeom prst="rect">
            <a:avLst/>
          </a:prstGeom>
        </p:spPr>
      </p:pic>
      <p:sp>
        <p:nvSpPr>
          <p:cNvPr id="8" name="Right Arrow 7">
            <a:hlinkClick r:id="rId9" action="ppaction://hlinksldjump"/>
          </p:cNvPr>
          <p:cNvSpPr/>
          <p:nvPr/>
        </p:nvSpPr>
        <p:spPr>
          <a:xfrm>
            <a:off x="9029700" y="5422900"/>
            <a:ext cx="2692400" cy="1282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008233" y="5802640"/>
            <a:ext cx="2908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hlinkClick r:id="rId9" action="ppaction://hlinksldjump"/>
              </a:rPr>
              <a:t>BONUS ROUND?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9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7" y="203200"/>
            <a:ext cx="8466665" cy="6349999"/>
          </a:xfrm>
          <a:prstGeom prst="rect">
            <a:avLst/>
          </a:prstGeom>
        </p:spPr>
      </p:pic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292100" y="3733800"/>
            <a:ext cx="1143000" cy="1549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1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259855"/>
            <a:ext cx="10121900" cy="5688508"/>
          </a:xfrm>
          <a:prstGeom prst="rect">
            <a:avLst/>
          </a:prstGeom>
        </p:spPr>
      </p:pic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292100" y="2781300"/>
            <a:ext cx="1079500" cy="14859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6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17981"/>
            <a:ext cx="6743700" cy="5529835"/>
          </a:xfrm>
          <a:prstGeom prst="rect">
            <a:avLst/>
          </a:prstGeom>
        </p:spPr>
      </p:pic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419100" y="1930400"/>
            <a:ext cx="2374900" cy="24003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0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5099"/>
            <a:ext cx="8331200" cy="6248401"/>
          </a:xfrm>
          <a:prstGeom prst="rect">
            <a:avLst/>
          </a:prstGeom>
        </p:spPr>
      </p:pic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266700" y="1549400"/>
            <a:ext cx="1778000" cy="30353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6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Left Arrow 2">
            <a:hlinkClick r:id="rId2" action="ppaction://hlinksldjump"/>
          </p:cNvPr>
          <p:cNvSpPr/>
          <p:nvPr/>
        </p:nvSpPr>
        <p:spPr>
          <a:xfrm>
            <a:off x="127000" y="1690688"/>
            <a:ext cx="2603500" cy="361791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27" y="365125"/>
            <a:ext cx="9071773" cy="598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7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Left Arrow 2">
            <a:hlinkClick r:id="rId2" action="ppaction://hlinksldjump"/>
          </p:cNvPr>
          <p:cNvSpPr/>
          <p:nvPr/>
        </p:nvSpPr>
        <p:spPr>
          <a:xfrm>
            <a:off x="215900" y="2082800"/>
            <a:ext cx="1485900" cy="3860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365124"/>
            <a:ext cx="7340599" cy="633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11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6766" cy="2628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900"/>
            <a:ext cx="3799562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628900"/>
            <a:ext cx="4762500" cy="2457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66" y="-1"/>
            <a:ext cx="4514850" cy="26289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00"/>
            <a:ext cx="3714750" cy="209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0" y="2628900"/>
            <a:ext cx="2333625" cy="2457450"/>
          </a:xfrm>
          <a:prstGeom prst="rect">
            <a:avLst/>
          </a:prstGeom>
        </p:spPr>
      </p:pic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10811616" y="-2"/>
            <a:ext cx="1380384" cy="66929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08" y="5086350"/>
            <a:ext cx="4716357" cy="1771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37" y="5086350"/>
            <a:ext cx="2921001" cy="160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3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</Words>
  <Application>Microsoft Office PowerPoint</Application>
  <PresentationFormat>Widescreen</PresentationFormat>
  <Paragraphs>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Jim?</vt:lpstr>
      <vt:lpstr>CARREY?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DONG?</dc:title>
  <dc:creator>Keiles, Jordan</dc:creator>
  <cp:lastModifiedBy>Keiles, Jordan</cp:lastModifiedBy>
  <cp:revision>4</cp:revision>
  <dcterms:created xsi:type="dcterms:W3CDTF">2016-01-21T14:59:57Z</dcterms:created>
  <dcterms:modified xsi:type="dcterms:W3CDTF">2016-01-21T15:33:22Z</dcterms:modified>
</cp:coreProperties>
</file>