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8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44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83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4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6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99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82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63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62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84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ED368-F9FD-4336-A79B-7689B0BE052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1659-5AB9-4F97-B567-AFD3DA984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5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7010" flipH="1">
            <a:off x="7606841" y="3586729"/>
            <a:ext cx="3094723" cy="2135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2300" dirty="0" smtClean="0">
                <a:solidFill>
                  <a:srgbClr val="92D050"/>
                </a:solidFill>
                <a:latin typeface="Curlz MT" panose="04040404050702020202" pitchFamily="82" charset="0"/>
              </a:rPr>
              <a:t>Lab 1</a:t>
            </a:r>
            <a:endParaRPr lang="en-US" sz="12300" dirty="0">
              <a:solidFill>
                <a:srgbClr val="92D050"/>
              </a:solidFill>
              <a:latin typeface="Curlz MT" panose="04040404050702020202" pitchFamily="82" charset="0"/>
            </a:endParaRPr>
          </a:p>
        </p:txBody>
      </p:sp>
      <p:sp>
        <p:nvSpPr>
          <p:cNvPr id="4" name="Cloud 3">
            <a:hlinkClick r:id="rId3" action="ppaction://hlinksldjump"/>
          </p:cNvPr>
          <p:cNvSpPr/>
          <p:nvPr/>
        </p:nvSpPr>
        <p:spPr>
          <a:xfrm>
            <a:off x="419100" y="4292600"/>
            <a:ext cx="3530600" cy="2235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>
            <a:hlinkClick r:id="rId4" action="ppaction://hlinksldjump"/>
          </p:cNvPr>
          <p:cNvSpPr/>
          <p:nvPr/>
        </p:nvSpPr>
        <p:spPr>
          <a:xfrm>
            <a:off x="4318000" y="4191000"/>
            <a:ext cx="3683000" cy="23368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>
            <a:hlinkClick r:id="rId5" action="ppaction://hlinksldjump"/>
          </p:cNvPr>
          <p:cNvSpPr/>
          <p:nvPr/>
        </p:nvSpPr>
        <p:spPr>
          <a:xfrm>
            <a:off x="8456385" y="4291720"/>
            <a:ext cx="3492500" cy="24638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n 6">
            <a:hlinkClick r:id="rId6" action="ppaction://hlinksldjump"/>
          </p:cNvPr>
          <p:cNvSpPr/>
          <p:nvPr/>
        </p:nvSpPr>
        <p:spPr>
          <a:xfrm>
            <a:off x="419100" y="783771"/>
            <a:ext cx="2950029" cy="2884601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01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1257300" y="2603500"/>
            <a:ext cx="2133600" cy="2057400"/>
          </a:xfrm>
          <a:prstGeom prst="star5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74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5-Point Star 2">
            <a:hlinkClick r:id="rId2" action="ppaction://hlinksldjump"/>
          </p:cNvPr>
          <p:cNvSpPr/>
          <p:nvPr/>
        </p:nvSpPr>
        <p:spPr>
          <a:xfrm>
            <a:off x="1469573" y="2530927"/>
            <a:ext cx="2188028" cy="2021115"/>
          </a:xfrm>
          <a:prstGeom prst="star5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662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5-Point Star 2">
            <a:hlinkClick r:id="rId2" action="ppaction://hlinksldjump"/>
          </p:cNvPr>
          <p:cNvSpPr/>
          <p:nvPr/>
        </p:nvSpPr>
        <p:spPr>
          <a:xfrm>
            <a:off x="2082800" y="2654300"/>
            <a:ext cx="2336800" cy="2311400"/>
          </a:xfrm>
          <a:prstGeom prst="star5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05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9423">
            <a:off x="9066822" y="2926921"/>
            <a:ext cx="2662008" cy="2604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2300" dirty="0" smtClean="0">
                <a:solidFill>
                  <a:srgbClr val="92D050"/>
                </a:solidFill>
                <a:latin typeface="Curlz MT" panose="04040404050702020202" pitchFamily="82" charset="0"/>
              </a:rPr>
              <a:t>Still Lab 1</a:t>
            </a:r>
            <a:endParaRPr lang="en-US" sz="12300" dirty="0">
              <a:solidFill>
                <a:srgbClr val="92D050"/>
              </a:solidFill>
              <a:latin typeface="Curlz MT" panose="04040404050702020202" pitchFamily="82" charset="0"/>
            </a:endParaRPr>
          </a:p>
        </p:txBody>
      </p:sp>
      <p:sp>
        <p:nvSpPr>
          <p:cNvPr id="3" name="Moon 2">
            <a:hlinkClick r:id="rId3" action="ppaction://hlinksldjump"/>
          </p:cNvPr>
          <p:cNvSpPr/>
          <p:nvPr/>
        </p:nvSpPr>
        <p:spPr>
          <a:xfrm>
            <a:off x="634999" y="1018557"/>
            <a:ext cx="1553029" cy="2187286"/>
          </a:xfrm>
          <a:prstGeom prst="mo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loud 3">
            <a:hlinkClick r:id="rId4" action="ppaction://hlinksldjump"/>
          </p:cNvPr>
          <p:cNvSpPr/>
          <p:nvPr/>
        </p:nvSpPr>
        <p:spPr>
          <a:xfrm>
            <a:off x="635000" y="4229100"/>
            <a:ext cx="3479800" cy="2400300"/>
          </a:xfrm>
          <a:prstGeom prst="cloud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>
            <a:hlinkClick r:id="rId5" action="ppaction://hlinksldjump"/>
          </p:cNvPr>
          <p:cNvSpPr/>
          <p:nvPr/>
        </p:nvSpPr>
        <p:spPr>
          <a:xfrm>
            <a:off x="4432300" y="4229100"/>
            <a:ext cx="3651250" cy="2400300"/>
          </a:xfrm>
          <a:prstGeom prst="cloud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>
            <a:hlinkClick r:id="rId6" action="ppaction://hlinksldjump"/>
          </p:cNvPr>
          <p:cNvSpPr/>
          <p:nvPr/>
        </p:nvSpPr>
        <p:spPr>
          <a:xfrm>
            <a:off x="8610600" y="4229100"/>
            <a:ext cx="3263900" cy="2476500"/>
          </a:xfrm>
          <a:prstGeom prst="cloud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12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95000"/>
                <a:lumOff val="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Lightning Bolt 2">
            <a:hlinkClick r:id="rId2" action="ppaction://hlinksldjump"/>
          </p:cNvPr>
          <p:cNvSpPr/>
          <p:nvPr/>
        </p:nvSpPr>
        <p:spPr>
          <a:xfrm>
            <a:off x="1841500" y="1790700"/>
            <a:ext cx="2806700" cy="293370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7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95000"/>
                <a:lumOff val="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Lightning Bolt 2">
            <a:hlinkClick r:id="rId2" action="ppaction://hlinksldjump"/>
          </p:cNvPr>
          <p:cNvSpPr/>
          <p:nvPr/>
        </p:nvSpPr>
        <p:spPr>
          <a:xfrm>
            <a:off x="2489200" y="2311400"/>
            <a:ext cx="2857500" cy="285750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3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95000"/>
                <a:lumOff val="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Lightning Bolt 2">
            <a:hlinkClick r:id="rId2" action="ppaction://hlinksldjump"/>
          </p:cNvPr>
          <p:cNvSpPr/>
          <p:nvPr/>
        </p:nvSpPr>
        <p:spPr>
          <a:xfrm>
            <a:off x="3403600" y="2681288"/>
            <a:ext cx="3111500" cy="327660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3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Curlz MT</vt:lpstr>
      <vt:lpstr>Office Theme</vt:lpstr>
      <vt:lpstr>Lab 1</vt:lpstr>
      <vt:lpstr>2</vt:lpstr>
      <vt:lpstr>3</vt:lpstr>
      <vt:lpstr>4</vt:lpstr>
      <vt:lpstr>Still Lab 1</vt:lpstr>
      <vt:lpstr>6</vt:lpstr>
      <vt:lpstr>7</vt:lpstr>
      <vt:lpstr>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Reina, Michelle</dc:creator>
  <cp:lastModifiedBy>Reina, Michelle</cp:lastModifiedBy>
  <cp:revision>4</cp:revision>
  <dcterms:created xsi:type="dcterms:W3CDTF">2016-01-21T14:59:55Z</dcterms:created>
  <dcterms:modified xsi:type="dcterms:W3CDTF">2016-01-21T15:29:09Z</dcterms:modified>
</cp:coreProperties>
</file>