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20B3-0882-4BAC-9DFC-865C49ECE0E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B6F33-E4B0-4B2D-8319-271CB6246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36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20B3-0882-4BAC-9DFC-865C49ECE0E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B6F33-E4B0-4B2D-8319-271CB6246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770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20B3-0882-4BAC-9DFC-865C49ECE0E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B6F33-E4B0-4B2D-8319-271CB6246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09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20B3-0882-4BAC-9DFC-865C49ECE0E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B6F33-E4B0-4B2D-8319-271CB62464A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8834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20B3-0882-4BAC-9DFC-865C49ECE0E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B6F33-E4B0-4B2D-8319-271CB6246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568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20B3-0882-4BAC-9DFC-865C49ECE0E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B6F33-E4B0-4B2D-8319-271CB6246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14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20B3-0882-4BAC-9DFC-865C49ECE0E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B6F33-E4B0-4B2D-8319-271CB6246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339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20B3-0882-4BAC-9DFC-865C49ECE0E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B6F33-E4B0-4B2D-8319-271CB6246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77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20B3-0882-4BAC-9DFC-865C49ECE0E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B6F33-E4B0-4B2D-8319-271CB6246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349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20B3-0882-4BAC-9DFC-865C49ECE0E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B6F33-E4B0-4B2D-8319-271CB6246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19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20B3-0882-4BAC-9DFC-865C49ECE0E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B6F33-E4B0-4B2D-8319-271CB6246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59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20B3-0882-4BAC-9DFC-865C49ECE0E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B6F33-E4B0-4B2D-8319-271CB6246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335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20B3-0882-4BAC-9DFC-865C49ECE0E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B6F33-E4B0-4B2D-8319-271CB6246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38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20B3-0882-4BAC-9DFC-865C49ECE0E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B6F33-E4B0-4B2D-8319-271CB6246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1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20B3-0882-4BAC-9DFC-865C49ECE0E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B6F33-E4B0-4B2D-8319-271CB6246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571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20B3-0882-4BAC-9DFC-865C49ECE0E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B6F33-E4B0-4B2D-8319-271CB6246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41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20B3-0882-4BAC-9DFC-865C49ECE0E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B6F33-E4B0-4B2D-8319-271CB6246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E2220B3-0882-4BAC-9DFC-865C49ECE0E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B6F33-E4B0-4B2D-8319-271CB6246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1024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	Slide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 action="ppaction://hlinksldjump"/>
              </a:rPr>
              <a:t>    Number 2</a:t>
            </a:r>
            <a:r>
              <a:rPr lang="en-US" dirty="0" smtClean="0">
                <a:hlinkClick r:id="rId3" action="ppaction://hlinksldjump"/>
              </a:rPr>
              <a:t>     Click 3</a:t>
            </a:r>
            <a:r>
              <a:rPr lang="en-US" dirty="0" smtClean="0">
                <a:hlinkClick r:id="rId4" action="ppaction://hlinksldjump"/>
              </a:rPr>
              <a:t>    Text 4</a:t>
            </a:r>
            <a:endParaRPr lang="en-US" dirty="0"/>
          </a:p>
        </p:txBody>
      </p:sp>
      <p:sp>
        <p:nvSpPr>
          <p:cNvPr id="4" name="Isosceles Triangle 3">
            <a:hlinkClick r:id="rId2" action="ppaction://hlinksldjump"/>
          </p:cNvPr>
          <p:cNvSpPr/>
          <p:nvPr/>
        </p:nvSpPr>
        <p:spPr>
          <a:xfrm>
            <a:off x="2489200" y="2769394"/>
            <a:ext cx="2997200" cy="259000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10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	Number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    Slide 1</a:t>
            </a:r>
            <a:endParaRPr lang="en-US" dirty="0"/>
          </a:p>
        </p:txBody>
      </p:sp>
      <p:sp>
        <p:nvSpPr>
          <p:cNvPr id="4" name="Right Arrow 3">
            <a:hlinkClick r:id="rId3" action="ppaction://hlinksldjump"/>
          </p:cNvPr>
          <p:cNvSpPr/>
          <p:nvPr/>
        </p:nvSpPr>
        <p:spPr>
          <a:xfrm>
            <a:off x="1625600" y="2947194"/>
            <a:ext cx="4114800" cy="1714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06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		Click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    Slide 1</a:t>
            </a:r>
            <a:endParaRPr lang="en-US" dirty="0"/>
          </a:p>
        </p:txBody>
      </p:sp>
      <p:sp>
        <p:nvSpPr>
          <p:cNvPr id="5" name="5-Point Star 4">
            <a:hlinkClick r:id="rId3" action="ppaction://hlinksldjump"/>
          </p:cNvPr>
          <p:cNvSpPr/>
          <p:nvPr/>
        </p:nvSpPr>
        <p:spPr>
          <a:xfrm>
            <a:off x="3937000" y="2286000"/>
            <a:ext cx="2260600" cy="21209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04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	Text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 action="ppaction://hlinksldjump"/>
              </a:rPr>
              <a:t>    Slide 1</a:t>
            </a:r>
            <a:endParaRPr lang="en-US" dirty="0"/>
          </a:p>
        </p:txBody>
      </p:sp>
      <p:sp>
        <p:nvSpPr>
          <p:cNvPr id="4" name="Rectangle 3">
            <a:hlinkClick r:id="rId3" action="ppaction://hlinksldjump"/>
          </p:cNvPr>
          <p:cNvSpPr/>
          <p:nvPr/>
        </p:nvSpPr>
        <p:spPr>
          <a:xfrm>
            <a:off x="2527300" y="3263900"/>
            <a:ext cx="2438400" cy="186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044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		ADD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    Title 6</a:t>
            </a:r>
            <a:r>
              <a:rPr lang="en-US" dirty="0" smtClean="0">
                <a:hlinkClick r:id="rId3" action="ppaction://hlinksldjump"/>
              </a:rPr>
              <a:t>    Seven</a:t>
            </a:r>
            <a:r>
              <a:rPr lang="en-US" dirty="0" smtClean="0">
                <a:hlinkClick r:id="rId4" action="ppaction://hlinksldjump"/>
              </a:rPr>
              <a:t>    Eight</a:t>
            </a:r>
            <a:endParaRPr lang="en-US" dirty="0"/>
          </a:p>
        </p:txBody>
      </p:sp>
      <p:sp>
        <p:nvSpPr>
          <p:cNvPr id="4" name="Smiley Face 3">
            <a:hlinkClick r:id="rId2" action="ppaction://hlinksldjump"/>
          </p:cNvPr>
          <p:cNvSpPr/>
          <p:nvPr/>
        </p:nvSpPr>
        <p:spPr>
          <a:xfrm>
            <a:off x="2501900" y="2997200"/>
            <a:ext cx="2286000" cy="23495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419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	Title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     ADD 5</a:t>
            </a:r>
            <a:endParaRPr lang="en-US" dirty="0"/>
          </a:p>
        </p:txBody>
      </p:sp>
      <p:sp>
        <p:nvSpPr>
          <p:cNvPr id="4" name="Cube 3">
            <a:hlinkClick r:id="rId3" action="ppaction://hlinksldjump"/>
          </p:cNvPr>
          <p:cNvSpPr/>
          <p:nvPr/>
        </p:nvSpPr>
        <p:spPr>
          <a:xfrm>
            <a:off x="2286000" y="2684781"/>
            <a:ext cx="2159000" cy="211581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96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	Seven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     ADD 5</a:t>
            </a:r>
            <a:endParaRPr lang="en-US" dirty="0"/>
          </a:p>
        </p:txBody>
      </p:sp>
      <p:sp>
        <p:nvSpPr>
          <p:cNvPr id="4" name="Lightning Bolt 3">
            <a:hlinkClick r:id="rId3" action="ppaction://hlinksldjump"/>
          </p:cNvPr>
          <p:cNvSpPr/>
          <p:nvPr/>
        </p:nvSpPr>
        <p:spPr>
          <a:xfrm>
            <a:off x="2146300" y="2679700"/>
            <a:ext cx="2133600" cy="22225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289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	Eight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     ADD 5</a:t>
            </a:r>
            <a:endParaRPr lang="en-US" dirty="0"/>
          </a:p>
        </p:txBody>
      </p:sp>
      <p:sp>
        <p:nvSpPr>
          <p:cNvPr id="4" name="Bevel 3">
            <a:hlinkClick r:id="rId3" action="ppaction://hlinksldjump"/>
          </p:cNvPr>
          <p:cNvSpPr/>
          <p:nvPr/>
        </p:nvSpPr>
        <p:spPr>
          <a:xfrm>
            <a:off x="3568700" y="2819400"/>
            <a:ext cx="2717800" cy="22479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762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</TotalTime>
  <Words>30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    Slide 1</vt:lpstr>
      <vt:lpstr>    Number 2</vt:lpstr>
      <vt:lpstr>     Click 3</vt:lpstr>
      <vt:lpstr>    Text 4</vt:lpstr>
      <vt:lpstr>     ADD 5</vt:lpstr>
      <vt:lpstr>    Title 6</vt:lpstr>
      <vt:lpstr>    Seven</vt:lpstr>
      <vt:lpstr>    Eight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Ibirongbe,Olamide</dc:creator>
  <cp:lastModifiedBy>Ibirongbe,Olamide</cp:lastModifiedBy>
  <cp:revision>4</cp:revision>
  <dcterms:created xsi:type="dcterms:W3CDTF">2016-01-21T14:59:55Z</dcterms:created>
  <dcterms:modified xsi:type="dcterms:W3CDTF">2016-01-21T15:30:16Z</dcterms:modified>
</cp:coreProperties>
</file>