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8" d="100"/>
          <a:sy n="78" d="100"/>
        </p:scale>
        <p:origin x="5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6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7BE32-B658-4C78-90F9-20660207D291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351C-9936-484E-BCB3-9FFED627D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2.jpeg"/><Relationship Id="rId4" Type="http://schemas.openxmlformats.org/officeDocument/2006/relationships/slide" Target="slide3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7.gif"/><Relationship Id="rId4" Type="http://schemas.openxmlformats.org/officeDocument/2006/relationships/slide" Target="slide7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8875"/>
          </a:xfrm>
        </p:spPr>
        <p:txBody>
          <a:bodyPr/>
          <a:lstStyle/>
          <a:p>
            <a:pPr algn="ctr"/>
            <a:r>
              <a:rPr lang="en-US" dirty="0" smtClean="0">
                <a:latin typeface="Engravers MT" panose="02090707080505020304" pitchFamily="18" charset="0"/>
              </a:rPr>
              <a:t>1</a:t>
            </a:r>
            <a:endParaRPr lang="en-US" dirty="0">
              <a:latin typeface="Engravers MT" panose="02090707080505020304" pitchFamily="18" charset="0"/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77684"/>
            <a:ext cx="1917700" cy="1917700"/>
          </a:xfrm>
          <a:prstGeom prst="rect">
            <a:avLst/>
          </a:prstGeom>
        </p:spPr>
      </p:pic>
      <p:pic>
        <p:nvPicPr>
          <p:cNvPr id="1026" name="Picture 2" descr="http://doitindy.com/wp-content/uploads/2015/07/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4294493"/>
            <a:ext cx="2752725" cy="20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76" y="3407251"/>
            <a:ext cx="2971324" cy="2971324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6" y="228600"/>
            <a:ext cx="2641124" cy="24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8575"/>
          </a:xfrm>
        </p:spPr>
        <p:txBody>
          <a:bodyPr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050" name="Picture 2" descr="http://kingdomintelligencebriefing.com/wp-content/uploads/2015/02/nummer-1-logo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28900"/>
            <a:ext cx="3810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4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074" name="Picture 2" descr="http://kingdomintelligencebriefing.com/wp-content/uploads/2015/02/nummer-1-logo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13000"/>
            <a:ext cx="3810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098" name="Picture 2" descr="http://kingdomintelligencebriefing.com/wp-content/uploads/2015/02/nummer-1-logo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54300"/>
            <a:ext cx="3810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122" name="Picture 2" descr="http://previews.123rf.com/images/domdeen/domdeen1209/domdeen120900050/15402900-Number-6-alphabet-of-green-leaves-isolated-on-white-background--Stock-Phot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6762"/>
            <a:ext cx="2854325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cumenva.com/wp-content/uploads/2011/11/number7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81311"/>
            <a:ext cx="3333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75" y="2996406"/>
            <a:ext cx="2181697" cy="3340894"/>
          </a:xfrm>
          <a:prstGeom prst="rect">
            <a:avLst/>
          </a:prstGeom>
        </p:spPr>
      </p:pic>
      <p:pic>
        <p:nvPicPr>
          <p:cNvPr id="6" name="Picture 2" descr="http://kingdomintelligencebriefing.com/wp-content/uploads/2015/02/nummer-1-logo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6" y="365125"/>
            <a:ext cx="2590714" cy="24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438671"/>
            <a:ext cx="4699000" cy="43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400571"/>
            <a:ext cx="4699000" cy="43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95" y="1777185"/>
            <a:ext cx="4699000" cy="433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65125"/>
            <a:ext cx="3429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Engravers MT</vt:lpstr>
      <vt:lpstr>Office Theme</vt:lpstr>
      <vt:lpstr>1</vt:lpstr>
      <vt:lpstr>2</vt:lpstr>
      <vt:lpstr>3</vt:lpstr>
      <vt:lpstr>4</vt:lpstr>
      <vt:lpstr>5</vt:lpstr>
      <vt:lpstr>6</vt:lpstr>
      <vt:lpstr>7</vt:lpstr>
      <vt:lpstr>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Ogorzalek, Miles</dc:creator>
  <cp:lastModifiedBy>Ogorzalek, Miles</cp:lastModifiedBy>
  <cp:revision>4</cp:revision>
  <dcterms:created xsi:type="dcterms:W3CDTF">2016-01-21T14:59:27Z</dcterms:created>
  <dcterms:modified xsi:type="dcterms:W3CDTF">2016-01-21T15:27:33Z</dcterms:modified>
</cp:coreProperties>
</file>