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45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6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02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29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05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88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60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72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00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13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48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2B341-B2C0-4C87-81B3-E09AE185147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2021E-E307-4D2B-977C-3BE80DF42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9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Relationship Id="rId5" Type="http://schemas.openxmlformats.org/officeDocument/2006/relationships/slide" Target="slide1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352425"/>
            <a:ext cx="10515600" cy="1325563"/>
          </a:xfrm>
        </p:spPr>
        <p:txBody>
          <a:bodyPr/>
          <a:lstStyle/>
          <a:p>
            <a:pPr algn="ctr"/>
            <a:r>
              <a:rPr lang="en-US" sz="60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Mathematics 1!</a:t>
            </a:r>
            <a:endParaRPr lang="en-US" sz="60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4" name="Down Arrow 3">
            <a:hlinkClick r:id="rId2" action="ppaction://hlinksldjump"/>
          </p:cNvPr>
          <p:cNvSpPr/>
          <p:nvPr/>
        </p:nvSpPr>
        <p:spPr>
          <a:xfrm>
            <a:off x="1384300" y="3556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>
            <a:hlinkClick r:id="rId3" action="ppaction://hlinksldjump"/>
          </p:cNvPr>
          <p:cNvSpPr/>
          <p:nvPr/>
        </p:nvSpPr>
        <p:spPr>
          <a:xfrm>
            <a:off x="5967984" y="3556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>
            <a:hlinkClick r:id="rId4" action="ppaction://hlinksldjump"/>
          </p:cNvPr>
          <p:cNvSpPr/>
          <p:nvPr/>
        </p:nvSpPr>
        <p:spPr>
          <a:xfrm>
            <a:off x="9982200" y="3556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hlinkClick r:id="rId5" action="ppaction://hlinksldjump"/>
          </p:cNvPr>
          <p:cNvSpPr/>
          <p:nvPr/>
        </p:nvSpPr>
        <p:spPr>
          <a:xfrm>
            <a:off x="9982200" y="16779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23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48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485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59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Mathematics 2! </a:t>
            </a:r>
            <a:endParaRPr lang="en-US" sz="7200" dirty="0"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3" name="Down Arrow 2">
            <a:hlinkClick r:id="rId2" action="ppaction://hlinksldjump"/>
          </p:cNvPr>
          <p:cNvSpPr/>
          <p:nvPr/>
        </p:nvSpPr>
        <p:spPr>
          <a:xfrm>
            <a:off x="1511300" y="41529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>
            <a:hlinkClick r:id="rId3" action="ppaction://hlinksldjump"/>
          </p:cNvPr>
          <p:cNvSpPr/>
          <p:nvPr/>
        </p:nvSpPr>
        <p:spPr>
          <a:xfrm>
            <a:off x="5169916" y="41529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>
            <a:hlinkClick r:id="rId4" action="ppaction://hlinksldjump"/>
          </p:cNvPr>
          <p:cNvSpPr/>
          <p:nvPr/>
        </p:nvSpPr>
        <p:spPr>
          <a:xfrm>
            <a:off x="8678672" y="41529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>
            <a:hlinkClick r:id="rId5" action="ppaction://hlinksldjump"/>
          </p:cNvPr>
          <p:cNvSpPr/>
          <p:nvPr/>
        </p:nvSpPr>
        <p:spPr>
          <a:xfrm>
            <a:off x="8674100" y="2159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20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359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841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518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Adobe Fan Heiti Std B</vt:lpstr>
      <vt:lpstr>Adobe Heiti Std R</vt:lpstr>
      <vt:lpstr>Arial</vt:lpstr>
      <vt:lpstr>Calibri</vt:lpstr>
      <vt:lpstr>Calibri Light</vt:lpstr>
      <vt:lpstr>Office Theme</vt:lpstr>
      <vt:lpstr>Mathematics 1!</vt:lpstr>
      <vt:lpstr>Slide 2</vt:lpstr>
      <vt:lpstr>Slide 3 </vt:lpstr>
      <vt:lpstr>Slide 4 </vt:lpstr>
      <vt:lpstr>Mathematics 2! 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</dc:title>
  <dc:creator>Perone,Lucas</dc:creator>
  <cp:lastModifiedBy>Perone,Lucas</cp:lastModifiedBy>
  <cp:revision>2</cp:revision>
  <dcterms:created xsi:type="dcterms:W3CDTF">2016-01-21T14:59:55Z</dcterms:created>
  <dcterms:modified xsi:type="dcterms:W3CDTF">2016-01-21T15:13:13Z</dcterms:modified>
</cp:coreProperties>
</file>