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45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6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02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2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05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88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60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7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00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13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48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2B341-B2C0-4C87-81B3-E09AE185147F}" type="datetimeFigureOut">
              <a:rPr lang="en-US" smtClean="0"/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2021E-E307-4D2B-977C-3BE80DF42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9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352425"/>
            <a:ext cx="10515600" cy="1325563"/>
          </a:xfrm>
        </p:spPr>
        <p:txBody>
          <a:bodyPr/>
          <a:lstStyle/>
          <a:p>
            <a:pPr algn="ctr"/>
            <a:r>
              <a:rPr lang="en-US" sz="60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Mathematics 1!</a:t>
            </a:r>
            <a:endParaRPr lang="en-US" sz="60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4" name="Down Arrow 3">
            <a:hlinkClick r:id="rId2" action="ppaction://hlinksldjump"/>
          </p:cNvPr>
          <p:cNvSpPr/>
          <p:nvPr/>
        </p:nvSpPr>
        <p:spPr>
          <a:xfrm>
            <a:off x="1384300" y="3556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>
            <a:hlinkClick r:id="rId3" action="ppaction://hlinksldjump"/>
          </p:cNvPr>
          <p:cNvSpPr/>
          <p:nvPr/>
        </p:nvSpPr>
        <p:spPr>
          <a:xfrm>
            <a:off x="5967984" y="3556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>
            <a:hlinkClick r:id="rId4" action="ppaction://hlinksldjump"/>
          </p:cNvPr>
          <p:cNvSpPr/>
          <p:nvPr/>
        </p:nvSpPr>
        <p:spPr>
          <a:xfrm>
            <a:off x="9982200" y="3556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hlinkClick r:id="rId5" action="ppaction://hlinksldjump"/>
          </p:cNvPr>
          <p:cNvSpPr/>
          <p:nvPr/>
        </p:nvSpPr>
        <p:spPr>
          <a:xfrm>
            <a:off x="9982200" y="16779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23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048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485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9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Adobe Heiti Std R" panose="020B0400000000000000" pitchFamily="34" charset="-128"/>
                <a:ea typeface="Adobe Heiti Std R" panose="020B0400000000000000" pitchFamily="34" charset="-128"/>
              </a:rPr>
              <a:t>Mathematics 2! </a:t>
            </a:r>
            <a:endParaRPr lang="en-US" sz="7200" dirty="0">
              <a:latin typeface="Adobe Heiti Std R" panose="020B0400000000000000" pitchFamily="34" charset="-128"/>
              <a:ea typeface="Adobe Heiti Std R" panose="020B0400000000000000" pitchFamily="34" charset="-128"/>
            </a:endParaRPr>
          </a:p>
        </p:txBody>
      </p:sp>
      <p:sp>
        <p:nvSpPr>
          <p:cNvPr id="3" name="Down Arrow 2">
            <a:hlinkClick r:id="rId2" action="ppaction://hlinksldjump"/>
          </p:cNvPr>
          <p:cNvSpPr/>
          <p:nvPr/>
        </p:nvSpPr>
        <p:spPr>
          <a:xfrm>
            <a:off x="1511300" y="41529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>
            <a:hlinkClick r:id="rId3" action="ppaction://hlinksldjump"/>
          </p:cNvPr>
          <p:cNvSpPr/>
          <p:nvPr/>
        </p:nvSpPr>
        <p:spPr>
          <a:xfrm>
            <a:off x="5169916" y="41529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>
            <a:hlinkClick r:id="rId4" action="ppaction://hlinksldjump"/>
          </p:cNvPr>
          <p:cNvSpPr/>
          <p:nvPr/>
        </p:nvSpPr>
        <p:spPr>
          <a:xfrm>
            <a:off x="8678672" y="41529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hlinkClick r:id="rId5" action="ppaction://hlinksldjump"/>
          </p:cNvPr>
          <p:cNvSpPr/>
          <p:nvPr/>
        </p:nvSpPr>
        <p:spPr>
          <a:xfrm>
            <a:off x="8674100" y="2159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20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359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841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518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Adobe Fan Heiti Std B</vt:lpstr>
      <vt:lpstr>Adobe Heiti Std R</vt:lpstr>
      <vt:lpstr>Arial</vt:lpstr>
      <vt:lpstr>Calibri</vt:lpstr>
      <vt:lpstr>Calibri Light</vt:lpstr>
      <vt:lpstr>Office Theme</vt:lpstr>
      <vt:lpstr>Mathematics 1!</vt:lpstr>
      <vt:lpstr>Slide 2</vt:lpstr>
      <vt:lpstr>Slide 3 </vt:lpstr>
      <vt:lpstr>Slide 4 </vt:lpstr>
      <vt:lpstr>Mathematics 2! 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</dc:title>
  <dc:creator>Perone,Lucas</dc:creator>
  <cp:lastModifiedBy>Perone,Lucas</cp:lastModifiedBy>
  <cp:revision>2</cp:revision>
  <dcterms:created xsi:type="dcterms:W3CDTF">2016-01-21T14:59:55Z</dcterms:created>
  <dcterms:modified xsi:type="dcterms:W3CDTF">2016-01-21T15:13:13Z</dcterms:modified>
</cp:coreProperties>
</file>