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03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43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42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1184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1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70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16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5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2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8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84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8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0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50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30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16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352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Mathematics 1!</a:t>
            </a:r>
            <a:endParaRPr lang="en-US" sz="72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4" name="Down Arrow 3">
            <a:hlinkClick r:id="rId2" action="ppaction://hlinksldjump"/>
          </p:cNvPr>
          <p:cNvSpPr/>
          <p:nvPr/>
        </p:nvSpPr>
        <p:spPr>
          <a:xfrm>
            <a:off x="1384300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>
            <a:hlinkClick r:id="rId3" action="ppaction://hlinksldjump"/>
          </p:cNvPr>
          <p:cNvSpPr/>
          <p:nvPr/>
        </p:nvSpPr>
        <p:spPr>
          <a:xfrm>
            <a:off x="5683250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>
            <a:hlinkClick r:id="rId4" action="ppaction://hlinksldjump"/>
          </p:cNvPr>
          <p:cNvSpPr/>
          <p:nvPr/>
        </p:nvSpPr>
        <p:spPr>
          <a:xfrm>
            <a:off x="9982200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hlinkClick r:id="rId5" action="ppaction://hlinksldjump"/>
          </p:cNvPr>
          <p:cNvSpPr/>
          <p:nvPr/>
        </p:nvSpPr>
        <p:spPr>
          <a:xfrm>
            <a:off x="9982200" y="16779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66169" y="49022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24903" y="48768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822803" y="48895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166414" y="179328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23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4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85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9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Mathematics 2! </a:t>
            </a:r>
            <a:endParaRPr lang="en-US" sz="72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3" name="Down Arrow 2">
            <a:hlinkClick r:id="rId2" action="ppaction://hlinksldjump"/>
          </p:cNvPr>
          <p:cNvSpPr/>
          <p:nvPr/>
        </p:nvSpPr>
        <p:spPr>
          <a:xfrm>
            <a:off x="1511300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hlinkClick r:id="rId3" action="ppaction://hlinksldjump"/>
          </p:cNvPr>
          <p:cNvSpPr/>
          <p:nvPr/>
        </p:nvSpPr>
        <p:spPr>
          <a:xfrm>
            <a:off x="5169916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>
            <a:hlinkClick r:id="rId4" action="ppaction://hlinksldjump"/>
          </p:cNvPr>
          <p:cNvSpPr/>
          <p:nvPr/>
        </p:nvSpPr>
        <p:spPr>
          <a:xfrm>
            <a:off x="8678672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5" action="ppaction://hlinksldjump"/>
          </p:cNvPr>
          <p:cNvSpPr/>
          <p:nvPr/>
        </p:nvSpPr>
        <p:spPr>
          <a:xfrm>
            <a:off x="8674100" y="215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51903" y="56250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19275" y="56250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31400" y="221665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10519" y="56250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2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59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4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18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27</TotalTime>
  <Words>34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Fan Heiti Std B</vt:lpstr>
      <vt:lpstr>Adobe Heiti Std R</vt:lpstr>
      <vt:lpstr>Arial</vt:lpstr>
      <vt:lpstr>Century Gothic</vt:lpstr>
      <vt:lpstr>Vapor Trail</vt:lpstr>
      <vt:lpstr>Mathematics 1!</vt:lpstr>
      <vt:lpstr>Slide 2</vt:lpstr>
      <vt:lpstr>Slide 3 </vt:lpstr>
      <vt:lpstr>Slide 4 </vt:lpstr>
      <vt:lpstr>Mathematics 2! 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</dc:title>
  <dc:creator>Perone,Lucas</dc:creator>
  <cp:lastModifiedBy>Perone,Lucas</cp:lastModifiedBy>
  <cp:revision>4</cp:revision>
  <dcterms:created xsi:type="dcterms:W3CDTF">2016-01-21T14:59:55Z</dcterms:created>
  <dcterms:modified xsi:type="dcterms:W3CDTF">2016-01-21T15:26:56Z</dcterms:modified>
</cp:coreProperties>
</file>