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2D7-E902-41F1-8B6F-FA4252A85FE8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9A74-D4B0-4CCA-97F7-414DE079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0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2D7-E902-41F1-8B6F-FA4252A85FE8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9A74-D4B0-4CCA-97F7-414DE079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6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2D7-E902-41F1-8B6F-FA4252A85FE8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9A74-D4B0-4CCA-97F7-414DE079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4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2D7-E902-41F1-8B6F-FA4252A85FE8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9A74-D4B0-4CCA-97F7-414DE079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8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2D7-E902-41F1-8B6F-FA4252A85FE8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9A74-D4B0-4CCA-97F7-414DE079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3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2D7-E902-41F1-8B6F-FA4252A85FE8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9A74-D4B0-4CCA-97F7-414DE079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5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2D7-E902-41F1-8B6F-FA4252A85FE8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9A74-D4B0-4CCA-97F7-414DE079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1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2D7-E902-41F1-8B6F-FA4252A85FE8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9A74-D4B0-4CCA-97F7-414DE079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5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2D7-E902-41F1-8B6F-FA4252A85FE8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9A74-D4B0-4CCA-97F7-414DE079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4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2D7-E902-41F1-8B6F-FA4252A85FE8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9A74-D4B0-4CCA-97F7-414DE079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9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C2D7-E902-41F1-8B6F-FA4252A85FE8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9A74-D4B0-4CCA-97F7-414DE079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8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7C2D7-E902-41F1-8B6F-FA4252A85FE8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9A74-D4B0-4CCA-97F7-414DE079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9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2.jpeg"/><Relationship Id="rId4" Type="http://schemas.openxmlformats.org/officeDocument/2006/relationships/slide" Target="slide2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9.jpeg"/><Relationship Id="rId4" Type="http://schemas.openxmlformats.org/officeDocument/2006/relationships/slide" Target="slide6.xml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53300" cy="3470275"/>
          </a:xfrm>
        </p:spPr>
        <p:txBody>
          <a:bodyPr>
            <a:normAutofit/>
          </a:bodyPr>
          <a:lstStyle/>
          <a:p>
            <a:r>
              <a:rPr lang="en-US" sz="7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PUPPIES</a:t>
            </a:r>
            <a:br>
              <a:rPr lang="en-US" sz="7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I say more?</a:t>
            </a:r>
            <a:endParaRPr lang="en-US" sz="7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66" y="850106"/>
            <a:ext cx="2878668" cy="2159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8" y="4327525"/>
            <a:ext cx="3073400" cy="2305050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0" y="4429126"/>
            <a:ext cx="2844800" cy="2133600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28" y="4359274"/>
            <a:ext cx="3031072" cy="22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2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695325"/>
            <a:ext cx="72898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2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3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90" y="0"/>
            <a:ext cx="7974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9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926" y="1214967"/>
            <a:ext cx="7199873" cy="2421466"/>
          </a:xfrm>
        </p:spPr>
        <p:txBody>
          <a:bodyPr>
            <a:normAutofit/>
          </a:bodyPr>
          <a:lstStyle/>
          <a:p>
            <a:pPr algn="ctr"/>
            <a:r>
              <a:rPr lang="en-US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Puppies to puppy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910167"/>
            <a:ext cx="3632200" cy="2421466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949700"/>
            <a:ext cx="3454400" cy="259080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26" y="4039588"/>
            <a:ext cx="3884146" cy="2589812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8" y="3981450"/>
            <a:ext cx="3302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2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5125"/>
            <a:ext cx="10058400" cy="617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3660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8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0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PUPPIES Need I say more?</vt:lpstr>
      <vt:lpstr>PowerPoint Presentation</vt:lpstr>
      <vt:lpstr>PowerPoint Presentation</vt:lpstr>
      <vt:lpstr>PowerPoint Presentation</vt:lpstr>
      <vt:lpstr>Click Puppies to puppy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Schlenker,Lauren</dc:creator>
  <cp:lastModifiedBy>Schlenker,Lauren</cp:lastModifiedBy>
  <cp:revision>5</cp:revision>
  <dcterms:created xsi:type="dcterms:W3CDTF">2016-01-21T14:59:56Z</dcterms:created>
  <dcterms:modified xsi:type="dcterms:W3CDTF">2016-01-21T15:37:29Z</dcterms:modified>
</cp:coreProperties>
</file>