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7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3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1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4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6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0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7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2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9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7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4E7BC-E505-4561-945F-33980DC629A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C6AB5-4C3C-4956-86B5-71D80106C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3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Here is my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Have a gander</a:t>
            </a:r>
            <a:endParaRPr lang="en-US" dirty="0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054100" y="5486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10452100" y="57785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hlinkClick r:id="rId4" action="ppaction://hlinksldjump"/>
          </p:cNvPr>
          <p:cNvSpPr/>
          <p:nvPr/>
        </p:nvSpPr>
        <p:spPr>
          <a:xfrm>
            <a:off x="5829300" y="525780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>
            <a:hlinkClick r:id="rId5" action="ppaction://hlinksldjump"/>
          </p:cNvPr>
          <p:cNvSpPr/>
          <p:nvPr/>
        </p:nvSpPr>
        <p:spPr>
          <a:xfrm>
            <a:off x="10198100" y="30099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47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Nice, isn’t it?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838200" y="38655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76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Oh, very </a:t>
            </a:r>
            <a:r>
              <a:rPr lang="en-US" dirty="0" err="1" smtClean="0"/>
              <a:t>projecty</a:t>
            </a:r>
            <a:r>
              <a:rPr lang="en-US" dirty="0"/>
              <a:t> </a:t>
            </a:r>
            <a:r>
              <a:rPr lang="en-US" dirty="0" smtClean="0"/>
              <a:t>indeed.</a:t>
            </a:r>
            <a:endParaRPr lang="en-US" dirty="0"/>
          </a:p>
        </p:txBody>
      </p:sp>
      <p:sp>
        <p:nvSpPr>
          <p:cNvPr id="4" name="Isosceles Triangle 3">
            <a:hlinkClick r:id="rId2" action="ppaction://hlinksldjump"/>
          </p:cNvPr>
          <p:cNvSpPr/>
          <p:nvPr/>
        </p:nvSpPr>
        <p:spPr>
          <a:xfrm>
            <a:off x="5461000" y="386557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7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not satisfied? Try the arrow back on page one.</a:t>
            </a:r>
            <a:endParaRPr lang="en-US" dirty="0"/>
          </a:p>
        </p:txBody>
      </p:sp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9791700" y="38655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4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 look, even more project!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 rot="10800000">
            <a:off x="1168400" y="2387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n 8">
            <a:hlinkClick r:id="rId3" action="ppaction://hlinksldjump"/>
          </p:cNvPr>
          <p:cNvSpPr/>
          <p:nvPr/>
        </p:nvSpPr>
        <p:spPr>
          <a:xfrm>
            <a:off x="2146808" y="4978400"/>
            <a:ext cx="914400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ghtning Bolt 9">
            <a:hlinkClick r:id="rId4" action="ppaction://hlinksldjump"/>
          </p:cNvPr>
          <p:cNvSpPr/>
          <p:nvPr/>
        </p:nvSpPr>
        <p:spPr>
          <a:xfrm>
            <a:off x="6045200" y="5003800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oon 10">
            <a:hlinkClick r:id="rId5" action="ppaction://hlinksldjump"/>
          </p:cNvPr>
          <p:cNvSpPr/>
          <p:nvPr/>
        </p:nvSpPr>
        <p:spPr>
          <a:xfrm>
            <a:off x="10096500" y="5130800"/>
            <a:ext cx="457200" cy="9144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0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look at this </a:t>
            </a:r>
            <a:r>
              <a:rPr lang="en-US" dirty="0" err="1" smtClean="0"/>
              <a:t>beaut</a:t>
            </a:r>
            <a:r>
              <a:rPr lang="en-US" dirty="0"/>
              <a:t>.</a:t>
            </a:r>
          </a:p>
        </p:txBody>
      </p:sp>
      <p:sp>
        <p:nvSpPr>
          <p:cNvPr id="4" name="Sun 3">
            <a:hlinkClick r:id="rId2" action="ppaction://hlinksldjump"/>
          </p:cNvPr>
          <p:cNvSpPr/>
          <p:nvPr/>
        </p:nvSpPr>
        <p:spPr>
          <a:xfrm>
            <a:off x="1244600" y="776288"/>
            <a:ext cx="914400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52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Mmmm</a:t>
            </a:r>
            <a:r>
              <a:rPr lang="en-US" dirty="0" smtClean="0"/>
              <a:t>, that’s good project right here.</a:t>
            </a:r>
            <a:endParaRPr lang="en-US" dirty="0"/>
          </a:p>
        </p:txBody>
      </p:sp>
      <p:sp>
        <p:nvSpPr>
          <p:cNvPr id="4" name="Lightning Bolt 3">
            <a:hlinkClick r:id="rId2" action="ppaction://hlinksldjump"/>
          </p:cNvPr>
          <p:cNvSpPr/>
          <p:nvPr/>
        </p:nvSpPr>
        <p:spPr>
          <a:xfrm>
            <a:off x="5410200" y="570706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14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Oop</a:t>
            </a:r>
            <a:r>
              <a:rPr lang="en-US" dirty="0" smtClean="0"/>
              <a:t>, seems like we have run out of project. Oh well…</a:t>
            </a:r>
            <a:endParaRPr lang="en-US" dirty="0"/>
          </a:p>
        </p:txBody>
      </p:sp>
      <p:sp>
        <p:nvSpPr>
          <p:cNvPr id="5" name="Moon 4">
            <a:hlinkClick r:id="rId2" action="ppaction://hlinksldjump"/>
          </p:cNvPr>
          <p:cNvSpPr/>
          <p:nvPr/>
        </p:nvSpPr>
        <p:spPr>
          <a:xfrm>
            <a:off x="9486900" y="673100"/>
            <a:ext cx="457200" cy="9144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44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66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Here is my project</vt:lpstr>
      <vt:lpstr>PowerPoint Presentation</vt:lpstr>
      <vt:lpstr>PowerPoint Presentation</vt:lpstr>
      <vt:lpstr>PowerPoint Presentation</vt:lpstr>
      <vt:lpstr>Oh look, even more project!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 is my project</dc:title>
  <dc:creator>Protopapa,Jack</dc:creator>
  <cp:lastModifiedBy>Protopapa,Jack</cp:lastModifiedBy>
  <cp:revision>2</cp:revision>
  <dcterms:created xsi:type="dcterms:W3CDTF">2016-01-20T01:38:02Z</dcterms:created>
  <dcterms:modified xsi:type="dcterms:W3CDTF">2016-01-20T01:45:51Z</dcterms:modified>
</cp:coreProperties>
</file>