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6" r:id="rId19"/>
    <p:sldId id="271" r:id="rId20"/>
    <p:sldId id="274" r:id="rId21"/>
    <p:sldId id="275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0" d="100"/>
          <a:sy n="110" d="100"/>
        </p:scale>
        <p:origin x="-1176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502F-FAFC-EC41-9683-F760DD4E6C4F}" type="datetimeFigureOut">
              <a:rPr lang="en-US" smtClean="0"/>
              <a:t>10/1/15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8002-CEAB-814D-9113-E71E919E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95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502F-FAFC-EC41-9683-F760DD4E6C4F}" type="datetimeFigureOut">
              <a:rPr lang="en-US" smtClean="0"/>
              <a:t>10/1/15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8002-CEAB-814D-9113-E71E919E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4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502F-FAFC-EC41-9683-F760DD4E6C4F}" type="datetimeFigureOut">
              <a:rPr lang="en-US" smtClean="0"/>
              <a:t>10/1/15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8002-CEAB-814D-9113-E71E919E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14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502F-FAFC-EC41-9683-F760DD4E6C4F}" type="datetimeFigureOut">
              <a:rPr lang="en-US" smtClean="0"/>
              <a:t>10/1/15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8002-CEAB-814D-9113-E71E919E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4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502F-FAFC-EC41-9683-F760DD4E6C4F}" type="datetimeFigureOut">
              <a:rPr lang="en-US" smtClean="0"/>
              <a:t>10/1/15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8002-CEAB-814D-9113-E71E919E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85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502F-FAFC-EC41-9683-F760DD4E6C4F}" type="datetimeFigureOut">
              <a:rPr lang="en-US" smtClean="0"/>
              <a:t>10/1/15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8002-CEAB-814D-9113-E71E919E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34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502F-FAFC-EC41-9683-F760DD4E6C4F}" type="datetimeFigureOut">
              <a:rPr lang="en-US" smtClean="0"/>
              <a:t>10/1/15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8002-CEAB-814D-9113-E71E919E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7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502F-FAFC-EC41-9683-F760DD4E6C4F}" type="datetimeFigureOut">
              <a:rPr lang="en-US" smtClean="0"/>
              <a:t>10/1/15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8002-CEAB-814D-9113-E71E919E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6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502F-FAFC-EC41-9683-F760DD4E6C4F}" type="datetimeFigureOut">
              <a:rPr lang="en-US" smtClean="0"/>
              <a:t>10/1/15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8002-CEAB-814D-9113-E71E919E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26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502F-FAFC-EC41-9683-F760DD4E6C4F}" type="datetimeFigureOut">
              <a:rPr lang="en-US" smtClean="0"/>
              <a:t>10/1/15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8002-CEAB-814D-9113-E71E919E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1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502F-FAFC-EC41-9683-F760DD4E6C4F}" type="datetimeFigureOut">
              <a:rPr lang="en-US" smtClean="0"/>
              <a:t>10/1/15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8002-CEAB-814D-9113-E71E919E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6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1502F-FAFC-EC41-9683-F760DD4E6C4F}" type="datetimeFigureOut">
              <a:rPr lang="en-US" smtClean="0"/>
              <a:t>10/1/15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78002-CEAB-814D-9113-E71E919E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8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DxoNwcI8A2c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OATWewCATN0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CISY114 Week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Sketching, </a:t>
            </a:r>
            <a:r>
              <a:rPr lang="en-US" dirty="0" err="1" smtClean="0"/>
              <a:t>Wireframing</a:t>
            </a:r>
            <a:r>
              <a:rPr lang="en-US" dirty="0" smtClean="0"/>
              <a:t>, Prototyping</a:t>
            </a:r>
            <a:br>
              <a:rPr lang="en-US" dirty="0" smtClean="0"/>
            </a:br>
            <a:r>
              <a:rPr lang="en-US" dirty="0" smtClean="0"/>
              <a:t>&amp; Animation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303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ANY 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Designer </a:t>
            </a:r>
            <a:r>
              <a:rPr lang="en-US" dirty="0" err="1" smtClean="0"/>
              <a:t>Daleks</a:t>
            </a:r>
            <a:r>
              <a:rPr lang="en-US" dirty="0" smtClean="0"/>
              <a:t> say “ITERATE! ITERATE!” and ask…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78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156079" y="2894837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ANIMATION!</a:t>
            </a:r>
            <a:endParaRPr lang="en-US" sz="9600" dirty="0"/>
          </a:p>
        </p:txBody>
      </p:sp>
      <p:pic>
        <p:nvPicPr>
          <p:cNvPr id="4" name="Picture 3" descr="animati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07" y="367074"/>
            <a:ext cx="635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67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Animation?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exploits a biological phenomenon known as PERSISTENCE OF VISION to express motion.</a:t>
            </a:r>
          </a:p>
          <a:p>
            <a:r>
              <a:rPr lang="en-US" dirty="0" smtClean="0"/>
              <a:t>A series of images are presented in rapid succession, and our brains fill in the gaps.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65" y="3960089"/>
            <a:ext cx="4068632" cy="2544619"/>
          </a:xfrm>
          <a:prstGeom prst="rect">
            <a:avLst/>
          </a:prstGeom>
        </p:spPr>
      </p:pic>
      <p:pic>
        <p:nvPicPr>
          <p:cNvPr id="5" name="Picture 4" descr="bouncybal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497" y="3896707"/>
            <a:ext cx="3827303" cy="27834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5091" y="6320042"/>
            <a:ext cx="206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36 separate images.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527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Persistence of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phenomenon is also the basis for most </a:t>
            </a:r>
            <a:r>
              <a:rPr lang="en-US" b="1" dirty="0" smtClean="0"/>
              <a:t>illusions</a:t>
            </a:r>
            <a:r>
              <a:rPr lang="en-US" dirty="0" smtClean="0"/>
              <a:t> and </a:t>
            </a:r>
            <a:r>
              <a:rPr lang="en-US" b="1" dirty="0" smtClean="0"/>
              <a:t>magic tricks</a:t>
            </a:r>
            <a:r>
              <a:rPr lang="en-US" dirty="0" smtClean="0"/>
              <a:t>. </a:t>
            </a:r>
            <a:r>
              <a:rPr lang="en-US" i="1" dirty="0" smtClean="0"/>
              <a:t>(Anyone have a quarter I can borrow?)</a:t>
            </a:r>
          </a:p>
        </p:txBody>
      </p:sp>
    </p:spTree>
    <p:extLst>
      <p:ext uri="{BB962C8B-B14F-4D97-AF65-F5344CB8AC3E}">
        <p14:creationId xmlns:p14="http://schemas.microsoft.com/office/powerpoint/2010/main" val="3885015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Translation</a:t>
            </a:r>
            <a:r>
              <a:rPr lang="en-US" dirty="0" smtClean="0"/>
              <a:t> – Moving an image incrementally without changing it. (</a:t>
            </a:r>
            <a:r>
              <a:rPr lang="en-US" b="1" dirty="0" smtClean="0"/>
              <a:t>Path</a:t>
            </a:r>
            <a:r>
              <a:rPr lang="en-US" dirty="0" smtClean="0"/>
              <a:t> animation is common.)</a:t>
            </a:r>
          </a:p>
          <a:p>
            <a:r>
              <a:rPr lang="en-US" b="1" dirty="0" smtClean="0"/>
              <a:t>Rotation</a:t>
            </a:r>
            <a:r>
              <a:rPr lang="en-US" dirty="0" smtClean="0"/>
              <a:t> – Turning an object around an axis.</a:t>
            </a:r>
          </a:p>
          <a:p>
            <a:r>
              <a:rPr lang="en-US" b="1" dirty="0" smtClean="0"/>
              <a:t>Scaling</a:t>
            </a:r>
            <a:r>
              <a:rPr lang="en-US" dirty="0" smtClean="0"/>
              <a:t>– Stretching or squashing something.</a:t>
            </a:r>
          </a:p>
        </p:txBody>
      </p:sp>
    </p:spTree>
    <p:extLst>
      <p:ext uri="{BB962C8B-B14F-4D97-AF65-F5344CB8AC3E}">
        <p14:creationId xmlns:p14="http://schemas.microsoft.com/office/powerpoint/2010/main" val="4242509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Advanced 2D 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Cel</a:t>
            </a:r>
            <a:r>
              <a:rPr lang="en-US" b="1" dirty="0" smtClean="0"/>
              <a:t> animation</a:t>
            </a:r>
          </a:p>
          <a:p>
            <a:r>
              <a:rPr lang="en-US" dirty="0" smtClean="0"/>
              <a:t>Hand-drawn </a:t>
            </a:r>
            <a:r>
              <a:rPr lang="en-US" b="1" dirty="0" err="1" smtClean="0"/>
              <a:t>keyframes</a:t>
            </a:r>
            <a:r>
              <a:rPr lang="en-US" dirty="0" smtClean="0"/>
              <a:t> that are </a:t>
            </a:r>
            <a:r>
              <a:rPr lang="en-US" b="1" dirty="0" err="1" smtClean="0"/>
              <a:t>tweened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Multiple layers are then </a:t>
            </a:r>
            <a:r>
              <a:rPr lang="en-US" b="1" dirty="0" smtClean="0"/>
              <a:t>composited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Pretty much every one of your favorite childhood animated movies.</a:t>
            </a:r>
          </a:p>
          <a:p>
            <a:endParaRPr lang="en-US" dirty="0"/>
          </a:p>
          <a:p>
            <a:r>
              <a:rPr lang="en-US" dirty="0" smtClean="0"/>
              <a:t>Hullabaloo example: </a:t>
            </a:r>
            <a:r>
              <a:rPr lang="en-US" dirty="0" smtClean="0">
                <a:hlinkClick r:id="rId2"/>
              </a:rPr>
              <a:t>https://www.youtube.com/watch?v=DxoNwcI8A2c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905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most Flash animations are.</a:t>
            </a:r>
          </a:p>
          <a:p>
            <a:endParaRPr lang="en-US" dirty="0" smtClean="0"/>
          </a:p>
          <a:p>
            <a:r>
              <a:rPr lang="en-US" dirty="0" smtClean="0"/>
              <a:t>The control points of a vector image are changed over time to create the motion.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544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ying_derpy_vector_gif_by_xigger-d4mwb4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380985"/>
            <a:ext cx="8029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52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61345" cy="4525963"/>
          </a:xfrm>
        </p:spPr>
        <p:txBody>
          <a:bodyPr/>
          <a:lstStyle/>
          <a:p>
            <a:r>
              <a:rPr lang="en-US" dirty="0" smtClean="0"/>
              <a:t>Sets up a character with a </a:t>
            </a:r>
            <a:r>
              <a:rPr lang="en-US" b="1" dirty="0" smtClean="0"/>
              <a:t>rig </a:t>
            </a:r>
            <a:r>
              <a:rPr lang="en-US" dirty="0" smtClean="0"/>
              <a:t>made of </a:t>
            </a:r>
            <a:r>
              <a:rPr lang="en-US" b="1" dirty="0" smtClean="0"/>
              <a:t>bones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Animation involves changing the positions of those bones over time.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551" y="1600200"/>
            <a:ext cx="2382702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84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390"/>
            <a:ext cx="8229600" cy="4525963"/>
          </a:xfrm>
        </p:spPr>
        <p:txBody>
          <a:bodyPr/>
          <a:lstStyle/>
          <a:p>
            <a:r>
              <a:rPr lang="en-US" dirty="0" smtClean="0"/>
              <a:t>Instead of drawing 2D images, 3D images are rendered frame-by-frame within the computer.</a:t>
            </a:r>
          </a:p>
          <a:p>
            <a:r>
              <a:rPr lang="en-US" dirty="0" smtClean="0"/>
              <a:t>Interpolations can be calculated in novel ways.</a:t>
            </a:r>
            <a:endParaRPr lang="en-US" dirty="0"/>
          </a:p>
        </p:txBody>
      </p:sp>
      <p:pic>
        <p:nvPicPr>
          <p:cNvPr id="4" name="Picture 3" descr="shrek mil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3746500"/>
            <a:ext cx="31115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10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Sketching, </a:t>
            </a:r>
            <a:r>
              <a:rPr lang="en-US" dirty="0" err="1" smtClean="0"/>
              <a:t>Wireframing</a:t>
            </a:r>
            <a:r>
              <a:rPr lang="en-US" dirty="0" smtClean="0"/>
              <a:t>, Prototyping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we are re-visiting the </a:t>
            </a:r>
            <a:br>
              <a:rPr lang="en-US" dirty="0" smtClean="0"/>
            </a:br>
            <a:r>
              <a:rPr lang="en-US" b="1" dirty="0" smtClean="0"/>
              <a:t>ITERATIVE DESIGN PROCESS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271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disturbing ways…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Fallen Art</a:t>
            </a:r>
            <a:r>
              <a:rPr lang="en-US" dirty="0" smtClean="0"/>
              <a:t> – We need to poll the class first. </a:t>
            </a:r>
            <a:r>
              <a:rPr lang="en-US" dirty="0" smtClean="0">
                <a:hlinkClick r:id="rId2"/>
              </a:rPr>
              <a:t>https://www.youtube.com/watch?v=OATWewCATN0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301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Special Treat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watch some scenes from the </a:t>
            </a:r>
            <a:r>
              <a:rPr lang="en-US" i="1" dirty="0" smtClean="0"/>
              <a:t>Beauty and the Beast Work-in-Progress Edition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Keep an eye out for </a:t>
            </a:r>
            <a:r>
              <a:rPr lang="en-US" dirty="0" err="1" smtClean="0"/>
              <a:t>keyframing</a:t>
            </a:r>
            <a:r>
              <a:rPr lang="en-US" dirty="0" smtClean="0"/>
              <a:t>, </a:t>
            </a:r>
            <a:r>
              <a:rPr lang="en-US" dirty="0" err="1" smtClean="0"/>
              <a:t>tweening</a:t>
            </a:r>
            <a:r>
              <a:rPr lang="en-US" dirty="0" smtClean="0"/>
              <a:t>, 3d, compositing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74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ANY 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Tale as old as time, tune as old as song….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736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Back By: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89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“Ideation” </a:t>
            </a:r>
            <a:r>
              <a:rPr lang="en-US" sz="2000" i="1" dirty="0" smtClean="0"/>
              <a:t>-- *snicker*</a:t>
            </a:r>
            <a:br>
              <a:rPr lang="en-US" sz="2000" i="1" dirty="0" smtClean="0"/>
            </a:br>
            <a:r>
              <a:rPr lang="en-US" sz="2000" i="1" dirty="0" smtClean="0"/>
              <a:t>maybe if you’re an </a:t>
            </a:r>
            <a:r>
              <a:rPr lang="en-US" sz="2000" i="1" dirty="0" err="1" smtClean="0"/>
              <a:t>Imagineer</a:t>
            </a:r>
            <a:r>
              <a:rPr lang="en-US" sz="2000" i="1" dirty="0" smtClean="0"/>
              <a:t>…</a:t>
            </a:r>
            <a:endParaRPr lang="en-US" sz="2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718754"/>
            <a:ext cx="5435977" cy="424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11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Sketching Your Ideas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0" y="1659268"/>
            <a:ext cx="5601089" cy="476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Sketching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Brainstorming</a:t>
            </a:r>
          </a:p>
          <a:p>
            <a:r>
              <a:rPr lang="en-US" dirty="0" err="1" smtClean="0"/>
              <a:t>Brainwriting</a:t>
            </a:r>
            <a:endParaRPr lang="en-US" dirty="0" smtClean="0"/>
          </a:p>
          <a:p>
            <a:r>
              <a:rPr lang="en-US" dirty="0" smtClean="0"/>
              <a:t>Thesaurus Browsing</a:t>
            </a:r>
          </a:p>
          <a:p>
            <a:r>
              <a:rPr lang="en-US" dirty="0" smtClean="0"/>
              <a:t>Mind-mapping</a:t>
            </a:r>
          </a:p>
          <a:p>
            <a:r>
              <a:rPr lang="en-US" dirty="0" smtClean="0"/>
              <a:t>Gap Filling</a:t>
            </a:r>
          </a:p>
          <a:p>
            <a:r>
              <a:rPr lang="en-US" dirty="0" smtClean="0"/>
              <a:t>Boxing Gloves </a:t>
            </a:r>
            <a:r>
              <a:rPr lang="en-US" sz="1900" i="1" dirty="0" smtClean="0"/>
              <a:t>(worst name </a:t>
            </a:r>
            <a:r>
              <a:rPr lang="en-US" sz="1900" i="1" u="sng" dirty="0" smtClean="0"/>
              <a:t>ever</a:t>
            </a:r>
            <a:r>
              <a:rPr lang="en-US" sz="1900" i="1" dirty="0" smtClean="0"/>
              <a:t>)</a:t>
            </a:r>
            <a:endParaRPr lang="en-US" i="1" dirty="0" smtClean="0"/>
          </a:p>
          <a:p>
            <a:r>
              <a:rPr lang="en-US" dirty="0" err="1" smtClean="0"/>
              <a:t>Sketchboarding</a:t>
            </a:r>
            <a:endParaRPr lang="en-US" dirty="0" smtClean="0"/>
          </a:p>
          <a:p>
            <a:r>
              <a:rPr lang="en-US" dirty="0" smtClean="0"/>
              <a:t>Storyboarding</a:t>
            </a:r>
          </a:p>
          <a:p>
            <a:r>
              <a:rPr lang="en-US" dirty="0" smtClean="0"/>
              <a:t>I’ll add: Proof-Of Concept</a:t>
            </a:r>
          </a:p>
          <a:p>
            <a:pPr algn="r"/>
            <a:r>
              <a:rPr lang="en-US" i="1" dirty="0" err="1" smtClean="0"/>
              <a:t>Gyahhh</a:t>
            </a:r>
            <a:r>
              <a:rPr lang="en-US" i="1" dirty="0" smtClean="0"/>
              <a:t>! So many… make it stop…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6894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Wireframing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Wireframing</a:t>
            </a:r>
            <a:r>
              <a:rPr lang="en-US" dirty="0" smtClean="0"/>
              <a:t> is the process of taking your sketches and blocking them out (think like actors on a stage).</a:t>
            </a:r>
          </a:p>
          <a:p>
            <a:r>
              <a:rPr lang="en-US" dirty="0" smtClean="0"/>
              <a:t>It shows the STRUCTURE, ORGANIZATION, and ACTIONS of all elements, but </a:t>
            </a:r>
            <a:r>
              <a:rPr lang="en-US" i="1" dirty="0" smtClean="0"/>
              <a:t>not</a:t>
            </a:r>
            <a:r>
              <a:rPr lang="en-US" dirty="0" smtClean="0"/>
              <a:t> details.</a:t>
            </a:r>
          </a:p>
          <a:p>
            <a:pPr lvl="1"/>
            <a:r>
              <a:rPr lang="en-US" dirty="0" smtClean="0"/>
              <a:t>At this point you check to see if everything is up to spec.</a:t>
            </a:r>
          </a:p>
          <a:p>
            <a:r>
              <a:rPr lang="en-US" dirty="0" smtClean="0"/>
              <a:t>Lo-fi ---&gt;High-fi Wireframes.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07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Lo-Fi </a:t>
            </a:r>
            <a:r>
              <a:rPr lang="en-US" dirty="0" err="1" smtClean="0"/>
              <a:t>vs</a:t>
            </a:r>
            <a:r>
              <a:rPr lang="en-US" dirty="0" smtClean="0"/>
              <a:t> High-Fi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74" y="1765300"/>
            <a:ext cx="2768792" cy="33149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768" y="1708090"/>
            <a:ext cx="2870399" cy="426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70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Prototyping takes the wireframes and implements them into something tangible and testable.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3039849"/>
            <a:ext cx="3873769" cy="30863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2632" y="6198329"/>
            <a:ext cx="6930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will be seeing some prototypes closer to the Lab portion of the class.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46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know the drill from here.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05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501</Words>
  <Application>Microsoft Macintosh PowerPoint</Application>
  <PresentationFormat>On-screen Show (4:3)</PresentationFormat>
  <Paragraphs>67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CISY114 Week 5</vt:lpstr>
      <vt:lpstr>Sketching, Wireframing, Prototyping</vt:lpstr>
      <vt:lpstr>“Ideation” -- *snicker* maybe if you’re an Imagineer…</vt:lpstr>
      <vt:lpstr>Sketching Your Ideas</vt:lpstr>
      <vt:lpstr>Different Sketching Strategies</vt:lpstr>
      <vt:lpstr>Wireframing</vt:lpstr>
      <vt:lpstr>Lo-Fi vs High-Fi</vt:lpstr>
      <vt:lpstr>Prototyping</vt:lpstr>
      <vt:lpstr>Iterative Testing</vt:lpstr>
      <vt:lpstr>ARE THERE ANY QUESTIONS?</vt:lpstr>
      <vt:lpstr>ANIMATION!</vt:lpstr>
      <vt:lpstr>What IS Animation?</vt:lpstr>
      <vt:lpstr>Persistence of Vision</vt:lpstr>
      <vt:lpstr>Basic Animation</vt:lpstr>
      <vt:lpstr>More Advanced 2D Animation</vt:lpstr>
      <vt:lpstr>Vector Animation</vt:lpstr>
      <vt:lpstr>PowerPoint Presentation</vt:lpstr>
      <vt:lpstr>Inverse Kinematics</vt:lpstr>
      <vt:lpstr>3D Animation</vt:lpstr>
      <vt:lpstr>Or disturbing ways…</vt:lpstr>
      <vt:lpstr>A Special Treat</vt:lpstr>
      <vt:lpstr>ARE THERE ANY QUESTIONS?</vt:lpstr>
      <vt:lpstr>Be Back By: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CISY114 Week 5</dc:title>
  <dc:creator>Steve Caruso</dc:creator>
  <cp:lastModifiedBy>Steve Caruso</cp:lastModifiedBy>
  <cp:revision>20</cp:revision>
  <dcterms:created xsi:type="dcterms:W3CDTF">2015-10-01T14:17:48Z</dcterms:created>
  <dcterms:modified xsi:type="dcterms:W3CDTF">2015-10-01T21:25:46Z</dcterms:modified>
</cp:coreProperties>
</file>