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4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8" r:id="rId3"/>
    <p:sldId id="275" r:id="rId4"/>
    <p:sldId id="259" r:id="rId5"/>
    <p:sldId id="260" r:id="rId6"/>
    <p:sldId id="271" r:id="rId7"/>
    <p:sldId id="261" r:id="rId8"/>
    <p:sldId id="276" r:id="rId9"/>
    <p:sldId id="262" r:id="rId10"/>
    <p:sldId id="263" r:id="rId11"/>
    <p:sldId id="264" r:id="rId12"/>
    <p:sldId id="272" r:id="rId13"/>
    <p:sldId id="265" r:id="rId14"/>
    <p:sldId id="266" r:id="rId15"/>
    <p:sldId id="269" r:id="rId16"/>
    <p:sldId id="267" r:id="rId17"/>
    <p:sldId id="268" r:id="rId18"/>
    <p:sldId id="270" r:id="rId19"/>
    <p:sldId id="273" r:id="rId20"/>
    <p:sldId id="277" r:id="rId21"/>
  </p:sldIdLst>
  <p:sldSz cx="13004800" cy="9753600"/>
  <p:notesSz cx="6858000" cy="9144000"/>
  <p:defaultTextStyle>
    <a:lvl1pPr algn="ctr" defTabSz="584200">
      <a:defRPr sz="3200">
        <a:solidFill>
          <a:srgbClr val="546056"/>
        </a:solidFill>
        <a:latin typeface="+mn-lt"/>
        <a:ea typeface="+mn-ea"/>
        <a:cs typeface="+mn-cs"/>
        <a:sym typeface="Palatino"/>
      </a:defRPr>
    </a:lvl1pPr>
    <a:lvl2pPr indent="228600" algn="ctr" defTabSz="584200">
      <a:defRPr sz="3200">
        <a:solidFill>
          <a:srgbClr val="546056"/>
        </a:solidFill>
        <a:latin typeface="+mn-lt"/>
        <a:ea typeface="+mn-ea"/>
        <a:cs typeface="+mn-cs"/>
        <a:sym typeface="Palatino"/>
      </a:defRPr>
    </a:lvl2pPr>
    <a:lvl3pPr indent="457200" algn="ctr" defTabSz="584200">
      <a:defRPr sz="3200">
        <a:solidFill>
          <a:srgbClr val="546056"/>
        </a:solidFill>
        <a:latin typeface="+mn-lt"/>
        <a:ea typeface="+mn-ea"/>
        <a:cs typeface="+mn-cs"/>
        <a:sym typeface="Palatino"/>
      </a:defRPr>
    </a:lvl3pPr>
    <a:lvl4pPr indent="685800" algn="ctr" defTabSz="584200">
      <a:defRPr sz="3200">
        <a:solidFill>
          <a:srgbClr val="546056"/>
        </a:solidFill>
        <a:latin typeface="+mn-lt"/>
        <a:ea typeface="+mn-ea"/>
        <a:cs typeface="+mn-cs"/>
        <a:sym typeface="Palatino"/>
      </a:defRPr>
    </a:lvl4pPr>
    <a:lvl5pPr indent="914400" algn="ctr" defTabSz="584200">
      <a:defRPr sz="3200">
        <a:solidFill>
          <a:srgbClr val="546056"/>
        </a:solidFill>
        <a:latin typeface="+mn-lt"/>
        <a:ea typeface="+mn-ea"/>
        <a:cs typeface="+mn-cs"/>
        <a:sym typeface="Palatino"/>
      </a:defRPr>
    </a:lvl5pPr>
    <a:lvl6pPr indent="1143000" algn="ctr" defTabSz="584200">
      <a:defRPr sz="3200">
        <a:solidFill>
          <a:srgbClr val="546056"/>
        </a:solidFill>
        <a:latin typeface="+mn-lt"/>
        <a:ea typeface="+mn-ea"/>
        <a:cs typeface="+mn-cs"/>
        <a:sym typeface="Palatino"/>
      </a:defRPr>
    </a:lvl6pPr>
    <a:lvl7pPr indent="1371600" algn="ctr" defTabSz="584200">
      <a:defRPr sz="3200">
        <a:solidFill>
          <a:srgbClr val="546056"/>
        </a:solidFill>
        <a:latin typeface="+mn-lt"/>
        <a:ea typeface="+mn-ea"/>
        <a:cs typeface="+mn-cs"/>
        <a:sym typeface="Palatino"/>
      </a:defRPr>
    </a:lvl7pPr>
    <a:lvl8pPr indent="1600200" algn="ctr" defTabSz="584200">
      <a:defRPr sz="3200">
        <a:solidFill>
          <a:srgbClr val="546056"/>
        </a:solidFill>
        <a:latin typeface="+mn-lt"/>
        <a:ea typeface="+mn-ea"/>
        <a:cs typeface="+mn-cs"/>
        <a:sym typeface="Palatino"/>
      </a:defRPr>
    </a:lvl8pPr>
    <a:lvl9pPr indent="1828800" algn="ctr" defTabSz="584200">
      <a:defRPr sz="3200">
        <a:solidFill>
          <a:srgbClr val="546056"/>
        </a:solidFill>
        <a:latin typeface="+mn-lt"/>
        <a:ea typeface="+mn-ea"/>
        <a:cs typeface="+mn-cs"/>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autoAdjust="0"/>
    <p:restoredTop sz="94660"/>
  </p:normalViewPr>
  <p:slideViewPr>
    <p:cSldViewPr snapToGrid="0">
      <p:cViewPr varScale="1">
        <p:scale>
          <a:sx n="50" d="100"/>
          <a:sy n="50" d="100"/>
        </p:scale>
        <p:origin x="61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3" name="Shape 3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54612583"/>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647700" y="2095500"/>
            <a:ext cx="11709400" cy="29083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6" name="Shape 6"/>
          <p:cNvSpPr>
            <a:spLocks noGrp="1"/>
          </p:cNvSpPr>
          <p:nvPr>
            <p:ph type="body" idx="1"/>
          </p:nvPr>
        </p:nvSpPr>
        <p:spPr>
          <a:xfrm>
            <a:off x="647700" y="5207000"/>
            <a:ext cx="11709400" cy="13970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pPr lvl="0">
              <a:defRPr sz="1800" i="0">
                <a:solidFill>
                  <a:srgbClr val="000000"/>
                </a:solidFill>
              </a:defRPr>
            </a:pPr>
            <a:r>
              <a:rPr sz="3200" i="1">
                <a:solidFill>
                  <a:srgbClr val="717D75"/>
                </a:solidFill>
              </a:rPr>
              <a:t>Body Level One</a:t>
            </a:r>
          </a:p>
          <a:p>
            <a:pPr lvl="1">
              <a:defRPr sz="1800" i="0">
                <a:solidFill>
                  <a:srgbClr val="000000"/>
                </a:solidFill>
              </a:defRPr>
            </a:pPr>
            <a:r>
              <a:rPr sz="3200" i="1">
                <a:solidFill>
                  <a:srgbClr val="717D75"/>
                </a:solidFill>
              </a:rPr>
              <a:t>Body Level Two</a:t>
            </a:r>
          </a:p>
          <a:p>
            <a:pPr lvl="2">
              <a:defRPr sz="1800" i="0">
                <a:solidFill>
                  <a:srgbClr val="000000"/>
                </a:solidFill>
              </a:defRPr>
            </a:pPr>
            <a:r>
              <a:rPr sz="3200" i="1">
                <a:solidFill>
                  <a:srgbClr val="717D75"/>
                </a:solidFill>
              </a:rPr>
              <a:t>Body Level Three</a:t>
            </a:r>
          </a:p>
          <a:p>
            <a:pPr lvl="3">
              <a:defRPr sz="1800" i="0">
                <a:solidFill>
                  <a:srgbClr val="000000"/>
                </a:solidFill>
              </a:defRPr>
            </a:pPr>
            <a:r>
              <a:rPr sz="3200" i="1">
                <a:solidFill>
                  <a:srgbClr val="717D75"/>
                </a:solidFill>
              </a:rPr>
              <a:t>Body Level Four</a:t>
            </a:r>
          </a:p>
          <a:p>
            <a:pPr lvl="4">
              <a:defRPr sz="1800" i="0">
                <a:solidFill>
                  <a:srgbClr val="000000"/>
                </a:solidFill>
              </a:defRPr>
            </a:pPr>
            <a:r>
              <a:rPr sz="3200" i="1">
                <a:solidFill>
                  <a:srgbClr val="717D75"/>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3 Up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9" name="Shape 9"/>
          <p:cNvSpPr>
            <a:spLocks noGrp="1"/>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pPr lvl="0">
              <a:defRPr sz="1800" i="0">
                <a:solidFill>
                  <a:srgbClr val="000000"/>
                </a:solidFill>
              </a:defRPr>
            </a:pPr>
            <a:r>
              <a:rPr sz="3200" i="1">
                <a:solidFill>
                  <a:srgbClr val="717D75"/>
                </a:solidFill>
              </a:rPr>
              <a:t>Body Level One</a:t>
            </a:r>
          </a:p>
          <a:p>
            <a:pPr lvl="1">
              <a:defRPr sz="1800" i="0">
                <a:solidFill>
                  <a:srgbClr val="000000"/>
                </a:solidFill>
              </a:defRPr>
            </a:pPr>
            <a:r>
              <a:rPr sz="3200" i="1">
                <a:solidFill>
                  <a:srgbClr val="717D75"/>
                </a:solidFill>
              </a:rPr>
              <a:t>Body Level Two</a:t>
            </a:r>
          </a:p>
          <a:p>
            <a:pPr lvl="2">
              <a:defRPr sz="1800" i="0">
                <a:solidFill>
                  <a:srgbClr val="000000"/>
                </a:solidFill>
              </a:defRPr>
            </a:pPr>
            <a:r>
              <a:rPr sz="3200" i="1">
                <a:solidFill>
                  <a:srgbClr val="717D75"/>
                </a:solidFill>
              </a:rPr>
              <a:t>Body Level Three</a:t>
            </a:r>
          </a:p>
          <a:p>
            <a:pPr lvl="3">
              <a:defRPr sz="1800" i="0">
                <a:solidFill>
                  <a:srgbClr val="000000"/>
                </a:solidFill>
              </a:defRPr>
            </a:pPr>
            <a:r>
              <a:rPr sz="3200" i="1">
                <a:solidFill>
                  <a:srgbClr val="717D75"/>
                </a:solidFill>
              </a:rPr>
              <a:t>Body Level Four</a:t>
            </a:r>
          </a:p>
          <a:p>
            <a:pPr lvl="4">
              <a:defRPr sz="1800" i="0">
                <a:solidFill>
                  <a:srgbClr val="000000"/>
                </a:solidFill>
              </a:defRPr>
            </a:pPr>
            <a:r>
              <a:rPr sz="3200" i="1">
                <a:solidFill>
                  <a:srgbClr val="717D75"/>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2" name="Shape 12"/>
          <p:cNvSpPr>
            <a:spLocks noGrp="1"/>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pPr lvl="0">
              <a:defRPr sz="1800" i="0">
                <a:solidFill>
                  <a:srgbClr val="000000"/>
                </a:solidFill>
              </a:defRPr>
            </a:pPr>
            <a:r>
              <a:rPr sz="3200" i="1">
                <a:solidFill>
                  <a:srgbClr val="717D75"/>
                </a:solidFill>
              </a:rPr>
              <a:t>Body Level One</a:t>
            </a:r>
          </a:p>
          <a:p>
            <a:pPr lvl="1">
              <a:defRPr sz="1800" i="0">
                <a:solidFill>
                  <a:srgbClr val="000000"/>
                </a:solidFill>
              </a:defRPr>
            </a:pPr>
            <a:r>
              <a:rPr sz="3200" i="1">
                <a:solidFill>
                  <a:srgbClr val="717D75"/>
                </a:solidFill>
              </a:rPr>
              <a:t>Body Level Two</a:t>
            </a:r>
          </a:p>
          <a:p>
            <a:pPr lvl="2">
              <a:defRPr sz="1800" i="0">
                <a:solidFill>
                  <a:srgbClr val="000000"/>
                </a:solidFill>
              </a:defRPr>
            </a:pPr>
            <a:r>
              <a:rPr sz="3200" i="1">
                <a:solidFill>
                  <a:srgbClr val="717D75"/>
                </a:solidFill>
              </a:rPr>
              <a:t>Body Level Three</a:t>
            </a:r>
          </a:p>
          <a:p>
            <a:pPr lvl="3">
              <a:defRPr sz="1800" i="0">
                <a:solidFill>
                  <a:srgbClr val="000000"/>
                </a:solidFill>
              </a:defRPr>
            </a:pPr>
            <a:r>
              <a:rPr sz="3200" i="1">
                <a:solidFill>
                  <a:srgbClr val="717D75"/>
                </a:solidFill>
              </a:rPr>
              <a:t>Body Level Four</a:t>
            </a:r>
          </a:p>
          <a:p>
            <a:pPr lvl="4">
              <a:defRPr sz="1800" i="0">
                <a:solidFill>
                  <a:srgbClr val="000000"/>
                </a:solidFill>
              </a:defRPr>
            </a:pPr>
            <a:r>
              <a:rPr sz="3200" i="1">
                <a:solidFill>
                  <a:srgbClr val="717D75"/>
                </a:solidFill>
              </a:rP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647700" y="3390900"/>
            <a:ext cx="11709400" cy="2959100"/>
          </a:xfrm>
          <a:prstGeom prst="rect">
            <a:avLst/>
          </a:prstGeom>
        </p:spPr>
        <p:txBody>
          <a:bodyPr/>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647700" y="1689100"/>
            <a:ext cx="5600700" cy="34925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7" name="Shape 17"/>
          <p:cNvSpPr>
            <a:spLocks noGrp="1"/>
          </p:cNvSpPr>
          <p:nvPr>
            <p:ph type="body" idx="1"/>
          </p:nvPr>
        </p:nvSpPr>
        <p:spPr>
          <a:xfrm>
            <a:off x="647700" y="5435600"/>
            <a:ext cx="5600700" cy="3594100"/>
          </a:xfrm>
          <a:prstGeom prst="rect">
            <a:avLst/>
          </a:prstGeom>
        </p:spPr>
        <p:txBody>
          <a:bodyPr anchor="t"/>
          <a:lstStyle>
            <a:lvl1pPr marL="0" indent="0" algn="ctr">
              <a:lnSpc>
                <a:spcPct val="110000"/>
              </a:lnSpc>
              <a:spcBef>
                <a:spcPts val="0"/>
              </a:spcBef>
              <a:buSzTx/>
              <a:buNone/>
              <a:defRPr sz="3200" i="1">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sz="3200" i="1">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sz="3200" i="1">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sz="3200" i="1">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sz="3200" i="1">
                <a:solidFill>
                  <a:srgbClr val="717D75"/>
                </a:solidFill>
                <a:latin typeface="Hoefler Text"/>
                <a:ea typeface="Hoefler Text"/>
                <a:cs typeface="Hoefler Text"/>
                <a:sym typeface="Hoefler Text"/>
              </a:defRPr>
            </a:lvl5pPr>
          </a:lstStyle>
          <a:p>
            <a:pPr lvl="0">
              <a:defRPr sz="1800" i="0">
                <a:solidFill>
                  <a:srgbClr val="000000"/>
                </a:solidFill>
              </a:defRPr>
            </a:pPr>
            <a:r>
              <a:rPr sz="3200" i="1">
                <a:solidFill>
                  <a:srgbClr val="717D75"/>
                </a:solidFill>
              </a:rPr>
              <a:t>Body Level One</a:t>
            </a:r>
          </a:p>
          <a:p>
            <a:pPr lvl="1">
              <a:defRPr sz="1800" i="0">
                <a:solidFill>
                  <a:srgbClr val="000000"/>
                </a:solidFill>
              </a:defRPr>
            </a:pPr>
            <a:r>
              <a:rPr sz="3200" i="1">
                <a:solidFill>
                  <a:srgbClr val="717D75"/>
                </a:solidFill>
              </a:rPr>
              <a:t>Body Level Two</a:t>
            </a:r>
          </a:p>
          <a:p>
            <a:pPr lvl="2">
              <a:defRPr sz="1800" i="0">
                <a:solidFill>
                  <a:srgbClr val="000000"/>
                </a:solidFill>
              </a:defRPr>
            </a:pPr>
            <a:r>
              <a:rPr sz="3200" i="1">
                <a:solidFill>
                  <a:srgbClr val="717D75"/>
                </a:solidFill>
              </a:rPr>
              <a:t>Body Level Three</a:t>
            </a:r>
          </a:p>
          <a:p>
            <a:pPr lvl="3">
              <a:defRPr sz="1800" i="0">
                <a:solidFill>
                  <a:srgbClr val="000000"/>
                </a:solidFill>
              </a:defRPr>
            </a:pPr>
            <a:r>
              <a:rPr sz="3200" i="1">
                <a:solidFill>
                  <a:srgbClr val="717D75"/>
                </a:solidFill>
              </a:rPr>
              <a:t>Body Level Four</a:t>
            </a:r>
          </a:p>
          <a:p>
            <a:pPr lvl="4">
              <a:defRPr sz="1800" i="0">
                <a:solidFill>
                  <a:srgbClr val="000000"/>
                </a:solidFill>
              </a:defRPr>
            </a:pPr>
            <a:r>
              <a:rPr sz="3200" i="1">
                <a:solidFill>
                  <a:srgbClr val="717D75"/>
                </a:solidFill>
              </a:rP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2" name="Shape 22"/>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300">
                <a:solidFill>
                  <a:srgbClr val="546056"/>
                </a:solidFill>
              </a:rPr>
              <a:t>Body Level One</a:t>
            </a:r>
          </a:p>
          <a:p>
            <a:pPr lvl="1">
              <a:defRPr sz="1800">
                <a:solidFill>
                  <a:srgbClr val="000000"/>
                </a:solidFill>
              </a:defRPr>
            </a:pPr>
            <a:r>
              <a:rPr sz="4300">
                <a:solidFill>
                  <a:srgbClr val="546056"/>
                </a:solidFill>
              </a:rPr>
              <a:t>Body Level Two</a:t>
            </a:r>
          </a:p>
          <a:p>
            <a:pPr lvl="2">
              <a:defRPr sz="1800">
                <a:solidFill>
                  <a:srgbClr val="000000"/>
                </a:solidFill>
              </a:defRPr>
            </a:pPr>
            <a:r>
              <a:rPr sz="4300">
                <a:solidFill>
                  <a:srgbClr val="546056"/>
                </a:solidFill>
              </a:rPr>
              <a:t>Body Level Three</a:t>
            </a:r>
          </a:p>
          <a:p>
            <a:pPr lvl="3">
              <a:defRPr sz="1800">
                <a:solidFill>
                  <a:srgbClr val="000000"/>
                </a:solidFill>
              </a:defRPr>
            </a:pPr>
            <a:r>
              <a:rPr sz="4300">
                <a:solidFill>
                  <a:srgbClr val="546056"/>
                </a:solidFill>
              </a:rPr>
              <a:t>Body Level Four</a:t>
            </a:r>
          </a:p>
          <a:p>
            <a:pPr lvl="4">
              <a:defRPr sz="1800">
                <a:solidFill>
                  <a:srgbClr val="000000"/>
                </a:solidFill>
              </a:defRPr>
            </a:pPr>
            <a:r>
              <a:rPr sz="4300">
                <a:solidFill>
                  <a:srgbClr val="546056"/>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5" name="Shape 25"/>
          <p:cNvSpPr>
            <a:spLocks noGrp="1"/>
          </p:cNvSpPr>
          <p:nvPr>
            <p:ph type="body" idx="1"/>
          </p:nvPr>
        </p:nvSpPr>
        <p:spPr>
          <a:xfrm>
            <a:off x="647700" y="2628900"/>
            <a:ext cx="5600700" cy="6477000"/>
          </a:xfrm>
          <a:prstGeom prst="rect">
            <a:avLst/>
          </a:prstGeom>
        </p:spPr>
        <p:txBody>
          <a:bodyPr/>
          <a:lstStyle>
            <a:lvl1pPr marL="393700" indent="-393700">
              <a:lnSpc>
                <a:spcPct val="120000"/>
              </a:lnSpc>
              <a:spcBef>
                <a:spcPts val="2400"/>
              </a:spcBef>
              <a:buFont typeface="Zapf Dingbats"/>
              <a:buBlip>
                <a:blip r:embed="rId2"/>
              </a:buBlip>
              <a:defRPr sz="3200"/>
            </a:lvl1pPr>
            <a:lvl2pPr marL="787400" indent="-393700">
              <a:lnSpc>
                <a:spcPct val="120000"/>
              </a:lnSpc>
              <a:spcBef>
                <a:spcPts val="2400"/>
              </a:spcBef>
              <a:buFont typeface="Zapf Dingbats"/>
              <a:buBlip>
                <a:blip r:embed="rId2"/>
              </a:buBlip>
              <a:defRPr sz="3200"/>
            </a:lvl2pPr>
            <a:lvl3pPr marL="1181100" indent="-393700">
              <a:lnSpc>
                <a:spcPct val="120000"/>
              </a:lnSpc>
              <a:spcBef>
                <a:spcPts val="2400"/>
              </a:spcBef>
              <a:buFont typeface="Zapf Dingbats"/>
              <a:buBlip>
                <a:blip r:embed="rId2"/>
              </a:buBlip>
              <a:defRPr sz="3200"/>
            </a:lvl3pPr>
            <a:lvl4pPr marL="1574800" indent="-393700">
              <a:lnSpc>
                <a:spcPct val="120000"/>
              </a:lnSpc>
              <a:spcBef>
                <a:spcPts val="2400"/>
              </a:spcBef>
              <a:buFont typeface="Zapf Dingbats"/>
              <a:buBlip>
                <a:blip r:embed="rId2"/>
              </a:buBlip>
              <a:defRPr sz="3200"/>
            </a:lvl4pPr>
            <a:lvl5pPr marL="1968500" indent="-393700">
              <a:lnSpc>
                <a:spcPct val="120000"/>
              </a:lnSpc>
              <a:spcBef>
                <a:spcPts val="2400"/>
              </a:spcBef>
              <a:buFont typeface="Zapf Dingbats"/>
              <a:buBlip>
                <a:blip r:embed="rId2"/>
              </a:buBlip>
              <a:defRPr sz="3200"/>
            </a:lvl5pPr>
          </a:lstStyle>
          <a:p>
            <a:pPr lvl="0">
              <a:defRPr sz="1800">
                <a:solidFill>
                  <a:srgbClr val="000000"/>
                </a:solidFill>
              </a:defRPr>
            </a:pPr>
            <a:r>
              <a:rPr sz="3200">
                <a:solidFill>
                  <a:srgbClr val="546056"/>
                </a:solidFill>
              </a:rPr>
              <a:t>Body Level One</a:t>
            </a:r>
          </a:p>
          <a:p>
            <a:pPr lvl="1">
              <a:defRPr sz="1800">
                <a:solidFill>
                  <a:srgbClr val="000000"/>
                </a:solidFill>
              </a:defRPr>
            </a:pPr>
            <a:r>
              <a:rPr sz="3200">
                <a:solidFill>
                  <a:srgbClr val="546056"/>
                </a:solidFill>
              </a:rPr>
              <a:t>Body Level Two</a:t>
            </a:r>
          </a:p>
          <a:p>
            <a:pPr lvl="2">
              <a:defRPr sz="1800">
                <a:solidFill>
                  <a:srgbClr val="000000"/>
                </a:solidFill>
              </a:defRPr>
            </a:pPr>
            <a:r>
              <a:rPr sz="3200">
                <a:solidFill>
                  <a:srgbClr val="546056"/>
                </a:solidFill>
              </a:rPr>
              <a:t>Body Level Three</a:t>
            </a:r>
          </a:p>
          <a:p>
            <a:pPr lvl="3">
              <a:defRPr sz="1800">
                <a:solidFill>
                  <a:srgbClr val="000000"/>
                </a:solidFill>
              </a:defRPr>
            </a:pPr>
            <a:r>
              <a:rPr sz="3200">
                <a:solidFill>
                  <a:srgbClr val="546056"/>
                </a:solidFill>
              </a:rPr>
              <a:t>Body Level Four</a:t>
            </a:r>
          </a:p>
          <a:p>
            <a:pPr lvl="4">
              <a:defRPr sz="1800">
                <a:solidFill>
                  <a:srgbClr val="000000"/>
                </a:solidFill>
              </a:defRPr>
            </a:pPr>
            <a:r>
              <a:rPr sz="3200">
                <a:solidFill>
                  <a:srgbClr val="546056"/>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Shape 27"/>
          <p:cNvSpPr>
            <a:spLocks noGrp="1"/>
          </p:cNvSpPr>
          <p:nvPr>
            <p:ph type="body" idx="1"/>
          </p:nvPr>
        </p:nvSpPr>
        <p:spPr>
          <a:xfrm>
            <a:off x="647700" y="647700"/>
            <a:ext cx="11709400" cy="84582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300">
                <a:solidFill>
                  <a:srgbClr val="546056"/>
                </a:solidFill>
              </a:rPr>
              <a:t>Body Level One</a:t>
            </a:r>
          </a:p>
          <a:p>
            <a:pPr lvl="1">
              <a:defRPr sz="1800">
                <a:solidFill>
                  <a:srgbClr val="000000"/>
                </a:solidFill>
              </a:defRPr>
            </a:pPr>
            <a:r>
              <a:rPr sz="4300">
                <a:solidFill>
                  <a:srgbClr val="546056"/>
                </a:solidFill>
              </a:rPr>
              <a:t>Body Level Two</a:t>
            </a:r>
          </a:p>
          <a:p>
            <a:pPr lvl="2">
              <a:defRPr sz="1800">
                <a:solidFill>
                  <a:srgbClr val="000000"/>
                </a:solidFill>
              </a:defRPr>
            </a:pPr>
            <a:r>
              <a:rPr sz="4300">
                <a:solidFill>
                  <a:srgbClr val="546056"/>
                </a:solidFill>
              </a:rPr>
              <a:t>Body Level Three</a:t>
            </a:r>
          </a:p>
          <a:p>
            <a:pPr lvl="3">
              <a:defRPr sz="1800">
                <a:solidFill>
                  <a:srgbClr val="000000"/>
                </a:solidFill>
              </a:defRPr>
            </a:pPr>
            <a:r>
              <a:rPr sz="4300">
                <a:solidFill>
                  <a:srgbClr val="546056"/>
                </a:solidFill>
              </a:rPr>
              <a:t>Body Level Four</a:t>
            </a:r>
          </a:p>
          <a:p>
            <a:pPr lvl="4">
              <a:defRPr sz="1800">
                <a:solidFill>
                  <a:srgbClr val="000000"/>
                </a:solidFill>
              </a:defRPr>
            </a:pPr>
            <a:r>
              <a:rPr sz="4300">
                <a:solidFill>
                  <a:srgbClr val="546056"/>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152400"/>
            <a:ext cx="11709400" cy="2032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7000">
                <a:solidFill>
                  <a:srgbClr val="FFFFFF">
                    <a:alpha val="95000"/>
                  </a:srgbClr>
                </a:solidFill>
              </a:rPr>
              <a:t>Title Text</a:t>
            </a:r>
          </a:p>
        </p:txBody>
      </p:sp>
      <p:sp>
        <p:nvSpPr>
          <p:cNvPr id="3" name="Shape 3"/>
          <p:cNvSpPr>
            <a:spLocks noGrp="1"/>
          </p:cNvSpPr>
          <p:nvPr>
            <p:ph type="body" idx="1"/>
          </p:nvPr>
        </p:nvSpPr>
        <p:spPr>
          <a:xfrm>
            <a:off x="647700" y="2628900"/>
            <a:ext cx="11709400" cy="6477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pPr lvl="0">
              <a:defRPr sz="1800">
                <a:solidFill>
                  <a:srgbClr val="000000"/>
                </a:solidFill>
              </a:defRPr>
            </a:pPr>
            <a:r>
              <a:rPr sz="4300">
                <a:solidFill>
                  <a:srgbClr val="546056"/>
                </a:solidFill>
              </a:rPr>
              <a:t>Body Level One</a:t>
            </a:r>
          </a:p>
          <a:p>
            <a:pPr lvl="1">
              <a:defRPr sz="1800">
                <a:solidFill>
                  <a:srgbClr val="000000"/>
                </a:solidFill>
              </a:defRPr>
            </a:pPr>
            <a:r>
              <a:rPr sz="4300">
                <a:solidFill>
                  <a:srgbClr val="546056"/>
                </a:solidFill>
              </a:rPr>
              <a:t>Body Level Two</a:t>
            </a:r>
          </a:p>
          <a:p>
            <a:pPr lvl="2">
              <a:defRPr sz="1800">
                <a:solidFill>
                  <a:srgbClr val="000000"/>
                </a:solidFill>
              </a:defRPr>
            </a:pPr>
            <a:r>
              <a:rPr sz="4300">
                <a:solidFill>
                  <a:srgbClr val="546056"/>
                </a:solidFill>
              </a:rPr>
              <a:t>Body Level Three</a:t>
            </a:r>
          </a:p>
          <a:p>
            <a:pPr lvl="3">
              <a:defRPr sz="1800">
                <a:solidFill>
                  <a:srgbClr val="000000"/>
                </a:solidFill>
              </a:defRPr>
            </a:pPr>
            <a:r>
              <a:rPr sz="4300">
                <a:solidFill>
                  <a:srgbClr val="546056"/>
                </a:solidFill>
              </a:rPr>
              <a:t>Body Level Four</a:t>
            </a:r>
          </a:p>
          <a:p>
            <a:pPr lvl="4">
              <a:defRPr sz="1800">
                <a:solidFill>
                  <a:srgbClr val="000000"/>
                </a:solidFill>
              </a:defRPr>
            </a:pPr>
            <a:r>
              <a:rPr sz="4300">
                <a:solidFill>
                  <a:srgbClr val="546056"/>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defTabSz="584200">
        <a:defRPr sz="7000">
          <a:solidFill>
            <a:srgbClr val="FFFFFF">
              <a:alpha val="95000"/>
            </a:srgbClr>
          </a:solidFill>
          <a:latin typeface="+mn-lt"/>
          <a:ea typeface="+mn-ea"/>
          <a:cs typeface="+mn-cs"/>
          <a:sym typeface="Palatino"/>
        </a:defRPr>
      </a:lvl1pPr>
      <a:lvl2pPr indent="228600" defTabSz="584200">
        <a:defRPr sz="7000">
          <a:solidFill>
            <a:srgbClr val="FFFFFF">
              <a:alpha val="95000"/>
            </a:srgbClr>
          </a:solidFill>
          <a:latin typeface="+mn-lt"/>
          <a:ea typeface="+mn-ea"/>
          <a:cs typeface="+mn-cs"/>
          <a:sym typeface="Palatino"/>
        </a:defRPr>
      </a:lvl2pPr>
      <a:lvl3pPr indent="457200" defTabSz="584200">
        <a:defRPr sz="7000">
          <a:solidFill>
            <a:srgbClr val="FFFFFF">
              <a:alpha val="95000"/>
            </a:srgbClr>
          </a:solidFill>
          <a:latin typeface="+mn-lt"/>
          <a:ea typeface="+mn-ea"/>
          <a:cs typeface="+mn-cs"/>
          <a:sym typeface="Palatino"/>
        </a:defRPr>
      </a:lvl3pPr>
      <a:lvl4pPr indent="685800" defTabSz="584200">
        <a:defRPr sz="7000">
          <a:solidFill>
            <a:srgbClr val="FFFFFF">
              <a:alpha val="95000"/>
            </a:srgbClr>
          </a:solidFill>
          <a:latin typeface="+mn-lt"/>
          <a:ea typeface="+mn-ea"/>
          <a:cs typeface="+mn-cs"/>
          <a:sym typeface="Palatino"/>
        </a:defRPr>
      </a:lvl4pPr>
      <a:lvl5pPr indent="914400" defTabSz="584200">
        <a:defRPr sz="7000">
          <a:solidFill>
            <a:srgbClr val="FFFFFF">
              <a:alpha val="95000"/>
            </a:srgbClr>
          </a:solidFill>
          <a:latin typeface="+mn-lt"/>
          <a:ea typeface="+mn-ea"/>
          <a:cs typeface="+mn-cs"/>
          <a:sym typeface="Palatino"/>
        </a:defRPr>
      </a:lvl5pPr>
      <a:lvl6pPr indent="1143000" defTabSz="584200">
        <a:defRPr sz="7000">
          <a:solidFill>
            <a:srgbClr val="FFFFFF">
              <a:alpha val="95000"/>
            </a:srgbClr>
          </a:solidFill>
          <a:latin typeface="+mn-lt"/>
          <a:ea typeface="+mn-ea"/>
          <a:cs typeface="+mn-cs"/>
          <a:sym typeface="Palatino"/>
        </a:defRPr>
      </a:lvl6pPr>
      <a:lvl7pPr indent="1371600" defTabSz="584200">
        <a:defRPr sz="7000">
          <a:solidFill>
            <a:srgbClr val="FFFFFF">
              <a:alpha val="95000"/>
            </a:srgbClr>
          </a:solidFill>
          <a:latin typeface="+mn-lt"/>
          <a:ea typeface="+mn-ea"/>
          <a:cs typeface="+mn-cs"/>
          <a:sym typeface="Palatino"/>
        </a:defRPr>
      </a:lvl7pPr>
      <a:lvl8pPr indent="1600200" defTabSz="584200">
        <a:defRPr sz="7000">
          <a:solidFill>
            <a:srgbClr val="FFFFFF">
              <a:alpha val="95000"/>
            </a:srgbClr>
          </a:solidFill>
          <a:latin typeface="+mn-lt"/>
          <a:ea typeface="+mn-ea"/>
          <a:cs typeface="+mn-cs"/>
          <a:sym typeface="Palatino"/>
        </a:defRPr>
      </a:lvl8pPr>
      <a:lvl9pPr indent="1828800" defTabSz="584200">
        <a:defRPr sz="7000">
          <a:solidFill>
            <a:srgbClr val="FFFFFF">
              <a:alpha val="95000"/>
            </a:srgbClr>
          </a:solidFill>
          <a:latin typeface="+mn-lt"/>
          <a:ea typeface="+mn-ea"/>
          <a:cs typeface="+mn-cs"/>
          <a:sym typeface="Palatino"/>
        </a:defRPr>
      </a:lvl9pPr>
    </p:titleStyle>
    <p:bodyStyle>
      <a:lvl1pPr marL="533400" indent="-533400" defTabSz="584200">
        <a:spcBef>
          <a:spcPts val="4200"/>
        </a:spcBef>
        <a:buSzPct val="40000"/>
        <a:buBlip>
          <a:blip r:embed="rId16"/>
        </a:buBlip>
        <a:defRPr sz="4300">
          <a:solidFill>
            <a:srgbClr val="546056"/>
          </a:solidFill>
          <a:latin typeface="+mn-lt"/>
          <a:ea typeface="+mn-ea"/>
          <a:cs typeface="+mn-cs"/>
          <a:sym typeface="Palatino"/>
        </a:defRPr>
      </a:lvl1pPr>
      <a:lvl2pPr marL="1066800" indent="-533400" defTabSz="584200">
        <a:spcBef>
          <a:spcPts val="4200"/>
        </a:spcBef>
        <a:buSzPct val="40000"/>
        <a:buBlip>
          <a:blip r:embed="rId16"/>
        </a:buBlip>
        <a:defRPr sz="4300">
          <a:solidFill>
            <a:srgbClr val="546056"/>
          </a:solidFill>
          <a:latin typeface="+mn-lt"/>
          <a:ea typeface="+mn-ea"/>
          <a:cs typeface="+mn-cs"/>
          <a:sym typeface="Palatino"/>
        </a:defRPr>
      </a:lvl2pPr>
      <a:lvl3pPr marL="1600200" indent="-533400" defTabSz="584200">
        <a:spcBef>
          <a:spcPts val="4200"/>
        </a:spcBef>
        <a:buSzPct val="40000"/>
        <a:buBlip>
          <a:blip r:embed="rId16"/>
        </a:buBlip>
        <a:defRPr sz="4300">
          <a:solidFill>
            <a:srgbClr val="546056"/>
          </a:solidFill>
          <a:latin typeface="+mn-lt"/>
          <a:ea typeface="+mn-ea"/>
          <a:cs typeface="+mn-cs"/>
          <a:sym typeface="Palatino"/>
        </a:defRPr>
      </a:lvl3pPr>
      <a:lvl4pPr marL="2133600" indent="-533400" defTabSz="584200">
        <a:spcBef>
          <a:spcPts val="4200"/>
        </a:spcBef>
        <a:buSzPct val="40000"/>
        <a:buBlip>
          <a:blip r:embed="rId16"/>
        </a:buBlip>
        <a:defRPr sz="4300">
          <a:solidFill>
            <a:srgbClr val="546056"/>
          </a:solidFill>
          <a:latin typeface="+mn-lt"/>
          <a:ea typeface="+mn-ea"/>
          <a:cs typeface="+mn-cs"/>
          <a:sym typeface="Palatino"/>
        </a:defRPr>
      </a:lvl4pPr>
      <a:lvl5pPr marL="2667000" indent="-533400" defTabSz="584200">
        <a:spcBef>
          <a:spcPts val="4200"/>
        </a:spcBef>
        <a:buSzPct val="40000"/>
        <a:buBlip>
          <a:blip r:embed="rId16"/>
        </a:buBlip>
        <a:defRPr sz="4300">
          <a:solidFill>
            <a:srgbClr val="546056"/>
          </a:solidFill>
          <a:latin typeface="+mn-lt"/>
          <a:ea typeface="+mn-ea"/>
          <a:cs typeface="+mn-cs"/>
          <a:sym typeface="Palatino"/>
        </a:defRPr>
      </a:lvl5pPr>
      <a:lvl6pPr marL="3200400" indent="-533400" defTabSz="584200">
        <a:spcBef>
          <a:spcPts val="4200"/>
        </a:spcBef>
        <a:buSzPct val="40000"/>
        <a:buBlip>
          <a:blip r:embed="rId16"/>
        </a:buBlip>
        <a:defRPr sz="4300">
          <a:solidFill>
            <a:srgbClr val="546056"/>
          </a:solidFill>
          <a:latin typeface="+mn-lt"/>
          <a:ea typeface="+mn-ea"/>
          <a:cs typeface="+mn-cs"/>
          <a:sym typeface="Palatino"/>
        </a:defRPr>
      </a:lvl6pPr>
      <a:lvl7pPr marL="3733800" indent="-533400" defTabSz="584200">
        <a:spcBef>
          <a:spcPts val="4200"/>
        </a:spcBef>
        <a:buSzPct val="40000"/>
        <a:buBlip>
          <a:blip r:embed="rId16"/>
        </a:buBlip>
        <a:defRPr sz="4300">
          <a:solidFill>
            <a:srgbClr val="546056"/>
          </a:solidFill>
          <a:latin typeface="+mn-lt"/>
          <a:ea typeface="+mn-ea"/>
          <a:cs typeface="+mn-cs"/>
          <a:sym typeface="Palatino"/>
        </a:defRPr>
      </a:lvl7pPr>
      <a:lvl8pPr marL="4267200" indent="-533400" defTabSz="584200">
        <a:spcBef>
          <a:spcPts val="4200"/>
        </a:spcBef>
        <a:buSzPct val="40000"/>
        <a:buBlip>
          <a:blip r:embed="rId16"/>
        </a:buBlip>
        <a:defRPr sz="4300">
          <a:solidFill>
            <a:srgbClr val="546056"/>
          </a:solidFill>
          <a:latin typeface="+mn-lt"/>
          <a:ea typeface="+mn-ea"/>
          <a:cs typeface="+mn-cs"/>
          <a:sym typeface="Palatino"/>
        </a:defRPr>
      </a:lvl8pPr>
      <a:lvl9pPr marL="4800600" indent="-533400" defTabSz="584200">
        <a:spcBef>
          <a:spcPts val="4200"/>
        </a:spcBef>
        <a:buSzPct val="40000"/>
        <a:buBlip>
          <a:blip r:embed="rId16"/>
        </a:buBlip>
        <a:defRPr sz="4300">
          <a:solidFill>
            <a:srgbClr val="546056"/>
          </a:solidFill>
          <a:latin typeface="+mn-lt"/>
          <a:ea typeface="+mn-ea"/>
          <a:cs typeface="+mn-cs"/>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xml"/><Relationship Id="rId5" Type="http://schemas.openxmlformats.org/officeDocument/2006/relationships/image" Target="../media/image31.png"/><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xml"/><Relationship Id="rId1" Type="http://schemas.openxmlformats.org/officeDocument/2006/relationships/video" Target="https://www.youtube.com/embed/5ELOfzXogxY" TargetMode="External"/><Relationship Id="rId5" Type="http://schemas.openxmlformats.org/officeDocument/2006/relationships/slide" Target="slide1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slide" Target="slide2.xml"/><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8.png"/><Relationship Id="rId7" Type="http://schemas.openxmlformats.org/officeDocument/2006/relationships/slide" Target="slide16.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slide" Target="slide13.xml"/><Relationship Id="rId11" Type="http://schemas.openxmlformats.org/officeDocument/2006/relationships/image" Target="../media/image12.png"/><Relationship Id="rId5" Type="http://schemas.openxmlformats.org/officeDocument/2006/relationships/slide" Target="slide10.xml"/><Relationship Id="rId10" Type="http://schemas.openxmlformats.org/officeDocument/2006/relationships/image" Target="../media/image11.gif"/><Relationship Id="rId4" Type="http://schemas.openxmlformats.org/officeDocument/2006/relationships/slide" Target="slide7.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commons.wikimedia.org/wiki/File:Emoji_u1f3a7.svg" TargetMode="External"/><Relationship Id="rId3" Type="http://schemas.openxmlformats.org/officeDocument/2006/relationships/hyperlink" Target="https://www.youtube.com/watch?v=_3P-47g-t6o" TargetMode="External"/><Relationship Id="rId7" Type="http://schemas.openxmlformats.org/officeDocument/2006/relationships/hyperlink" Target="http://commons.wikimedia.org/wiki/File:Puerta_de_La_Media_Luna,_Cartagena_de_Idias,_1870,_Colombia.tif" TargetMode="External"/><Relationship Id="rId2" Type="http://schemas.openxmlformats.org/officeDocument/2006/relationships/hyperlink" Target="https://www.youtube.com/results?search_query=animation+explanation" TargetMode="External"/><Relationship Id="rId1" Type="http://schemas.openxmlformats.org/officeDocument/2006/relationships/slideLayout" Target="../slideLayouts/slideLayout12.xml"/><Relationship Id="rId6" Type="http://schemas.openxmlformats.org/officeDocument/2006/relationships/hyperlink" Target="http://commons.wikimedia.org/wiki/File:Orangebox_animation_liten.gif" TargetMode="External"/><Relationship Id="rId5" Type="http://schemas.openxmlformats.org/officeDocument/2006/relationships/hyperlink" Target="http://commons.wikimedia.org/wiki/File:Icon_sound_loudspeaker.svg" TargetMode="External"/><Relationship Id="rId4" Type="http://schemas.openxmlformats.org/officeDocument/2006/relationships/hyperlink" Target="https://archive.org/details/InternetArchive35mmStockFootageSampleRee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6.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video" Target="https://www.youtube.com/embed/_3P-47g-t6o" TargetMode="Externa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6000"/>
          </a:stretch>
        </a:blipFill>
        <a:effectLst/>
      </p:bgPr>
    </p:bg>
    <p:spTree>
      <p:nvGrpSpPr>
        <p:cNvPr id="1" name=""/>
        <p:cNvGrpSpPr/>
        <p:nvPr/>
      </p:nvGrpSpPr>
      <p:grpSpPr>
        <a:xfrm>
          <a:off x="0" y="0"/>
          <a:ext cx="0" cy="0"/>
          <a:chOff x="0" y="0"/>
          <a:chExt cx="0" cy="0"/>
        </a:xfrm>
      </p:grpSpPr>
      <p:sp>
        <p:nvSpPr>
          <p:cNvPr id="35" name="Shape 35"/>
          <p:cNvSpPr>
            <a:spLocks noGrp="1"/>
          </p:cNvSpPr>
          <p:nvPr>
            <p:ph type="title"/>
          </p:nvPr>
        </p:nvSpPr>
        <p:spPr>
          <a:xfrm>
            <a:off x="1295399" y="438229"/>
            <a:ext cx="11709401" cy="2908301"/>
          </a:xfrm>
          <a:prstGeom prst="rect">
            <a:avLst/>
          </a:prstGeom>
        </p:spPr>
        <p:txBody>
          <a:bodyPr>
            <a:normAutofit/>
          </a:bodyPr>
          <a:lstStyle/>
          <a:p>
            <a:pPr lvl="0">
              <a:defRPr sz="1800">
                <a:solidFill>
                  <a:srgbClr val="000000"/>
                </a:solidFill>
              </a:defRPr>
            </a:pPr>
            <a:r>
              <a:rPr lang="en-US" sz="6600" dirty="0" smtClean="0">
                <a:solidFill>
                  <a:srgbClr val="FFFF00"/>
                </a:solidFill>
                <a:latin typeface="Adobe Fan Heiti Std B" panose="020B0700000000000000" pitchFamily="34" charset="-128"/>
                <a:ea typeface="Adobe Fan Heiti Std B" panose="020B0700000000000000" pitchFamily="34" charset="-128"/>
              </a:rPr>
              <a:t>Multimedia Presentation</a:t>
            </a:r>
            <a:endParaRPr sz="6600" dirty="0">
              <a:solidFill>
                <a:srgbClr val="FFFF00"/>
              </a:solidFill>
              <a:latin typeface="Adobe Fan Heiti Std B" panose="020B0700000000000000" pitchFamily="34" charset="-128"/>
              <a:ea typeface="Adobe Fan Heiti Std B" panose="020B0700000000000000" pitchFamily="34" charset="-128"/>
            </a:endParaRPr>
          </a:p>
        </p:txBody>
      </p:sp>
      <p:sp>
        <p:nvSpPr>
          <p:cNvPr id="36" name="Shape 36"/>
          <p:cNvSpPr>
            <a:spLocks noGrp="1"/>
          </p:cNvSpPr>
          <p:nvPr>
            <p:ph type="body" idx="1"/>
          </p:nvPr>
        </p:nvSpPr>
        <p:spPr>
          <a:xfrm>
            <a:off x="853693" y="4394431"/>
            <a:ext cx="11709400" cy="1397000"/>
          </a:xfrm>
          <a:prstGeom prst="rect">
            <a:avLst/>
          </a:prstGeom>
        </p:spPr>
        <p:txBody>
          <a:bodyPr/>
          <a:lstStyle>
            <a:lvl1pPr>
              <a:defRPr>
                <a:latin typeface="Iowan Old Style"/>
                <a:ea typeface="Iowan Old Style"/>
                <a:cs typeface="Iowan Old Style"/>
                <a:sym typeface="Iowan Old Style"/>
              </a:defRPr>
            </a:lvl1pPr>
          </a:lstStyle>
          <a:p>
            <a:pPr lvl="0">
              <a:defRPr sz="1800" i="0">
                <a:solidFill>
                  <a:srgbClr val="000000"/>
                </a:solidFill>
              </a:defRPr>
            </a:pPr>
            <a:r>
              <a:rPr sz="3200" i="1" dirty="0">
                <a:solidFill>
                  <a:srgbClr val="FFFF00"/>
                </a:solidFill>
              </a:rPr>
              <a:t>By Laila </a:t>
            </a:r>
            <a:r>
              <a:rPr sz="3200" i="1" dirty="0" err="1">
                <a:solidFill>
                  <a:srgbClr val="FFFF00"/>
                </a:solidFill>
              </a:rPr>
              <a:t>Ghali</a:t>
            </a:r>
            <a:r>
              <a:rPr sz="3200" i="1" dirty="0">
                <a:solidFill>
                  <a:srgbClr val="FFFF00"/>
                </a:solidFill>
              </a:rPr>
              <a:t> </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6" name="Shape 76"/>
          <p:cNvSpPr>
            <a:spLocks noGrp="1"/>
          </p:cNvSpPr>
          <p:nvPr>
            <p:ph type="title"/>
          </p:nvPr>
        </p:nvSpPr>
        <p:spPr>
          <a:xfrm>
            <a:off x="510647" y="876300"/>
            <a:ext cx="11709400" cy="2032000"/>
          </a:xfrm>
          <a:prstGeom prst="rect">
            <a:avLst/>
          </a:prstGeom>
        </p:spPr>
        <p:txBody>
          <a:bodyPr/>
          <a:lstStyle>
            <a:lvl1pPr algn="ctr">
              <a:defRPr sz="11500">
                <a:solidFill>
                  <a:srgbClr val="406823"/>
                </a:solidFill>
              </a:defRPr>
            </a:lvl1pPr>
          </a:lstStyle>
          <a:p>
            <a:pPr lvl="0">
              <a:defRPr sz="1800">
                <a:solidFill>
                  <a:srgbClr val="000000"/>
                </a:solidFill>
              </a:defRPr>
            </a:pPr>
            <a:r>
              <a:rPr sz="11500" dirty="0">
                <a:solidFill>
                  <a:srgbClr val="406823"/>
                </a:solidFill>
              </a:rPr>
              <a:t>Video</a:t>
            </a:r>
          </a:p>
        </p:txBody>
      </p:sp>
      <p:sp>
        <p:nvSpPr>
          <p:cNvPr id="77" name="Shape 77"/>
          <p:cNvSpPr>
            <a:spLocks noGrp="1"/>
          </p:cNvSpPr>
          <p:nvPr>
            <p:ph type="body" idx="1"/>
          </p:nvPr>
        </p:nvSpPr>
        <p:spPr>
          <a:xfrm>
            <a:off x="1260943" y="2705100"/>
            <a:ext cx="10416707" cy="3141987"/>
          </a:xfrm>
          <a:prstGeom prst="rect">
            <a:avLst/>
          </a:prstGeom>
        </p:spPr>
        <p:txBody>
          <a:bodyPr>
            <a:normAutofit/>
          </a:bodyPr>
          <a:lstStyle>
            <a:lvl1pPr marL="334645" indent="-334645" defTabSz="496570">
              <a:spcBef>
                <a:spcPts val="2000"/>
              </a:spcBef>
              <a:buBlip>
                <a:blip r:embed="rId3"/>
              </a:buBlip>
              <a:defRPr sz="2720"/>
            </a:lvl1pPr>
          </a:lstStyle>
          <a:p>
            <a:pPr lvl="0">
              <a:defRPr sz="1800">
                <a:solidFill>
                  <a:srgbClr val="000000"/>
                </a:solidFill>
              </a:defRPr>
            </a:pPr>
            <a:r>
              <a:rPr sz="2800" dirty="0">
                <a:solidFill>
                  <a:srgbClr val="000000"/>
                </a:solidFill>
              </a:rPr>
              <a:t>Video </a:t>
            </a:r>
            <a:r>
              <a:rPr lang="en-US" sz="2800" dirty="0" smtClean="0">
                <a:solidFill>
                  <a:srgbClr val="000000"/>
                </a:solidFill>
              </a:rPr>
              <a:t>is being used in many areas, specially in the past few years</a:t>
            </a:r>
            <a:r>
              <a:rPr sz="2800" dirty="0" smtClean="0">
                <a:solidFill>
                  <a:srgbClr val="000000"/>
                </a:solidFill>
              </a:rPr>
              <a:t>. </a:t>
            </a:r>
            <a:r>
              <a:rPr sz="2800" dirty="0">
                <a:solidFill>
                  <a:srgbClr val="000000"/>
                </a:solidFill>
              </a:rPr>
              <a:t>Most </a:t>
            </a:r>
            <a:r>
              <a:rPr sz="2800" dirty="0" smtClean="0">
                <a:solidFill>
                  <a:srgbClr val="000000"/>
                </a:solidFill>
              </a:rPr>
              <a:t>computer</a:t>
            </a:r>
            <a:r>
              <a:rPr lang="en-US" sz="2800" dirty="0" smtClean="0">
                <a:solidFill>
                  <a:srgbClr val="000000"/>
                </a:solidFill>
              </a:rPr>
              <a:t>s</a:t>
            </a:r>
            <a:r>
              <a:rPr sz="2800" dirty="0" smtClean="0">
                <a:solidFill>
                  <a:srgbClr val="000000"/>
                </a:solidFill>
              </a:rPr>
              <a:t> </a:t>
            </a:r>
            <a:r>
              <a:rPr lang="en-US" sz="2800" dirty="0" smtClean="0">
                <a:solidFill>
                  <a:srgbClr val="000000"/>
                </a:solidFill>
              </a:rPr>
              <a:t>have </a:t>
            </a:r>
            <a:r>
              <a:rPr sz="2800" dirty="0" smtClean="0">
                <a:solidFill>
                  <a:srgbClr val="000000"/>
                </a:solidFill>
              </a:rPr>
              <a:t>video </a:t>
            </a:r>
            <a:r>
              <a:rPr lang="en-US" sz="2800" dirty="0" smtClean="0">
                <a:solidFill>
                  <a:srgbClr val="000000"/>
                </a:solidFill>
              </a:rPr>
              <a:t>in them</a:t>
            </a:r>
            <a:r>
              <a:rPr sz="2800" dirty="0" smtClean="0">
                <a:solidFill>
                  <a:srgbClr val="000000"/>
                </a:solidFill>
              </a:rPr>
              <a:t> </a:t>
            </a:r>
            <a:r>
              <a:rPr sz="2800" dirty="0">
                <a:solidFill>
                  <a:srgbClr val="000000"/>
                </a:solidFill>
              </a:rPr>
              <a:t>and all </a:t>
            </a:r>
            <a:r>
              <a:rPr lang="en-US" sz="2800" dirty="0" smtClean="0">
                <a:solidFill>
                  <a:srgbClr val="000000"/>
                </a:solidFill>
              </a:rPr>
              <a:t>new </a:t>
            </a:r>
            <a:r>
              <a:rPr sz="2800" dirty="0" smtClean="0">
                <a:solidFill>
                  <a:srgbClr val="000000"/>
                </a:solidFill>
              </a:rPr>
              <a:t>smartphones </a:t>
            </a:r>
            <a:r>
              <a:rPr lang="en-US" sz="2800" dirty="0" smtClean="0">
                <a:solidFill>
                  <a:srgbClr val="000000"/>
                </a:solidFill>
              </a:rPr>
              <a:t>with </a:t>
            </a:r>
            <a:r>
              <a:rPr sz="2800" dirty="0" smtClean="0">
                <a:solidFill>
                  <a:srgbClr val="000000"/>
                </a:solidFill>
              </a:rPr>
              <a:t>video recording. </a:t>
            </a:r>
            <a:r>
              <a:rPr lang="en-US" sz="2800" dirty="0" smtClean="0">
                <a:solidFill>
                  <a:srgbClr val="000000"/>
                </a:solidFill>
              </a:rPr>
              <a:t>Famous </a:t>
            </a:r>
            <a:r>
              <a:rPr sz="2800" dirty="0" smtClean="0">
                <a:solidFill>
                  <a:srgbClr val="000000"/>
                </a:solidFill>
              </a:rPr>
              <a:t>websites </a:t>
            </a:r>
            <a:r>
              <a:rPr sz="2800" dirty="0">
                <a:solidFill>
                  <a:srgbClr val="000000"/>
                </a:solidFill>
              </a:rPr>
              <a:t>like YouTube and </a:t>
            </a:r>
            <a:r>
              <a:rPr lang="en-US" sz="2800" dirty="0" smtClean="0">
                <a:solidFill>
                  <a:srgbClr val="000000"/>
                </a:solidFill>
              </a:rPr>
              <a:t>vine gave the chance to </a:t>
            </a:r>
            <a:r>
              <a:rPr sz="2800" dirty="0" smtClean="0">
                <a:solidFill>
                  <a:srgbClr val="000000"/>
                </a:solidFill>
              </a:rPr>
              <a:t> </a:t>
            </a:r>
            <a:r>
              <a:rPr lang="en-US" sz="2800" dirty="0" smtClean="0">
                <a:solidFill>
                  <a:srgbClr val="000000"/>
                </a:solidFill>
              </a:rPr>
              <a:t>new </a:t>
            </a:r>
            <a:r>
              <a:rPr sz="2800" dirty="0" smtClean="0">
                <a:solidFill>
                  <a:srgbClr val="000000"/>
                </a:solidFill>
              </a:rPr>
              <a:t>video</a:t>
            </a:r>
            <a:r>
              <a:rPr lang="en-US" sz="2800" dirty="0" smtClean="0">
                <a:solidFill>
                  <a:srgbClr val="000000"/>
                </a:solidFill>
              </a:rPr>
              <a:t> makers/</a:t>
            </a:r>
            <a:r>
              <a:rPr sz="2800" dirty="0" smtClean="0">
                <a:solidFill>
                  <a:srgbClr val="000000"/>
                </a:solidFill>
              </a:rPr>
              <a:t> </a:t>
            </a:r>
            <a:r>
              <a:rPr sz="2800" dirty="0">
                <a:solidFill>
                  <a:srgbClr val="000000"/>
                </a:solidFill>
              </a:rPr>
              <a:t>producers to share their efforts with the world.</a:t>
            </a:r>
          </a:p>
        </p:txBody>
      </p:sp>
      <p:pic>
        <p:nvPicPr>
          <p:cNvPr id="78" name="83F93368-CE2F-447A-9986-0BA717385B79-L0-001.png"/>
          <p:cNvPicPr/>
          <p:nvPr/>
        </p:nvPicPr>
        <p:blipFill>
          <a:blip r:embed="rId4">
            <a:extLst/>
          </a:blip>
          <a:stretch>
            <a:fillRect/>
          </a:stretch>
        </p:blipFill>
        <p:spPr>
          <a:xfrm>
            <a:off x="3333750" y="5847087"/>
            <a:ext cx="6725926" cy="302414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0" name="Picture 79"/>
          <p:cNvPicPr/>
          <p:nvPr/>
        </p:nvPicPr>
        <p:blipFill>
          <a:blip r:embed="rId3">
            <a:extLst/>
          </a:blip>
          <a:stretch>
            <a:fillRect/>
          </a:stretch>
        </p:blipFill>
        <p:spPr>
          <a:xfrm>
            <a:off x="6841028" y="180455"/>
            <a:ext cx="4816382" cy="7251123"/>
          </a:xfrm>
          <a:prstGeom prst="rect">
            <a:avLst/>
          </a:prstGeom>
        </p:spPr>
      </p:pic>
      <p:sp>
        <p:nvSpPr>
          <p:cNvPr id="81" name="Shape 81"/>
          <p:cNvSpPr>
            <a:spLocks noGrp="1"/>
          </p:cNvSpPr>
          <p:nvPr>
            <p:ph type="body" idx="1"/>
          </p:nvPr>
        </p:nvSpPr>
        <p:spPr>
          <a:xfrm>
            <a:off x="1193984" y="1365251"/>
            <a:ext cx="5184683" cy="8704258"/>
          </a:xfrm>
          <a:prstGeom prst="rect">
            <a:avLst/>
          </a:prstGeom>
        </p:spPr>
        <p:txBody>
          <a:bodyPr/>
          <a:lstStyle/>
          <a:p>
            <a:pPr lvl="0" defTabSz="368045">
              <a:defRPr sz="1800" i="0">
                <a:solidFill>
                  <a:srgbClr val="000000"/>
                </a:solidFill>
              </a:defRPr>
            </a:pPr>
            <a:r>
              <a:rPr sz="2646" dirty="0">
                <a:latin typeface="Thonburi"/>
                <a:ea typeface="Thonburi"/>
                <a:cs typeface="Thonburi"/>
                <a:sym typeface="Thonburi"/>
              </a:rPr>
              <a:t>The </a:t>
            </a:r>
            <a:r>
              <a:rPr sz="2646" dirty="0" smtClean="0">
                <a:latin typeface="Thonburi"/>
                <a:ea typeface="Thonburi"/>
                <a:cs typeface="Thonburi"/>
                <a:sym typeface="Thonburi"/>
              </a:rPr>
              <a:t>challenge </a:t>
            </a:r>
            <a:r>
              <a:rPr sz="2646" dirty="0">
                <a:latin typeface="Thonburi"/>
                <a:ea typeface="Thonburi"/>
                <a:cs typeface="Thonburi"/>
                <a:sym typeface="Thonburi"/>
              </a:rPr>
              <a:t>with video is the </a:t>
            </a:r>
            <a:r>
              <a:rPr lang="en-US" sz="2646" dirty="0" smtClean="0">
                <a:latin typeface="Thonburi"/>
                <a:ea typeface="Thonburi"/>
                <a:cs typeface="Thonburi"/>
                <a:sym typeface="Thonburi"/>
              </a:rPr>
              <a:t>big </a:t>
            </a:r>
            <a:r>
              <a:rPr sz="2646" dirty="0" smtClean="0">
                <a:latin typeface="Thonburi"/>
                <a:ea typeface="Thonburi"/>
                <a:cs typeface="Thonburi"/>
                <a:sym typeface="Thonburi"/>
              </a:rPr>
              <a:t>amount </a:t>
            </a:r>
            <a:r>
              <a:rPr sz="2646" dirty="0">
                <a:latin typeface="Thonburi"/>
                <a:ea typeface="Thonburi"/>
                <a:cs typeface="Thonburi"/>
                <a:sym typeface="Thonburi"/>
              </a:rPr>
              <a:t>of </a:t>
            </a:r>
            <a:r>
              <a:rPr lang="en-US" sz="2646" dirty="0" smtClean="0">
                <a:latin typeface="Thonburi"/>
                <a:ea typeface="Thonburi"/>
                <a:cs typeface="Thonburi"/>
                <a:sym typeface="Thonburi"/>
              </a:rPr>
              <a:t>information </a:t>
            </a:r>
            <a:r>
              <a:rPr sz="2646" dirty="0" smtClean="0">
                <a:latin typeface="Thonburi"/>
                <a:ea typeface="Thonburi"/>
                <a:cs typeface="Thonburi"/>
                <a:sym typeface="Thonburi"/>
              </a:rPr>
              <a:t>that </a:t>
            </a:r>
            <a:r>
              <a:rPr sz="2646" dirty="0">
                <a:latin typeface="Thonburi"/>
                <a:ea typeface="Thonburi"/>
                <a:cs typeface="Thonburi"/>
                <a:sym typeface="Thonburi"/>
              </a:rPr>
              <a:t>is necessary to </a:t>
            </a:r>
            <a:r>
              <a:rPr lang="en-US" sz="2646" dirty="0" smtClean="0">
                <a:latin typeface="Thonburi"/>
                <a:ea typeface="Thonburi"/>
                <a:cs typeface="Thonburi"/>
                <a:sym typeface="Thonburi"/>
              </a:rPr>
              <a:t>make a good one</a:t>
            </a:r>
            <a:r>
              <a:rPr sz="2646" dirty="0" smtClean="0">
                <a:latin typeface="Thonburi"/>
                <a:ea typeface="Thonburi"/>
                <a:cs typeface="Thonburi"/>
                <a:sym typeface="Thonburi"/>
              </a:rPr>
              <a:t>. </a:t>
            </a:r>
            <a:r>
              <a:rPr sz="2646" dirty="0">
                <a:latin typeface="Thonburi"/>
                <a:ea typeface="Thonburi"/>
                <a:cs typeface="Thonburi"/>
                <a:sym typeface="Thonburi"/>
              </a:rPr>
              <a:t>The </a:t>
            </a:r>
            <a:r>
              <a:rPr lang="en-US" sz="2646" dirty="0" smtClean="0">
                <a:latin typeface="Thonburi"/>
                <a:ea typeface="Thonburi"/>
                <a:cs typeface="Thonburi"/>
                <a:sym typeface="Thonburi"/>
              </a:rPr>
              <a:t>hard part </a:t>
            </a:r>
            <a:r>
              <a:rPr sz="2646" dirty="0" smtClean="0">
                <a:latin typeface="Thonburi"/>
                <a:ea typeface="Thonburi"/>
                <a:cs typeface="Thonburi"/>
                <a:sym typeface="Thonburi"/>
              </a:rPr>
              <a:t>is </a:t>
            </a:r>
            <a:r>
              <a:rPr sz="2646" dirty="0">
                <a:latin typeface="Thonburi"/>
                <a:ea typeface="Thonburi"/>
                <a:cs typeface="Thonburi"/>
                <a:sym typeface="Thonburi"/>
              </a:rPr>
              <a:t>to </a:t>
            </a:r>
            <a:r>
              <a:rPr lang="en-US" sz="2646" dirty="0" smtClean="0">
                <a:latin typeface="Thonburi"/>
                <a:ea typeface="Thonburi"/>
                <a:cs typeface="Thonburi"/>
                <a:sym typeface="Thonburi"/>
              </a:rPr>
              <a:t>keep the video clear using a minimum amount of that  information </a:t>
            </a:r>
            <a:r>
              <a:rPr sz="2646" dirty="0" smtClean="0">
                <a:latin typeface="Thonburi"/>
                <a:ea typeface="Thonburi"/>
                <a:cs typeface="Thonburi"/>
                <a:sym typeface="Thonburi"/>
              </a:rPr>
              <a:t>for </a:t>
            </a:r>
            <a:r>
              <a:rPr sz="2646" dirty="0">
                <a:latin typeface="Thonburi"/>
                <a:ea typeface="Thonburi"/>
                <a:cs typeface="Thonburi"/>
                <a:sym typeface="Thonburi"/>
              </a:rPr>
              <a:t>the delivery system. </a:t>
            </a:r>
          </a:p>
          <a:p>
            <a:pPr lvl="0" defTabSz="368045">
              <a:defRPr sz="1800" i="0">
                <a:solidFill>
                  <a:srgbClr val="000000"/>
                </a:solidFill>
              </a:defRPr>
            </a:pPr>
            <a:r>
              <a:rPr sz="2646" dirty="0">
                <a:latin typeface="Thonburi"/>
                <a:ea typeface="Thonburi"/>
                <a:cs typeface="Thonburi"/>
                <a:sym typeface="Thonburi"/>
              </a:rPr>
              <a:t> </a:t>
            </a:r>
          </a:p>
          <a:p>
            <a:pPr lvl="0" defTabSz="368045">
              <a:defRPr sz="1800" i="0">
                <a:solidFill>
                  <a:srgbClr val="000000"/>
                </a:solidFill>
              </a:defRPr>
            </a:pPr>
            <a:r>
              <a:rPr sz="2646" dirty="0">
                <a:latin typeface="Thonburi"/>
                <a:ea typeface="Thonburi"/>
                <a:cs typeface="Thonburi"/>
                <a:sym typeface="Thonburi"/>
              </a:rPr>
              <a:t>To </a:t>
            </a:r>
            <a:r>
              <a:rPr lang="en-US" sz="2646" dirty="0" smtClean="0">
                <a:latin typeface="Thonburi"/>
                <a:ea typeface="Thonburi"/>
                <a:cs typeface="Thonburi"/>
                <a:sym typeface="Thonburi"/>
              </a:rPr>
              <a:t>make this this happen, we have to make </a:t>
            </a:r>
            <a:r>
              <a:rPr sz="2646" dirty="0" smtClean="0">
                <a:latin typeface="Thonburi"/>
                <a:ea typeface="Thonburi"/>
                <a:cs typeface="Thonburi"/>
                <a:sym typeface="Thonburi"/>
              </a:rPr>
              <a:t>the </a:t>
            </a:r>
            <a:r>
              <a:rPr sz="2646" dirty="0">
                <a:latin typeface="Thonburi"/>
                <a:ea typeface="Thonburi"/>
                <a:cs typeface="Thonburi"/>
                <a:sym typeface="Thonburi"/>
              </a:rPr>
              <a:t>video in different </a:t>
            </a:r>
            <a:r>
              <a:rPr lang="en-US" sz="2646" dirty="0" smtClean="0">
                <a:latin typeface="Thonburi"/>
                <a:ea typeface="Thonburi"/>
                <a:cs typeface="Thonburi"/>
                <a:sym typeface="Thonburi"/>
              </a:rPr>
              <a:t>shortened </a:t>
            </a:r>
            <a:r>
              <a:rPr sz="2646" dirty="0" smtClean="0">
                <a:latin typeface="Thonburi"/>
                <a:ea typeface="Thonburi"/>
                <a:cs typeface="Thonburi"/>
                <a:sym typeface="Thonburi"/>
              </a:rPr>
              <a:t>formats </a:t>
            </a:r>
            <a:r>
              <a:rPr sz="2646" dirty="0">
                <a:latin typeface="Thonburi"/>
                <a:ea typeface="Thonburi"/>
                <a:cs typeface="Thonburi"/>
                <a:sym typeface="Thonburi"/>
              </a:rPr>
              <a:t>and to </a:t>
            </a:r>
            <a:r>
              <a:rPr lang="en-US" sz="2646" dirty="0" smtClean="0">
                <a:latin typeface="Thonburi"/>
                <a:ea typeface="Thonburi"/>
                <a:cs typeface="Thonburi"/>
                <a:sym typeface="Thonburi"/>
              </a:rPr>
              <a:t>find </a:t>
            </a:r>
            <a:r>
              <a:rPr sz="2646" dirty="0" smtClean="0">
                <a:latin typeface="Thonburi"/>
                <a:ea typeface="Thonburi"/>
                <a:cs typeface="Thonburi"/>
                <a:sym typeface="Thonburi"/>
              </a:rPr>
              <a:t>which </a:t>
            </a:r>
            <a:r>
              <a:rPr sz="2646" dirty="0">
                <a:latin typeface="Thonburi"/>
                <a:ea typeface="Thonburi"/>
                <a:cs typeface="Thonburi"/>
                <a:sym typeface="Thonburi"/>
              </a:rPr>
              <a:t>give the best </a:t>
            </a:r>
            <a:r>
              <a:rPr lang="en-US" sz="2646" dirty="0" smtClean="0">
                <a:latin typeface="Thonburi"/>
                <a:ea typeface="Thonburi"/>
                <a:cs typeface="Thonburi"/>
                <a:sym typeface="Thonburi"/>
              </a:rPr>
              <a:t>result </a:t>
            </a:r>
            <a:r>
              <a:rPr sz="2646" dirty="0" smtClean="0">
                <a:latin typeface="Thonburi"/>
                <a:ea typeface="Thonburi"/>
                <a:cs typeface="Thonburi"/>
                <a:sym typeface="Thonburi"/>
              </a:rPr>
              <a:t>while </a:t>
            </a:r>
            <a:r>
              <a:rPr lang="en-US" sz="2646" dirty="0" smtClean="0">
                <a:latin typeface="Thonburi"/>
                <a:ea typeface="Thonburi"/>
                <a:cs typeface="Thonburi"/>
                <a:sym typeface="Thonburi"/>
              </a:rPr>
              <a:t>keeping </a:t>
            </a:r>
            <a:r>
              <a:rPr sz="2646" dirty="0" smtClean="0">
                <a:latin typeface="Thonburi"/>
                <a:ea typeface="Thonburi"/>
                <a:cs typeface="Thonburi"/>
                <a:sym typeface="Thonburi"/>
              </a:rPr>
              <a:t>a </a:t>
            </a:r>
            <a:r>
              <a:rPr lang="en-US" sz="2646" dirty="0" smtClean="0">
                <a:latin typeface="Thonburi"/>
                <a:ea typeface="Thonburi"/>
                <a:cs typeface="Thonburi"/>
                <a:sym typeface="Thonburi"/>
              </a:rPr>
              <a:t>clear pictures from beginning of the video to end</a:t>
            </a:r>
            <a:r>
              <a:rPr sz="2646" dirty="0" smtClean="0">
                <a:latin typeface="Thonburi"/>
                <a:ea typeface="Thonburi"/>
                <a:cs typeface="Thonburi"/>
                <a:sym typeface="Thonburi"/>
              </a:rPr>
              <a:t>.</a:t>
            </a:r>
            <a:endParaRPr sz="2646" dirty="0">
              <a:latin typeface="Thonburi"/>
              <a:ea typeface="Thonburi"/>
              <a:cs typeface="Thonburi"/>
              <a:sym typeface="Thonburi"/>
            </a:endParaRPr>
          </a:p>
          <a:p>
            <a:pPr lvl="0" defTabSz="368045">
              <a:defRPr sz="1800" i="0">
                <a:solidFill>
                  <a:srgbClr val="000000"/>
                </a:solidFill>
              </a:defRPr>
            </a:pPr>
            <a:r>
              <a:rPr sz="2646" dirty="0">
                <a:latin typeface="Thonburi"/>
                <a:ea typeface="Thonburi"/>
                <a:cs typeface="Thonburi"/>
                <a:sym typeface="Thonburi"/>
              </a:rPr>
              <a:t> </a:t>
            </a:r>
          </a:p>
        </p:txBody>
      </p:sp>
      <p:sp>
        <p:nvSpPr>
          <p:cNvPr id="2" name="TextBox 1"/>
          <p:cNvSpPr txBox="1"/>
          <p:nvPr/>
        </p:nvSpPr>
        <p:spPr>
          <a:xfrm>
            <a:off x="6749014" y="6327725"/>
            <a:ext cx="4908396"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sng" strike="noStrike" cap="none" spc="0" normalizeH="0" baseline="0" dirty="0" smtClean="0">
                <a:ln>
                  <a:noFill/>
                </a:ln>
                <a:solidFill>
                  <a:srgbClr val="FF0000"/>
                </a:solidFill>
                <a:effectLst/>
                <a:uFillTx/>
                <a:latin typeface="+mn-lt"/>
                <a:ea typeface="+mn-ea"/>
                <a:cs typeface="+mn-cs"/>
                <a:sym typeface="Palatino"/>
                <a:hlinkClick r:id="rId4" action="ppaction://hlinksldjump"/>
              </a:rPr>
              <a:t>Click here for an</a:t>
            </a:r>
            <a:r>
              <a:rPr kumimoji="0" lang="en-US" sz="3200" b="0" i="0" u="sng" strike="noStrike" cap="none" spc="0" normalizeH="0" dirty="0" smtClean="0">
                <a:ln>
                  <a:noFill/>
                </a:ln>
                <a:solidFill>
                  <a:srgbClr val="FF0000"/>
                </a:solidFill>
                <a:effectLst/>
                <a:uFillTx/>
                <a:latin typeface="+mn-lt"/>
                <a:ea typeface="+mn-ea"/>
                <a:cs typeface="+mn-cs"/>
                <a:sym typeface="Palatino"/>
                <a:hlinkClick r:id="rId4" action="ppaction://hlinksldjump"/>
              </a:rPr>
              <a:t> Example </a:t>
            </a:r>
            <a:endParaRPr kumimoji="0" lang="en-US" sz="3200" b="0" i="0" u="sng" strike="noStrike" cap="none" spc="0" normalizeH="0" baseline="0" dirty="0">
              <a:ln>
                <a:noFill/>
              </a:ln>
              <a:solidFill>
                <a:srgbClr val="FF0000"/>
              </a:solidFill>
              <a:effectLst/>
              <a:uFillTx/>
              <a:latin typeface="+mn-lt"/>
              <a:ea typeface="+mn-ea"/>
              <a:cs typeface="+mn-cs"/>
              <a:sym typeface="Palatino"/>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43912" y="639849"/>
            <a:ext cx="10477500" cy="3594100"/>
          </a:xfrm>
        </p:spPr>
        <p:txBody>
          <a:bodyPr>
            <a:normAutofit/>
          </a:bodyPr>
          <a:lstStyle/>
          <a:p>
            <a:r>
              <a:rPr lang="en-US" sz="3600" dirty="0" smtClean="0">
                <a:solidFill>
                  <a:srgbClr val="000000"/>
                </a:solidFill>
              </a:rPr>
              <a:t>Taking a video that was originally 23 minutes long. Using a video edited “ Movie Maker ” created a 1:38 seconds short movie </a:t>
            </a:r>
            <a:endParaRPr lang="en-US" sz="3600" dirty="0">
              <a:solidFill>
                <a:srgbClr val="000000"/>
              </a:solidFill>
            </a:endParaRPr>
          </a:p>
        </p:txBody>
      </p:sp>
      <p:pic>
        <p:nvPicPr>
          <p:cNvPr id="4" name="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1724" y="2712476"/>
            <a:ext cx="9921875" cy="5576698"/>
          </a:xfrm>
          <a:prstGeom prst="rect">
            <a:avLst/>
          </a:prstGeom>
        </p:spPr>
      </p:pic>
      <p:sp>
        <p:nvSpPr>
          <p:cNvPr id="2" name="Rectangle 1"/>
          <p:cNvSpPr/>
          <p:nvPr/>
        </p:nvSpPr>
        <p:spPr>
          <a:xfrm>
            <a:off x="3490621" y="8975641"/>
            <a:ext cx="8384080" cy="584775"/>
          </a:xfrm>
          <a:prstGeom prst="rect">
            <a:avLst/>
          </a:prstGeom>
        </p:spPr>
        <p:txBody>
          <a:bodyPr wrap="square">
            <a:spAutoFit/>
          </a:bodyPr>
          <a:lstStyle/>
          <a:p>
            <a:r>
              <a:rPr lang="en-US" u="sng" dirty="0">
                <a:solidFill>
                  <a:srgbClr val="FF0000"/>
                </a:solidFill>
                <a:hlinkClick r:id="rId6" action="ppaction://hlinksldjump"/>
              </a:rPr>
              <a:t>Back to the Five parts of multimedia </a:t>
            </a:r>
            <a:endParaRPr lang="en-US" u="sng" dirty="0">
              <a:solidFill>
                <a:srgbClr val="FF0000"/>
              </a:solidFill>
            </a:endParaRPr>
          </a:p>
        </p:txBody>
      </p:sp>
    </p:spTree>
    <p:extLst>
      <p:ext uri="{BB962C8B-B14F-4D97-AF65-F5344CB8AC3E}">
        <p14:creationId xmlns:p14="http://schemas.microsoft.com/office/powerpoint/2010/main" val="7277376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4" name="Shape 84"/>
          <p:cNvSpPr>
            <a:spLocks noGrp="1"/>
          </p:cNvSpPr>
          <p:nvPr>
            <p:ph type="title"/>
          </p:nvPr>
        </p:nvSpPr>
        <p:spPr>
          <a:xfrm>
            <a:off x="-1743075" y="481012"/>
            <a:ext cx="11709400" cy="2032000"/>
          </a:xfrm>
          <a:prstGeom prst="rect">
            <a:avLst/>
          </a:prstGeom>
        </p:spPr>
        <p:txBody>
          <a:bodyPr/>
          <a:lstStyle>
            <a:lvl1pPr algn="ctr" defTabSz="508254">
              <a:defRPr sz="11484">
                <a:solidFill>
                  <a:srgbClr val="651A8C"/>
                </a:solidFill>
              </a:defRPr>
            </a:lvl1pPr>
          </a:lstStyle>
          <a:p>
            <a:pPr lvl="0">
              <a:defRPr sz="1800">
                <a:solidFill>
                  <a:srgbClr val="000000"/>
                </a:solidFill>
              </a:defRPr>
            </a:pPr>
            <a:r>
              <a:rPr lang="en-US" sz="11484" dirty="0" smtClean="0">
                <a:solidFill>
                  <a:srgbClr val="651A8C"/>
                </a:solidFill>
              </a:rPr>
              <a:t>Picture</a:t>
            </a:r>
            <a:endParaRPr sz="11484" dirty="0">
              <a:solidFill>
                <a:srgbClr val="651A8C"/>
              </a:solidFill>
            </a:endParaRPr>
          </a:p>
        </p:txBody>
      </p:sp>
      <p:sp>
        <p:nvSpPr>
          <p:cNvPr id="85" name="Shape 85"/>
          <p:cNvSpPr>
            <a:spLocks noGrp="1"/>
          </p:cNvSpPr>
          <p:nvPr>
            <p:ph type="body" idx="1"/>
          </p:nvPr>
        </p:nvSpPr>
        <p:spPr>
          <a:xfrm>
            <a:off x="742950" y="1905000"/>
            <a:ext cx="11410950" cy="6477000"/>
          </a:xfrm>
          <a:prstGeom prst="rect">
            <a:avLst/>
          </a:prstGeom>
        </p:spPr>
        <p:txBody>
          <a:bodyPr/>
          <a:lstStyle/>
          <a:p>
            <a:pPr marL="279527" lvl="0" indent="-279527" defTabSz="414781">
              <a:spcBef>
                <a:spcPts val="1700"/>
              </a:spcBef>
              <a:buBlip>
                <a:blip r:embed="rId3"/>
              </a:buBlip>
              <a:defRPr sz="1800">
                <a:solidFill>
                  <a:srgbClr val="000000"/>
                </a:solidFill>
              </a:defRPr>
            </a:pPr>
            <a:r>
              <a:rPr sz="2272" dirty="0" smtClean="0">
                <a:latin typeface="Zapf Dingbats"/>
                <a:ea typeface="Zapf Dingbats"/>
                <a:cs typeface="Zapf Dingbats"/>
                <a:sym typeface="Zapf Dingbats"/>
              </a:rPr>
              <a:t>A </a:t>
            </a:r>
            <a:r>
              <a:rPr lang="en-US" sz="2272" dirty="0" smtClean="0">
                <a:latin typeface="Zapf Dingbats"/>
                <a:ea typeface="Zapf Dingbats"/>
                <a:cs typeface="Zapf Dingbats"/>
                <a:sym typeface="Zapf Dingbats"/>
              </a:rPr>
              <a:t>well, clear made picture can send </a:t>
            </a:r>
            <a:r>
              <a:rPr sz="2272" dirty="0" smtClean="0">
                <a:latin typeface="Zapf Dingbats"/>
                <a:ea typeface="Zapf Dingbats"/>
                <a:cs typeface="Zapf Dingbats"/>
                <a:sym typeface="Zapf Dingbats"/>
              </a:rPr>
              <a:t>strong </a:t>
            </a:r>
            <a:r>
              <a:rPr sz="2272" dirty="0">
                <a:latin typeface="Zapf Dingbats"/>
                <a:ea typeface="Zapf Dingbats"/>
                <a:cs typeface="Zapf Dingbats"/>
                <a:sym typeface="Zapf Dingbats"/>
              </a:rPr>
              <a:t>emotion and resonate with your audience. It is important to use images wisely. Be honest with yourself and your audience about the degree to which the images are manipulated to get the desired effect.</a:t>
            </a:r>
          </a:p>
          <a:p>
            <a:pPr marL="279527" lvl="0" indent="-279527" defTabSz="414781">
              <a:spcBef>
                <a:spcPts val="1700"/>
              </a:spcBef>
              <a:buBlip>
                <a:blip r:embed="rId3"/>
              </a:buBlip>
              <a:defRPr sz="1800">
                <a:solidFill>
                  <a:srgbClr val="000000"/>
                </a:solidFill>
              </a:defRPr>
            </a:pPr>
            <a:r>
              <a:rPr sz="2272" dirty="0">
                <a:latin typeface="Zapf Dingbats"/>
                <a:ea typeface="Zapf Dingbats"/>
                <a:cs typeface="Zapf Dingbats"/>
                <a:sym typeface="Zapf Dingbats"/>
              </a:rPr>
              <a:t>Also remember that almost every non-background element that is seen, including navigation buttons, icons, widgets and indicators, and gradients within these elements, in addition to your content can be an image.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837" y="481012"/>
            <a:ext cx="4467225" cy="2314575"/>
          </a:xfrm>
          <a:prstGeom prst="rect">
            <a:avLst/>
          </a:prstGeo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7" name="Picture 86"/>
          <p:cNvPicPr/>
          <p:nvPr/>
        </p:nvPicPr>
        <p:blipFill>
          <a:blip r:embed="rId3">
            <a:extLst/>
          </a:blip>
          <a:stretch>
            <a:fillRect/>
          </a:stretch>
        </p:blipFill>
        <p:spPr>
          <a:xfrm>
            <a:off x="6743700" y="-1970268"/>
            <a:ext cx="5918200" cy="8547101"/>
          </a:xfrm>
          <a:prstGeom prst="rect">
            <a:avLst/>
          </a:prstGeom>
        </p:spPr>
      </p:pic>
      <p:sp>
        <p:nvSpPr>
          <p:cNvPr id="88" name="Shape 88"/>
          <p:cNvSpPr>
            <a:spLocks noGrp="1"/>
          </p:cNvSpPr>
          <p:nvPr>
            <p:ph type="body" idx="1"/>
          </p:nvPr>
        </p:nvSpPr>
        <p:spPr>
          <a:xfrm>
            <a:off x="209550" y="736597"/>
            <a:ext cx="6267450" cy="3374289"/>
          </a:xfrm>
          <a:prstGeom prst="rect">
            <a:avLst/>
          </a:prstGeom>
        </p:spPr>
        <p:txBody>
          <a:bodyPr>
            <a:noAutofit/>
          </a:bodyPr>
          <a:lstStyle/>
          <a:p>
            <a:pPr lvl="0" defTabSz="496570">
              <a:defRPr sz="1800" i="0">
                <a:solidFill>
                  <a:srgbClr val="000000"/>
                </a:solidFill>
              </a:defRPr>
            </a:pPr>
            <a:r>
              <a:rPr lang="en-US" sz="2800" i="1" dirty="0" smtClean="0">
                <a:solidFill>
                  <a:srgbClr val="000000"/>
                </a:solidFill>
              </a:rPr>
              <a:t>First, we need to know </a:t>
            </a:r>
            <a:r>
              <a:rPr lang="en-US" sz="2800" dirty="0" smtClean="0">
                <a:solidFill>
                  <a:srgbClr val="000000"/>
                </a:solidFill>
              </a:rPr>
              <a:t>the different </a:t>
            </a:r>
            <a:r>
              <a:rPr sz="2800" i="1" dirty="0" smtClean="0">
                <a:solidFill>
                  <a:srgbClr val="000000"/>
                </a:solidFill>
              </a:rPr>
              <a:t>between </a:t>
            </a:r>
            <a:r>
              <a:rPr sz="2800" i="1" dirty="0">
                <a:solidFill>
                  <a:srgbClr val="000000"/>
                </a:solidFill>
              </a:rPr>
              <a:t>the two </a:t>
            </a:r>
            <a:r>
              <a:rPr lang="en-US" sz="2800" i="1" dirty="0" smtClean="0">
                <a:solidFill>
                  <a:srgbClr val="000000"/>
                </a:solidFill>
              </a:rPr>
              <a:t>types of pictures that the computer gives, </a:t>
            </a:r>
            <a:r>
              <a:rPr sz="2800" i="1" dirty="0" smtClean="0">
                <a:solidFill>
                  <a:srgbClr val="000000"/>
                </a:solidFill>
              </a:rPr>
              <a:t>bitmaps </a:t>
            </a:r>
            <a:r>
              <a:rPr sz="2800" i="1" dirty="0">
                <a:solidFill>
                  <a:srgbClr val="000000"/>
                </a:solidFill>
              </a:rPr>
              <a:t>and vector drawings. </a:t>
            </a:r>
          </a:p>
          <a:p>
            <a:pPr lvl="0" defTabSz="496570">
              <a:defRPr sz="1800" i="0">
                <a:solidFill>
                  <a:srgbClr val="000000"/>
                </a:solidFill>
              </a:defRPr>
            </a:pPr>
            <a:r>
              <a:rPr sz="2800" i="1" dirty="0">
                <a:solidFill>
                  <a:srgbClr val="000000"/>
                </a:solidFill>
              </a:rPr>
              <a:t> </a:t>
            </a:r>
          </a:p>
          <a:p>
            <a:pPr lvl="0" defTabSz="496570">
              <a:defRPr sz="1800" i="0">
                <a:solidFill>
                  <a:srgbClr val="000000"/>
                </a:solidFill>
              </a:defRPr>
            </a:pPr>
            <a:r>
              <a:rPr sz="2800" i="1" dirty="0">
                <a:solidFill>
                  <a:srgbClr val="000000"/>
                </a:solidFill>
              </a:rPr>
              <a:t>Bitmaps are </a:t>
            </a:r>
            <a:r>
              <a:rPr lang="en-US" sz="2800" i="1" dirty="0" smtClean="0">
                <a:solidFill>
                  <a:srgbClr val="000000"/>
                </a:solidFill>
              </a:rPr>
              <a:t>very </a:t>
            </a:r>
            <a:r>
              <a:rPr lang="en-US" sz="2800" dirty="0" smtClean="0">
                <a:solidFill>
                  <a:srgbClr val="000000"/>
                </a:solidFill>
              </a:rPr>
              <a:t>small squares called </a:t>
            </a:r>
            <a:r>
              <a:rPr sz="2800" i="1" dirty="0" smtClean="0">
                <a:solidFill>
                  <a:srgbClr val="000000"/>
                </a:solidFill>
              </a:rPr>
              <a:t>pixels</a:t>
            </a:r>
            <a:r>
              <a:rPr lang="en-US" sz="2800" i="1" dirty="0" smtClean="0">
                <a:solidFill>
                  <a:srgbClr val="000000"/>
                </a:solidFill>
              </a:rPr>
              <a:t>, making one big picture</a:t>
            </a:r>
            <a:r>
              <a:rPr sz="2800" i="1" dirty="0" smtClean="0">
                <a:solidFill>
                  <a:srgbClr val="000000"/>
                </a:solidFill>
              </a:rPr>
              <a:t>. </a:t>
            </a:r>
            <a:r>
              <a:rPr sz="2800" i="1" dirty="0">
                <a:solidFill>
                  <a:srgbClr val="000000"/>
                </a:solidFill>
              </a:rPr>
              <a:t>They </a:t>
            </a:r>
            <a:r>
              <a:rPr lang="en-US" sz="2800" i="1" dirty="0" smtClean="0">
                <a:solidFill>
                  <a:srgbClr val="000000"/>
                </a:solidFill>
              </a:rPr>
              <a:t>need a </a:t>
            </a:r>
            <a:r>
              <a:rPr lang="en-US" sz="2800" dirty="0" smtClean="0">
                <a:solidFill>
                  <a:srgbClr val="000000"/>
                </a:solidFill>
              </a:rPr>
              <a:t>big space to </a:t>
            </a:r>
            <a:r>
              <a:rPr lang="en-US" sz="2800" i="1" dirty="0" smtClean="0">
                <a:solidFill>
                  <a:srgbClr val="000000"/>
                </a:solidFill>
              </a:rPr>
              <a:t>save</a:t>
            </a:r>
            <a:r>
              <a:rPr sz="2800" i="1" dirty="0" smtClean="0">
                <a:solidFill>
                  <a:srgbClr val="000000"/>
                </a:solidFill>
              </a:rPr>
              <a:t> </a:t>
            </a:r>
            <a:r>
              <a:rPr sz="2800" i="1" dirty="0">
                <a:solidFill>
                  <a:srgbClr val="000000"/>
                </a:solidFill>
              </a:rPr>
              <a:t>the picture </a:t>
            </a:r>
            <a:r>
              <a:rPr sz="2800" i="1" dirty="0" smtClean="0">
                <a:solidFill>
                  <a:srgbClr val="000000"/>
                </a:solidFill>
              </a:rPr>
              <a:t>information</a:t>
            </a:r>
            <a:r>
              <a:rPr lang="en-US" sz="2800" i="1" dirty="0" smtClean="0">
                <a:solidFill>
                  <a:srgbClr val="000000"/>
                </a:solidFill>
              </a:rPr>
              <a:t>. </a:t>
            </a:r>
            <a:r>
              <a:rPr lang="en-US" sz="2800" dirty="0">
                <a:solidFill>
                  <a:srgbClr val="000000"/>
                </a:solidFill>
              </a:rPr>
              <a:t>A</a:t>
            </a:r>
            <a:r>
              <a:rPr sz="2800" i="1" dirty="0" smtClean="0">
                <a:solidFill>
                  <a:srgbClr val="000000"/>
                </a:solidFill>
              </a:rPr>
              <a:t>s </a:t>
            </a:r>
            <a:r>
              <a:rPr sz="2800" i="1" dirty="0">
                <a:solidFill>
                  <a:srgbClr val="000000"/>
                </a:solidFill>
              </a:rPr>
              <a:t>the </a:t>
            </a:r>
            <a:r>
              <a:rPr lang="en-US" sz="2800" i="1" dirty="0" smtClean="0">
                <a:solidFill>
                  <a:srgbClr val="000000"/>
                </a:solidFill>
              </a:rPr>
              <a:t>size of the pictures gets bigger so does the </a:t>
            </a:r>
            <a:r>
              <a:rPr lang="en-US" sz="2800" i="0" dirty="0" smtClean="0">
                <a:solidFill>
                  <a:srgbClr val="000000"/>
                </a:solidFill>
              </a:rPr>
              <a:t>room is takes in the computer</a:t>
            </a:r>
            <a:r>
              <a:rPr sz="2800" i="1" dirty="0" smtClean="0">
                <a:solidFill>
                  <a:srgbClr val="000000"/>
                </a:solidFill>
              </a:rPr>
              <a:t>. </a:t>
            </a:r>
            <a:endParaRPr sz="2800" i="1" dirty="0">
              <a:solidFill>
                <a:srgbClr val="000000"/>
              </a:solidFill>
            </a:endParaRPr>
          </a:p>
          <a:p>
            <a:pPr lvl="0" defTabSz="496570">
              <a:defRPr sz="1800" i="0">
                <a:solidFill>
                  <a:srgbClr val="000000"/>
                </a:solidFill>
              </a:defRPr>
            </a:pPr>
            <a:r>
              <a:rPr sz="2800" i="1" dirty="0">
                <a:solidFill>
                  <a:srgbClr val="000000"/>
                </a:solidFill>
              </a:rPr>
              <a:t> </a:t>
            </a:r>
          </a:p>
          <a:p>
            <a:pPr lvl="0" defTabSz="496570">
              <a:defRPr sz="1800" i="0">
                <a:solidFill>
                  <a:srgbClr val="000000"/>
                </a:solidFill>
              </a:defRPr>
            </a:pPr>
            <a:r>
              <a:rPr sz="2800" i="1" dirty="0">
                <a:solidFill>
                  <a:srgbClr val="000000"/>
                </a:solidFill>
              </a:rPr>
              <a:t>Vector </a:t>
            </a:r>
            <a:r>
              <a:rPr sz="2800" i="1" dirty="0" smtClean="0">
                <a:solidFill>
                  <a:srgbClr val="000000"/>
                </a:solidFill>
              </a:rPr>
              <a:t>the </a:t>
            </a:r>
            <a:r>
              <a:rPr sz="2800" i="1" dirty="0">
                <a:solidFill>
                  <a:srgbClr val="000000"/>
                </a:solidFill>
              </a:rPr>
              <a:t>image </a:t>
            </a:r>
            <a:r>
              <a:rPr lang="en-US" sz="2800" i="1" dirty="0" smtClean="0">
                <a:solidFill>
                  <a:srgbClr val="000000"/>
                </a:solidFill>
              </a:rPr>
              <a:t>using points, lines and shapes </a:t>
            </a:r>
            <a:r>
              <a:rPr sz="2800" i="1" dirty="0" smtClean="0">
                <a:solidFill>
                  <a:srgbClr val="000000"/>
                </a:solidFill>
              </a:rPr>
              <a:t>to </a:t>
            </a:r>
            <a:r>
              <a:rPr sz="2800" i="1" dirty="0">
                <a:solidFill>
                  <a:srgbClr val="000000"/>
                </a:solidFill>
              </a:rPr>
              <a:t>be drawn. These images can </a:t>
            </a:r>
            <a:r>
              <a:rPr lang="en-US" sz="2800" i="1" dirty="0" smtClean="0">
                <a:solidFill>
                  <a:srgbClr val="000000"/>
                </a:solidFill>
              </a:rPr>
              <a:t>change </a:t>
            </a:r>
            <a:r>
              <a:rPr sz="2800" i="1" dirty="0" smtClean="0">
                <a:solidFill>
                  <a:srgbClr val="000000"/>
                </a:solidFill>
              </a:rPr>
              <a:t>from </a:t>
            </a:r>
            <a:r>
              <a:rPr lang="en-US" sz="2800" i="1" dirty="0" smtClean="0">
                <a:solidFill>
                  <a:srgbClr val="000000"/>
                </a:solidFill>
              </a:rPr>
              <a:t>very tiny pictures to </a:t>
            </a:r>
            <a:r>
              <a:rPr lang="en-US" sz="2800" dirty="0" smtClean="0">
                <a:solidFill>
                  <a:srgbClr val="000000"/>
                </a:solidFill>
              </a:rPr>
              <a:t>big poster on the wall and commercial on the street </a:t>
            </a:r>
            <a:r>
              <a:rPr sz="2800" i="1" dirty="0" smtClean="0">
                <a:solidFill>
                  <a:srgbClr val="000000"/>
                </a:solidFill>
              </a:rPr>
              <a:t>with</a:t>
            </a:r>
            <a:r>
              <a:rPr lang="en-US" sz="2800" i="1" dirty="0" smtClean="0">
                <a:solidFill>
                  <a:srgbClr val="000000"/>
                </a:solidFill>
              </a:rPr>
              <a:t>out</a:t>
            </a:r>
            <a:r>
              <a:rPr sz="2800" i="1" dirty="0" smtClean="0">
                <a:solidFill>
                  <a:srgbClr val="000000"/>
                </a:solidFill>
              </a:rPr>
              <a:t> los</a:t>
            </a:r>
            <a:r>
              <a:rPr lang="en-US" sz="2800" i="1" dirty="0" smtClean="0">
                <a:solidFill>
                  <a:srgbClr val="000000"/>
                </a:solidFill>
              </a:rPr>
              <a:t>ing the</a:t>
            </a:r>
            <a:r>
              <a:rPr sz="2800" i="1" dirty="0" smtClean="0">
                <a:solidFill>
                  <a:srgbClr val="000000"/>
                </a:solidFill>
              </a:rPr>
              <a:t> </a:t>
            </a:r>
            <a:r>
              <a:rPr lang="en-US" sz="2800" i="1" dirty="0" smtClean="0">
                <a:solidFill>
                  <a:srgbClr val="000000"/>
                </a:solidFill>
              </a:rPr>
              <a:t>clarity of the </a:t>
            </a:r>
            <a:r>
              <a:rPr sz="2800" i="1" dirty="0" smtClean="0">
                <a:solidFill>
                  <a:srgbClr val="000000"/>
                </a:solidFill>
              </a:rPr>
              <a:t>image.</a:t>
            </a:r>
            <a:endParaRPr sz="2800" i="1" dirty="0">
              <a:solidFill>
                <a:srgbClr val="000000"/>
              </a:solidFill>
            </a:endParaRPr>
          </a:p>
        </p:txBody>
      </p:sp>
      <p:pic>
        <p:nvPicPr>
          <p:cNvPr id="89" name="0D55BA0E-5A99-4789-93D8-9E028E131639-L0-001.png"/>
          <p:cNvPicPr/>
          <p:nvPr/>
        </p:nvPicPr>
        <p:blipFill>
          <a:blip r:embed="rId4">
            <a:extLst/>
          </a:blip>
          <a:stretch>
            <a:fillRect/>
          </a:stretch>
        </p:blipFill>
        <p:spPr>
          <a:xfrm>
            <a:off x="6819018" y="4263286"/>
            <a:ext cx="5842882" cy="49318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350" y="448717"/>
            <a:ext cx="10706100" cy="8112845"/>
          </a:xfrm>
          <a:prstGeom prst="rect">
            <a:avLst/>
          </a:prstGeom>
        </p:spPr>
      </p:pic>
      <p:sp>
        <p:nvSpPr>
          <p:cNvPr id="2" name="Rectangle 1"/>
          <p:cNvSpPr/>
          <p:nvPr/>
        </p:nvSpPr>
        <p:spPr>
          <a:xfrm>
            <a:off x="2120668" y="8677940"/>
            <a:ext cx="8320117" cy="584775"/>
          </a:xfrm>
          <a:prstGeom prst="rect">
            <a:avLst/>
          </a:prstGeom>
        </p:spPr>
        <p:txBody>
          <a:bodyPr wrap="square">
            <a:spAutoFit/>
          </a:bodyPr>
          <a:lstStyle/>
          <a:p>
            <a:r>
              <a:rPr lang="en-US" u="sng" dirty="0">
                <a:solidFill>
                  <a:srgbClr val="FF0000"/>
                </a:solidFill>
                <a:hlinkClick r:id="rId3" action="ppaction://hlinksldjump"/>
              </a:rPr>
              <a:t>Back to the Five parts of multimedia </a:t>
            </a:r>
            <a:endParaRPr lang="en-US" u="sng" dirty="0">
              <a:solidFill>
                <a:srgbClr val="FF0000"/>
              </a:solidFill>
            </a:endParaRPr>
          </a:p>
        </p:txBody>
      </p:sp>
    </p:spTree>
    <p:extLst>
      <p:ext uri="{BB962C8B-B14F-4D97-AF65-F5344CB8AC3E}">
        <p14:creationId xmlns:p14="http://schemas.microsoft.com/office/powerpoint/2010/main" val="277280462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title"/>
          </p:nvPr>
        </p:nvSpPr>
        <p:spPr>
          <a:xfrm>
            <a:off x="411275" y="0"/>
            <a:ext cx="11709400" cy="2032000"/>
          </a:xfrm>
          <a:prstGeom prst="rect">
            <a:avLst/>
          </a:prstGeom>
        </p:spPr>
        <p:txBody>
          <a:bodyPr/>
          <a:lstStyle>
            <a:lvl1pPr algn="ctr" defTabSz="496570">
              <a:defRPr sz="11475" b="1">
                <a:solidFill>
                  <a:srgbClr val="D71A16"/>
                </a:solidFill>
              </a:defRPr>
            </a:lvl1pPr>
          </a:lstStyle>
          <a:p>
            <a:pPr lvl="0">
              <a:defRPr sz="1800" b="0">
                <a:solidFill>
                  <a:srgbClr val="000000"/>
                </a:solidFill>
              </a:defRPr>
            </a:pPr>
            <a:r>
              <a:rPr sz="11475" b="1" dirty="0">
                <a:solidFill>
                  <a:srgbClr val="D71A16"/>
                </a:solidFill>
              </a:rPr>
              <a:t>Animation</a:t>
            </a:r>
          </a:p>
        </p:txBody>
      </p:sp>
      <p:sp>
        <p:nvSpPr>
          <p:cNvPr id="93" name="Shape 93"/>
          <p:cNvSpPr>
            <a:spLocks noGrp="1"/>
          </p:cNvSpPr>
          <p:nvPr>
            <p:ph type="body" idx="1"/>
          </p:nvPr>
        </p:nvSpPr>
        <p:spPr>
          <a:xfrm>
            <a:off x="627821" y="1694622"/>
            <a:ext cx="6077779" cy="6477000"/>
          </a:xfrm>
          <a:prstGeom prst="rect">
            <a:avLst/>
          </a:prstGeom>
        </p:spPr>
        <p:txBody>
          <a:bodyPr>
            <a:normAutofit/>
          </a:bodyPr>
          <a:lstStyle>
            <a:lvl1pPr>
              <a:buBlip>
                <a:blip r:embed="rId3"/>
              </a:buBlip>
            </a:lvl1pPr>
          </a:lstStyle>
          <a:p>
            <a:pPr lvl="0">
              <a:defRPr sz="1800">
                <a:solidFill>
                  <a:srgbClr val="000000"/>
                </a:solidFill>
              </a:defRPr>
            </a:pPr>
            <a:r>
              <a:rPr sz="3800" dirty="0">
                <a:solidFill>
                  <a:srgbClr val="000000"/>
                </a:solidFill>
                <a:latin typeface="Arial Rounded MT Bold" panose="020F0704030504030204" pitchFamily="34" charset="0"/>
                <a:cs typeface="Times New Roman" panose="02020603050405020304" pitchFamily="18" charset="0"/>
              </a:rPr>
              <a:t>Animation </a:t>
            </a:r>
            <a:r>
              <a:rPr lang="en-US" sz="3800" dirty="0" smtClean="0">
                <a:solidFill>
                  <a:srgbClr val="000000"/>
                </a:solidFill>
                <a:latin typeface="Arial Rounded MT Bold" panose="020F0704030504030204" pitchFamily="34" charset="0"/>
                <a:cs typeface="Times New Roman" panose="02020603050405020304" pitchFamily="18" charset="0"/>
              </a:rPr>
              <a:t>is one of the hardest parts of </a:t>
            </a:r>
            <a:r>
              <a:rPr sz="3800" dirty="0" smtClean="0">
                <a:solidFill>
                  <a:srgbClr val="000000"/>
                </a:solidFill>
                <a:latin typeface="Arial Rounded MT Bold" panose="020F0704030504030204" pitchFamily="34" charset="0"/>
                <a:cs typeface="Times New Roman" panose="02020603050405020304" pitchFamily="18" charset="0"/>
              </a:rPr>
              <a:t>multimedia</a:t>
            </a:r>
            <a:r>
              <a:rPr sz="3800" dirty="0">
                <a:solidFill>
                  <a:srgbClr val="000000"/>
                </a:solidFill>
                <a:latin typeface="Arial Rounded MT Bold" panose="020F0704030504030204" pitchFamily="34" charset="0"/>
                <a:cs typeface="Times New Roman" panose="02020603050405020304" pitchFamily="18" charset="0"/>
              </a:rPr>
              <a:t>. </a:t>
            </a:r>
            <a:r>
              <a:rPr lang="en-US" sz="3800" dirty="0" smtClean="0">
                <a:solidFill>
                  <a:srgbClr val="000000"/>
                </a:solidFill>
                <a:latin typeface="Arial Rounded MT Bold" panose="020F0704030504030204" pitchFamily="34" charset="0"/>
                <a:cs typeface="Times New Roman" panose="02020603050405020304" pitchFamily="18" charset="0"/>
              </a:rPr>
              <a:t>Using programs like </a:t>
            </a:r>
            <a:r>
              <a:rPr sz="3800" dirty="0" smtClean="0">
                <a:solidFill>
                  <a:srgbClr val="000000"/>
                </a:solidFill>
                <a:latin typeface="Arial Rounded MT Bold" panose="020F0704030504030204" pitchFamily="34" charset="0"/>
                <a:cs typeface="Times New Roman" panose="02020603050405020304" pitchFamily="18" charset="0"/>
              </a:rPr>
              <a:t>Pixar </a:t>
            </a:r>
            <a:r>
              <a:rPr sz="3800" dirty="0">
                <a:solidFill>
                  <a:srgbClr val="000000"/>
                </a:solidFill>
                <a:latin typeface="Arial Rounded MT Bold" panose="020F0704030504030204" pitchFamily="34" charset="0"/>
                <a:cs typeface="Times New Roman" panose="02020603050405020304" pitchFamily="18" charset="0"/>
              </a:rPr>
              <a:t>and </a:t>
            </a:r>
            <a:r>
              <a:rPr sz="3800" dirty="0" smtClean="0">
                <a:solidFill>
                  <a:srgbClr val="000000"/>
                </a:solidFill>
                <a:latin typeface="Arial Rounded MT Bold" panose="020F0704030504030204" pitchFamily="34" charset="0"/>
                <a:cs typeface="Times New Roman" panose="02020603050405020304" pitchFamily="18" charset="0"/>
              </a:rPr>
              <a:t>DreamWorks </a:t>
            </a:r>
            <a:r>
              <a:rPr lang="en-US" sz="3800" dirty="0" smtClean="0">
                <a:solidFill>
                  <a:srgbClr val="000000"/>
                </a:solidFill>
                <a:latin typeface="Arial Rounded MT Bold" panose="020F0704030504030204" pitchFamily="34" charset="0"/>
                <a:cs typeface="Times New Roman" panose="02020603050405020304" pitchFamily="18" charset="0"/>
              </a:rPr>
              <a:t>to make the </a:t>
            </a:r>
            <a:r>
              <a:rPr sz="3800" dirty="0" smtClean="0">
                <a:solidFill>
                  <a:srgbClr val="000000"/>
                </a:solidFill>
                <a:latin typeface="Arial Rounded MT Bold" panose="020F0704030504030204" pitchFamily="34" charset="0"/>
                <a:cs typeface="Times New Roman" panose="02020603050405020304" pitchFamily="18" charset="0"/>
              </a:rPr>
              <a:t>magic</a:t>
            </a:r>
            <a:r>
              <a:rPr sz="3800" dirty="0">
                <a:solidFill>
                  <a:srgbClr val="000000"/>
                </a:solidFill>
                <a:latin typeface="Arial Rounded MT Bold" panose="020F0704030504030204" pitchFamily="34" charset="0"/>
                <a:cs typeface="Times New Roman" panose="02020603050405020304" pitchFamily="18" charset="0"/>
              </a:rPr>
              <a:t>, but animation is more than </a:t>
            </a:r>
            <a:r>
              <a:rPr lang="en-US" sz="3800" dirty="0" smtClean="0">
                <a:solidFill>
                  <a:srgbClr val="000000"/>
                </a:solidFill>
                <a:latin typeface="Arial Rounded MT Bold" panose="020F0704030504030204" pitchFamily="34" charset="0"/>
                <a:cs typeface="Times New Roman" panose="02020603050405020304" pitchFamily="18" charset="0"/>
              </a:rPr>
              <a:t>completed </a:t>
            </a:r>
            <a:r>
              <a:rPr sz="3800" dirty="0" smtClean="0">
                <a:solidFill>
                  <a:srgbClr val="000000"/>
                </a:solidFill>
                <a:latin typeface="Arial Rounded MT Bold" panose="020F0704030504030204" pitchFamily="34" charset="0"/>
                <a:cs typeface="Times New Roman" panose="02020603050405020304" pitchFamily="18" charset="0"/>
              </a:rPr>
              <a:t>characters</a:t>
            </a:r>
            <a:r>
              <a:rPr sz="3800" dirty="0">
                <a:solidFill>
                  <a:srgbClr val="000000"/>
                </a:solidFill>
                <a:latin typeface="Arial Rounded MT Bold" panose="020F070403050403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171" y="2032000"/>
            <a:ext cx="5501767" cy="273358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171" y="5112721"/>
            <a:ext cx="5687621" cy="3369721"/>
          </a:xfrm>
          <a:prstGeom prst="rect">
            <a:avLst/>
          </a:prstGeom>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96" name="Shape 96"/>
          <p:cNvSpPr>
            <a:spLocks noGrp="1"/>
          </p:cNvSpPr>
          <p:nvPr>
            <p:ph type="title"/>
          </p:nvPr>
        </p:nvSpPr>
        <p:spPr>
          <a:xfrm>
            <a:off x="4648200" y="6172200"/>
            <a:ext cx="7581900" cy="1905000"/>
          </a:xfrm>
          <a:prstGeom prst="rect">
            <a:avLst/>
          </a:prstGeom>
        </p:spPr>
        <p:txBody>
          <a:bodyPr>
            <a:normAutofit fontScale="90000"/>
          </a:bodyPr>
          <a:lstStyle/>
          <a:p>
            <a:pPr lvl="0" defTabSz="286258">
              <a:defRPr sz="1800">
                <a:solidFill>
                  <a:srgbClr val="000000"/>
                </a:solidFill>
              </a:defRPr>
            </a:pPr>
            <a:r>
              <a:rPr sz="3430" dirty="0" smtClean="0">
                <a:solidFill>
                  <a:srgbClr val="000000"/>
                </a:solidFill>
              </a:rPr>
              <a:t>.</a:t>
            </a:r>
            <a:endParaRPr sz="3430" dirty="0">
              <a:solidFill>
                <a:srgbClr val="000000"/>
              </a:solidFill>
            </a:endParaRPr>
          </a:p>
          <a:p>
            <a:pPr lvl="0" defTabSz="286258">
              <a:defRPr sz="1800">
                <a:solidFill>
                  <a:srgbClr val="000000"/>
                </a:solidFill>
              </a:defRPr>
            </a:pPr>
            <a:r>
              <a:rPr sz="3430" dirty="0">
                <a:solidFill>
                  <a:srgbClr val="000000"/>
                </a:solidFill>
              </a:rPr>
              <a:t> </a:t>
            </a:r>
            <a:r>
              <a:rPr lang="en-US" sz="3430" dirty="0" smtClean="0">
                <a:solidFill>
                  <a:srgbClr val="000000"/>
                </a:solidFill>
              </a:rPr>
              <a:t/>
            </a:r>
            <a:br>
              <a:rPr lang="en-US" sz="3430" dirty="0" smtClean="0">
                <a:solidFill>
                  <a:srgbClr val="000000"/>
                </a:solidFill>
              </a:rPr>
            </a:br>
            <a:r>
              <a:rPr lang="en-US" sz="3430" dirty="0">
                <a:solidFill>
                  <a:srgbClr val="000000"/>
                </a:solidFill>
              </a:rPr>
              <a:t/>
            </a:r>
            <a:br>
              <a:rPr lang="en-US" sz="3430" dirty="0">
                <a:solidFill>
                  <a:srgbClr val="000000"/>
                </a:solidFill>
              </a:rPr>
            </a:br>
            <a:endParaRPr sz="3430" dirty="0">
              <a:solidFill>
                <a:srgbClr val="000000"/>
              </a:solidFill>
            </a:endParaRPr>
          </a:p>
          <a:p>
            <a:pPr lvl="0" defTabSz="286258">
              <a:defRPr sz="1800">
                <a:solidFill>
                  <a:srgbClr val="000000"/>
                </a:solidFill>
              </a:defRPr>
            </a:pPr>
            <a:r>
              <a:rPr sz="3430" dirty="0">
                <a:solidFill>
                  <a:srgbClr val="000000"/>
                </a:solidFill>
              </a:rPr>
              <a:t>The key with animation is to exercise restraint. Subtle is almost always better than flamboyant. </a:t>
            </a:r>
          </a:p>
        </p:txBody>
      </p:sp>
      <p:sp>
        <p:nvSpPr>
          <p:cNvPr id="2" name="TextBox 1"/>
          <p:cNvSpPr txBox="1"/>
          <p:nvPr/>
        </p:nvSpPr>
        <p:spPr>
          <a:xfrm>
            <a:off x="1333307" y="3954592"/>
            <a:ext cx="10725343"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US" dirty="0">
                <a:solidFill>
                  <a:srgbClr val="000000"/>
                </a:solidFill>
              </a:rPr>
              <a:t>For a computer, animation can show that a website or anything click on is loading or ready to open. It can provide a visual cue between screen changes. It can provide a hint by casting a glow on a navigation element</a:t>
            </a:r>
            <a:endParaRPr kumimoji="0" lang="en-US" sz="3200" b="0" i="0" u="none" strike="noStrike" cap="none" spc="0" normalizeH="0" baseline="0" dirty="0">
              <a:ln>
                <a:noFill/>
              </a:ln>
              <a:solidFill>
                <a:srgbClr val="546056"/>
              </a:solidFill>
              <a:effectLst/>
              <a:uFillTx/>
              <a:latin typeface="+mn-lt"/>
              <a:ea typeface="+mn-ea"/>
              <a:cs typeface="+mn-cs"/>
              <a:sym typeface="Palatino"/>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438" y="766022"/>
            <a:ext cx="5001323" cy="2953162"/>
          </a:xfrm>
          <a:prstGeom prst="rect">
            <a:avLst/>
          </a:prstGeom>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 name="5ELOfzXogxY"/>
          <p:cNvPicPr>
            <a:picLocks noRot="1" noChangeAspect="1"/>
          </p:cNvPicPr>
          <p:nvPr>
            <a:videoFile r:link="rId1"/>
          </p:nvPr>
        </p:nvPicPr>
        <p:blipFill>
          <a:blip r:embed="rId4"/>
          <a:stretch>
            <a:fillRect/>
          </a:stretch>
        </p:blipFill>
        <p:spPr>
          <a:xfrm>
            <a:off x="471401" y="1734308"/>
            <a:ext cx="12113683" cy="6813947"/>
          </a:xfrm>
          <a:prstGeom prst="rect">
            <a:avLst/>
          </a:prstGeom>
        </p:spPr>
      </p:pic>
      <p:sp>
        <p:nvSpPr>
          <p:cNvPr id="4" name="TextBox 3"/>
          <p:cNvSpPr txBox="1"/>
          <p:nvPr/>
        </p:nvSpPr>
        <p:spPr>
          <a:xfrm>
            <a:off x="3490807" y="0"/>
            <a:ext cx="5576848"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9600" b="0" i="0" u="none" strike="noStrike" cap="none" spc="0" normalizeH="0" baseline="0" dirty="0" smtClean="0">
                <a:ln>
                  <a:noFill/>
                </a:ln>
                <a:solidFill>
                  <a:srgbClr val="00B050"/>
                </a:solidFill>
                <a:effectLst/>
                <a:uFillTx/>
                <a:latin typeface="+mn-lt"/>
                <a:ea typeface="+mn-ea"/>
                <a:cs typeface="+mn-cs"/>
                <a:sym typeface="Palatino"/>
              </a:rPr>
              <a:t>Animation</a:t>
            </a:r>
            <a:endParaRPr kumimoji="0" lang="en-US" sz="9600" b="0" i="0" u="none" strike="noStrike" cap="none" spc="0" normalizeH="0" baseline="0" dirty="0">
              <a:ln>
                <a:noFill/>
              </a:ln>
              <a:solidFill>
                <a:srgbClr val="00B050"/>
              </a:solidFill>
              <a:effectLst/>
              <a:uFillTx/>
              <a:latin typeface="+mn-lt"/>
              <a:ea typeface="+mn-ea"/>
              <a:cs typeface="+mn-cs"/>
              <a:sym typeface="Palatino"/>
            </a:endParaRPr>
          </a:p>
        </p:txBody>
      </p:sp>
      <p:sp>
        <p:nvSpPr>
          <p:cNvPr id="2" name="TextBox 1">
            <a:hlinkClick r:id="" action="ppaction://hlinkshowjump?jump=nextslide"/>
          </p:cNvPr>
          <p:cNvSpPr txBox="1"/>
          <p:nvPr/>
        </p:nvSpPr>
        <p:spPr>
          <a:xfrm>
            <a:off x="3825033" y="8952025"/>
            <a:ext cx="4908396"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sng" strike="noStrike" cap="none" spc="0" normalizeH="0" baseline="0" dirty="0" smtClean="0">
                <a:ln>
                  <a:noFill/>
                </a:ln>
                <a:solidFill>
                  <a:srgbClr val="FF0000"/>
                </a:solidFill>
                <a:effectLst/>
                <a:uFillTx/>
                <a:latin typeface="+mn-lt"/>
                <a:ea typeface="+mn-ea"/>
                <a:cs typeface="+mn-cs"/>
                <a:sym typeface="Palatino"/>
                <a:hlinkClick r:id="rId5" action="ppaction://hlinksldjump"/>
              </a:rPr>
              <a:t>Click here</a:t>
            </a:r>
            <a:r>
              <a:rPr kumimoji="0" lang="en-US" sz="3200" b="0" i="0" u="sng" strike="noStrike" cap="none" spc="0" normalizeH="0" dirty="0" smtClean="0">
                <a:ln>
                  <a:noFill/>
                </a:ln>
                <a:solidFill>
                  <a:srgbClr val="FF0000"/>
                </a:solidFill>
                <a:effectLst/>
                <a:uFillTx/>
                <a:latin typeface="+mn-lt"/>
                <a:ea typeface="+mn-ea"/>
                <a:cs typeface="+mn-cs"/>
                <a:sym typeface="Palatino"/>
                <a:hlinkClick r:id="rId5" action="ppaction://hlinksldjump"/>
              </a:rPr>
              <a:t> for an Example </a:t>
            </a:r>
            <a:endParaRPr kumimoji="0" lang="en-US" sz="3200" b="0" i="0" u="sng" strike="noStrike" cap="none" spc="0" normalizeH="0" baseline="0" dirty="0">
              <a:ln>
                <a:noFill/>
              </a:ln>
              <a:solidFill>
                <a:srgbClr val="FF0000"/>
              </a:solidFill>
              <a:effectLst/>
              <a:uFillTx/>
              <a:latin typeface="+mn-lt"/>
              <a:ea typeface="+mn-ea"/>
              <a:cs typeface="+mn-cs"/>
              <a:sym typeface="Palatino"/>
            </a:endParaRPr>
          </a:p>
        </p:txBody>
      </p:sp>
    </p:spTree>
    <p:extLst>
      <p:ext uri="{BB962C8B-B14F-4D97-AF65-F5344CB8AC3E}">
        <p14:creationId xmlns:p14="http://schemas.microsoft.com/office/powerpoint/2010/main" val="3033623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226" y="188171"/>
            <a:ext cx="5219379"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9600" b="0" i="0" u="none" strike="noStrike" cap="none" spc="0" normalizeH="0" baseline="0" dirty="0" smtClean="0">
                <a:ln>
                  <a:noFill/>
                </a:ln>
                <a:solidFill>
                  <a:srgbClr val="FF0000"/>
                </a:solidFill>
                <a:effectLst/>
                <a:uFillTx/>
                <a:latin typeface="Arial Rounded MT Bold" panose="020F0704030504030204" pitchFamily="34" charset="0"/>
                <a:sym typeface="Palatino"/>
              </a:rPr>
              <a:t>Example</a:t>
            </a:r>
            <a:endParaRPr kumimoji="0" lang="en-US" sz="9600" b="0" i="0" u="none" strike="noStrike" cap="none" spc="0" normalizeH="0" baseline="0" dirty="0">
              <a:ln>
                <a:noFill/>
              </a:ln>
              <a:solidFill>
                <a:srgbClr val="FF0000"/>
              </a:solidFill>
              <a:effectLst/>
              <a:uFillTx/>
              <a:latin typeface="Arial Rounded MT Bold" panose="020F0704030504030204" pitchFamily="34" charset="0"/>
              <a:sym typeface="Palatino"/>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684477841"/>
              </p:ext>
            </p:extLst>
          </p:nvPr>
        </p:nvGraphicFramePr>
        <p:xfrm>
          <a:off x="673331" y="1768091"/>
          <a:ext cx="11584746" cy="6515100"/>
        </p:xfrm>
        <a:graphic>
          <a:graphicData uri="http://schemas.openxmlformats.org/presentationml/2006/ole">
            <mc:AlternateContent xmlns:mc="http://schemas.openxmlformats.org/markup-compatibility/2006">
              <mc:Choice xmlns:v="urn:schemas-microsoft-com:vml" Requires="v">
                <p:oleObj spid="_x0000_s1057" name="Presentation" r:id="rId3" imgW="6094446" imgH="3427562" progId="PowerPoint.Show.12">
                  <p:embed/>
                </p:oleObj>
              </mc:Choice>
              <mc:Fallback>
                <p:oleObj name="Presentation" r:id="rId3" imgW="6094446" imgH="3427562" progId="PowerPoint.Show.12">
                  <p:embed/>
                  <p:pic>
                    <p:nvPicPr>
                      <p:cNvPr id="0" name=""/>
                      <p:cNvPicPr/>
                      <p:nvPr/>
                    </p:nvPicPr>
                    <p:blipFill>
                      <a:blip r:embed="rId4"/>
                      <a:stretch>
                        <a:fillRect/>
                      </a:stretch>
                    </p:blipFill>
                    <p:spPr>
                      <a:xfrm>
                        <a:off x="673331" y="1768091"/>
                        <a:ext cx="11584746" cy="6515100"/>
                      </a:xfrm>
                      <a:prstGeom prst="rect">
                        <a:avLst/>
                      </a:prstGeom>
                    </p:spPr>
                  </p:pic>
                </p:oleObj>
              </mc:Fallback>
            </mc:AlternateContent>
          </a:graphicData>
        </a:graphic>
      </p:graphicFrame>
      <p:sp>
        <p:nvSpPr>
          <p:cNvPr id="5" name="Rectangle 4">
            <a:hlinkClick r:id="rId5" action="ppaction://hlinksldjump"/>
          </p:cNvPr>
          <p:cNvSpPr/>
          <p:nvPr/>
        </p:nvSpPr>
        <p:spPr>
          <a:xfrm>
            <a:off x="2203795" y="8582450"/>
            <a:ext cx="8852131" cy="584775"/>
          </a:xfrm>
          <a:prstGeom prst="rect">
            <a:avLst/>
          </a:prstGeom>
        </p:spPr>
        <p:txBody>
          <a:bodyPr wrap="square">
            <a:spAutoFit/>
          </a:bodyPr>
          <a:lstStyle/>
          <a:p>
            <a:r>
              <a:rPr lang="en-US" u="sng" dirty="0">
                <a:solidFill>
                  <a:srgbClr val="FF0000"/>
                </a:solidFill>
              </a:rPr>
              <a:t>Back to the Five parts of multimedia </a:t>
            </a:r>
          </a:p>
        </p:txBody>
      </p:sp>
    </p:spTree>
    <p:extLst>
      <p:ext uri="{BB962C8B-B14F-4D97-AF65-F5344CB8AC3E}">
        <p14:creationId xmlns:p14="http://schemas.microsoft.com/office/powerpoint/2010/main" val="5005101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verb" presetSubtype="0" fill="hold" nodeType="withEffect">
                                  <p:stCondLst>
                                    <p:cond delay="0"/>
                                  </p:stCondLst>
                                  <p:childTnLst>
                                    <p:cmd type="verb" cmd="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10">
          <a:fgClr>
            <a:srgbClr val="92D050"/>
          </a:fgClr>
          <a:bgClr>
            <a:srgbClr val="FFFF00"/>
          </a:bgClr>
        </a:pattFill>
        <a:effectLst/>
      </p:bgPr>
    </p:bg>
    <p:spTree>
      <p:nvGrpSpPr>
        <p:cNvPr id="1" name=""/>
        <p:cNvGrpSpPr/>
        <p:nvPr/>
      </p:nvGrpSpPr>
      <p:grpSpPr>
        <a:xfrm>
          <a:off x="0" y="0"/>
          <a:ext cx="0" cy="0"/>
          <a:chOff x="0" y="0"/>
          <a:chExt cx="0" cy="0"/>
        </a:xfrm>
      </p:grpSpPr>
      <p:sp>
        <p:nvSpPr>
          <p:cNvPr id="40" name="Shape 40"/>
          <p:cNvSpPr>
            <a:spLocks noGrp="1"/>
          </p:cNvSpPr>
          <p:nvPr>
            <p:ph type="title"/>
          </p:nvPr>
        </p:nvSpPr>
        <p:spPr>
          <a:xfrm>
            <a:off x="229436" y="26988"/>
            <a:ext cx="13156073" cy="1803410"/>
          </a:xfrm>
          <a:prstGeom prst="rect">
            <a:avLst/>
          </a:prstGeom>
        </p:spPr>
        <p:txBody>
          <a:bodyPr/>
          <a:lstStyle>
            <a:lvl1pPr defTabSz="457200">
              <a:defRPr sz="5100" b="1">
                <a:solidFill>
                  <a:srgbClr val="B7292B"/>
                </a:solidFill>
              </a:defRPr>
            </a:lvl1pPr>
          </a:lstStyle>
          <a:p>
            <a:pPr lvl="0">
              <a:defRPr sz="1800" b="0">
                <a:solidFill>
                  <a:srgbClr val="000000"/>
                </a:solidFill>
              </a:defRPr>
            </a:pPr>
            <a:r>
              <a:rPr sz="5100" b="1" dirty="0">
                <a:solidFill>
                  <a:srgbClr val="B7292B"/>
                </a:solidFill>
              </a:rPr>
              <a:t>The Five </a:t>
            </a:r>
            <a:r>
              <a:rPr lang="en-US" sz="5100" b="1" dirty="0" smtClean="0">
                <a:solidFill>
                  <a:srgbClr val="B7292B"/>
                </a:solidFill>
              </a:rPr>
              <a:t>parts </a:t>
            </a:r>
            <a:r>
              <a:rPr sz="5100" b="1" dirty="0" smtClean="0">
                <a:solidFill>
                  <a:srgbClr val="B7292B"/>
                </a:solidFill>
              </a:rPr>
              <a:t>of </a:t>
            </a:r>
            <a:r>
              <a:rPr sz="5100" b="1" dirty="0">
                <a:solidFill>
                  <a:srgbClr val="B7292B"/>
                </a:solidFill>
              </a:rPr>
              <a:t>Multimedia </a:t>
            </a:r>
          </a:p>
        </p:txBody>
      </p:sp>
      <p:grpSp>
        <p:nvGrpSpPr>
          <p:cNvPr id="43" name="Group 43"/>
          <p:cNvGrpSpPr/>
          <p:nvPr/>
        </p:nvGrpSpPr>
        <p:grpSpPr>
          <a:xfrm>
            <a:off x="4352733" y="3869920"/>
            <a:ext cx="4699948" cy="2126788"/>
            <a:chOff x="0" y="-44152"/>
            <a:chExt cx="4699947" cy="1949152"/>
          </a:xfrm>
        </p:grpSpPr>
        <p:sp>
          <p:nvSpPr>
            <p:cNvPr id="42" name="Shape 42"/>
            <p:cNvSpPr/>
            <p:nvPr/>
          </p:nvSpPr>
          <p:spPr>
            <a:xfrm>
              <a:off x="0" y="0"/>
              <a:ext cx="4630830" cy="1905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a:noFill/>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lvl="0">
                <a:defRPr sz="1800">
                  <a:solidFill>
                    <a:srgbClr val="000000"/>
                  </a:solidFill>
                </a:defRPr>
              </a:pPr>
              <a:r>
                <a:rPr sz="4600" b="1">
                  <a:solidFill>
                    <a:srgbClr val="D71A16"/>
                  </a:solidFill>
                </a:rPr>
                <a:t>Multimedia</a:t>
              </a:r>
              <a:r>
                <a:rPr sz="4600" b="1">
                  <a:solidFill>
                    <a:srgbClr val="605455"/>
                  </a:solidFill>
                </a:rPr>
                <a:t>  </a:t>
              </a:r>
            </a:p>
          </p:txBody>
        </p:sp>
        <p:pic>
          <p:nvPicPr>
            <p:cNvPr id="41" name="Picture 40">
              <a:hlinkClick r:id="" action="ppaction://hlinkshowjump?jump=nextslide"/>
            </p:cNvPr>
            <p:cNvPicPr/>
            <p:nvPr/>
          </p:nvPicPr>
          <p:blipFill>
            <a:blip r:embed="rId2">
              <a:extLst/>
            </a:blip>
            <a:stretch>
              <a:fillRect/>
            </a:stretch>
          </p:blipFill>
          <p:spPr>
            <a:xfrm>
              <a:off x="18317" y="-44152"/>
              <a:ext cx="4681630" cy="1942895"/>
            </a:xfrm>
            <a:prstGeom prst="rect">
              <a:avLst/>
            </a:prstGeom>
            <a:effectLst/>
          </p:spPr>
        </p:pic>
      </p:grpSp>
      <p:pic>
        <p:nvPicPr>
          <p:cNvPr id="44" name="011D0FDE-7772-4055-A4BE-C35ECD74DC82-L0-001.png"/>
          <p:cNvPicPr/>
          <p:nvPr/>
        </p:nvPicPr>
        <p:blipFill>
          <a:blip r:embed="rId3">
            <a:extLst/>
          </a:blip>
          <a:stretch>
            <a:fillRect/>
          </a:stretch>
        </p:blipFill>
        <p:spPr>
          <a:xfrm>
            <a:off x="1615761" y="2023479"/>
            <a:ext cx="2686728" cy="2015045"/>
          </a:xfrm>
          <a:prstGeom prst="rect">
            <a:avLst/>
          </a:prstGeom>
          <a:ln w="12700">
            <a:miter lim="400000"/>
          </a:ln>
        </p:spPr>
      </p:pic>
      <p:sp>
        <p:nvSpPr>
          <p:cNvPr id="45" name="Shape 45"/>
          <p:cNvSpPr/>
          <p:nvPr/>
        </p:nvSpPr>
        <p:spPr>
          <a:xfrm>
            <a:off x="2225756" y="4229197"/>
            <a:ext cx="1192634" cy="564257"/>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000" dirty="0">
                <a:solidFill>
                  <a:srgbClr val="FFFF00"/>
                </a:solidFill>
                <a:latin typeface="Arial Black" panose="020B0A04020102020204" pitchFamily="34" charset="0"/>
                <a:hlinkClick r:id="" action="ppaction://hlinkshowjump?jump=nextslide"/>
              </a:rPr>
              <a:t>Text</a:t>
            </a:r>
            <a:r>
              <a:rPr sz="3000" dirty="0">
                <a:solidFill>
                  <a:srgbClr val="FFFF00"/>
                </a:solidFill>
                <a:latin typeface="Arial Black" panose="020B0A04020102020204" pitchFamily="34" charset="0"/>
              </a:rPr>
              <a:t> </a:t>
            </a:r>
          </a:p>
        </p:txBody>
      </p:sp>
      <p:sp>
        <p:nvSpPr>
          <p:cNvPr id="47" name="Shape 47"/>
          <p:cNvSpPr/>
          <p:nvPr/>
        </p:nvSpPr>
        <p:spPr>
          <a:xfrm>
            <a:off x="1889133" y="8439039"/>
            <a:ext cx="1287211" cy="595035"/>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solidFill>
                  <a:srgbClr val="FFFF00"/>
                </a:solidFill>
                <a:hlinkClick r:id="rId4" action="ppaction://hlinksldjump"/>
              </a:rPr>
              <a:t>Sound</a:t>
            </a:r>
            <a:endParaRPr sz="3200" dirty="0">
              <a:solidFill>
                <a:srgbClr val="FFFF00"/>
              </a:solidFill>
            </a:endParaRPr>
          </a:p>
        </p:txBody>
      </p:sp>
      <p:sp>
        <p:nvSpPr>
          <p:cNvPr id="49" name="Shape 49"/>
          <p:cNvSpPr/>
          <p:nvPr/>
        </p:nvSpPr>
        <p:spPr>
          <a:xfrm>
            <a:off x="6442096" y="8736556"/>
            <a:ext cx="1218283" cy="595035"/>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b="1" dirty="0">
                <a:solidFill>
                  <a:srgbClr val="FFFF00"/>
                </a:solidFill>
                <a:hlinkClick r:id="rId5" action="ppaction://hlinksldjump"/>
              </a:rPr>
              <a:t>Video</a:t>
            </a:r>
            <a:endParaRPr sz="3200" b="1" dirty="0">
              <a:solidFill>
                <a:srgbClr val="FFFF00"/>
              </a:solidFill>
            </a:endParaRPr>
          </a:p>
        </p:txBody>
      </p:sp>
      <p:sp>
        <p:nvSpPr>
          <p:cNvPr id="51" name="Shape 51"/>
          <p:cNvSpPr/>
          <p:nvPr/>
        </p:nvSpPr>
        <p:spPr>
          <a:xfrm>
            <a:off x="10142699" y="5996708"/>
            <a:ext cx="1973297" cy="595035"/>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b="1" dirty="0">
                <a:solidFill>
                  <a:srgbClr val="FFFF00"/>
                </a:solidFill>
                <a:latin typeface="Arial Black" panose="020B0A04020102020204" pitchFamily="34" charset="0"/>
                <a:hlinkClick r:id="rId6" action="ppaction://hlinksldjump"/>
              </a:rPr>
              <a:t>Pictures</a:t>
            </a:r>
            <a:endParaRPr sz="3200" b="1" dirty="0">
              <a:solidFill>
                <a:srgbClr val="FFFF00"/>
              </a:solidFill>
              <a:latin typeface="Arial Black" panose="020B0A04020102020204" pitchFamily="34" charset="0"/>
            </a:endParaRPr>
          </a:p>
        </p:txBody>
      </p:sp>
      <p:sp>
        <p:nvSpPr>
          <p:cNvPr id="53" name="Shape 53"/>
          <p:cNvSpPr/>
          <p:nvPr/>
        </p:nvSpPr>
        <p:spPr>
          <a:xfrm>
            <a:off x="7271342" y="3134106"/>
            <a:ext cx="2383666" cy="595035"/>
          </a:xfrm>
          <a:prstGeom prst="rect">
            <a:avLst/>
          </a:prstGeom>
          <a:solidFill>
            <a:srgbClr val="FF0000"/>
          </a:solidFill>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b="1" dirty="0">
                <a:solidFill>
                  <a:srgbClr val="FFFF00"/>
                </a:solidFill>
                <a:latin typeface="Arial Black" panose="020B0A04020102020204" pitchFamily="34" charset="0"/>
                <a:hlinkClick r:id="rId7" action="ppaction://hlinksldjump"/>
              </a:rPr>
              <a:t>Animation</a:t>
            </a:r>
            <a:endParaRPr sz="3200" b="1" dirty="0">
              <a:solidFill>
                <a:srgbClr val="FFFF00"/>
              </a:solidFill>
              <a:latin typeface="Arial Black" panose="020B0A04020102020204" pitchFamily="34" charset="0"/>
            </a:endParaRPr>
          </a:p>
        </p:txBody>
      </p:sp>
      <p:sp>
        <p:nvSpPr>
          <p:cNvPr id="54" name="Shape 54"/>
          <p:cNvSpPr/>
          <p:nvPr/>
        </p:nvSpPr>
        <p:spPr>
          <a:xfrm flipH="1" flipV="1">
            <a:off x="4363592" y="2831705"/>
            <a:ext cx="1174052" cy="1174052"/>
          </a:xfrm>
          <a:prstGeom prst="line">
            <a:avLst/>
          </a:prstGeom>
          <a:ln w="38100" cap="rnd">
            <a:solidFill>
              <a:srgbClr val="61615E"/>
            </a:solidFill>
            <a:custDash>
              <a:ds d="100000" sp="200000"/>
            </a:custDash>
            <a:miter lim="400000"/>
          </a:ln>
        </p:spPr>
        <p:txBody>
          <a:bodyPr lIns="50800" tIns="50800" rIns="50800" bIns="50800" anchor="ctr"/>
          <a:lstStyle/>
          <a:p>
            <a:pPr lvl="0">
              <a:defRPr sz="2800" b="1"/>
            </a:pPr>
            <a:endParaRPr/>
          </a:p>
        </p:txBody>
      </p:sp>
      <p:sp>
        <p:nvSpPr>
          <p:cNvPr id="55" name="Shape 55"/>
          <p:cNvSpPr/>
          <p:nvPr/>
        </p:nvSpPr>
        <p:spPr>
          <a:xfrm flipV="1">
            <a:off x="3832887" y="5325282"/>
            <a:ext cx="821523" cy="821522"/>
          </a:xfrm>
          <a:prstGeom prst="line">
            <a:avLst/>
          </a:prstGeom>
          <a:ln w="38100" cap="rnd">
            <a:solidFill>
              <a:srgbClr val="61615E"/>
            </a:solidFill>
            <a:custDash>
              <a:ds d="100000" sp="200000"/>
            </a:custDash>
            <a:miter lim="400000"/>
          </a:ln>
        </p:spPr>
        <p:txBody>
          <a:bodyPr lIns="50800" tIns="50800" rIns="50800" bIns="50800" anchor="ctr"/>
          <a:lstStyle/>
          <a:p>
            <a:pPr lvl="0">
              <a:defRPr sz="2800" b="1"/>
            </a:pPr>
            <a:endParaRPr/>
          </a:p>
        </p:txBody>
      </p:sp>
      <p:sp>
        <p:nvSpPr>
          <p:cNvPr id="56" name="Shape 56"/>
          <p:cNvSpPr/>
          <p:nvPr/>
        </p:nvSpPr>
        <p:spPr>
          <a:xfrm flipV="1">
            <a:off x="6807473" y="2870957"/>
            <a:ext cx="1" cy="1095547"/>
          </a:xfrm>
          <a:prstGeom prst="line">
            <a:avLst/>
          </a:prstGeom>
          <a:ln w="38100" cap="rnd">
            <a:solidFill>
              <a:srgbClr val="61615E"/>
            </a:solidFill>
            <a:custDash>
              <a:ds d="100000" sp="200000"/>
            </a:custDash>
            <a:miter lim="400000"/>
          </a:ln>
        </p:spPr>
        <p:txBody>
          <a:bodyPr lIns="50800" tIns="50800" rIns="50800" bIns="50800" anchor="ctr"/>
          <a:lstStyle/>
          <a:p>
            <a:pPr lvl="0">
              <a:defRPr sz="2800" b="1"/>
            </a:pPr>
            <a:endParaRPr/>
          </a:p>
        </p:txBody>
      </p:sp>
      <p:sp>
        <p:nvSpPr>
          <p:cNvPr id="57" name="Shape 57"/>
          <p:cNvSpPr/>
          <p:nvPr/>
        </p:nvSpPr>
        <p:spPr>
          <a:xfrm>
            <a:off x="8929163" y="4824245"/>
            <a:ext cx="744797" cy="1"/>
          </a:xfrm>
          <a:prstGeom prst="line">
            <a:avLst/>
          </a:prstGeom>
          <a:ln w="38100" cap="rnd">
            <a:solidFill>
              <a:srgbClr val="61615E"/>
            </a:solidFill>
            <a:custDash>
              <a:ds d="100000" sp="200000"/>
            </a:custDash>
            <a:miter lim="400000"/>
          </a:ln>
        </p:spPr>
        <p:txBody>
          <a:bodyPr lIns="50800" tIns="50800" rIns="50800" bIns="50800" anchor="ctr"/>
          <a:lstStyle/>
          <a:p>
            <a:pPr lvl="0">
              <a:defRPr sz="2800" b="1"/>
            </a:pPr>
            <a:endParaRPr/>
          </a:p>
        </p:txBody>
      </p:sp>
      <p:sp>
        <p:nvSpPr>
          <p:cNvPr id="58" name="Shape 58"/>
          <p:cNvSpPr/>
          <p:nvPr/>
        </p:nvSpPr>
        <p:spPr>
          <a:xfrm>
            <a:off x="6989700" y="5694719"/>
            <a:ext cx="1" cy="892027"/>
          </a:xfrm>
          <a:prstGeom prst="line">
            <a:avLst/>
          </a:prstGeom>
          <a:ln w="38100" cap="rnd">
            <a:solidFill>
              <a:srgbClr val="61615E"/>
            </a:solidFill>
            <a:custDash>
              <a:ds d="100000" sp="200000"/>
            </a:custDash>
            <a:miter lim="400000"/>
          </a:ln>
        </p:spPr>
        <p:txBody>
          <a:bodyPr lIns="50800" tIns="50800" rIns="50800" bIns="50800" anchor="ctr"/>
          <a:lstStyle/>
          <a:p>
            <a:pPr lvl="0">
              <a:defRPr sz="2800" b="1"/>
            </a:pPr>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8959" y="6632998"/>
            <a:ext cx="1944556" cy="198424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5761" y="6432952"/>
            <a:ext cx="2095500" cy="196215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71342" y="1569753"/>
            <a:ext cx="2131387" cy="142092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81628" y="3031001"/>
            <a:ext cx="2297154" cy="288938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44"/>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208740" y="517467"/>
            <a:ext cx="12513427" cy="9833461"/>
          </a:xfrm>
          <a:prstGeom prst="rect">
            <a:avLst/>
          </a:prstGeom>
        </p:spPr>
        <p:txBody>
          <a:bodyPr wrap="square">
            <a:spAutoFit/>
          </a:bodyPr>
          <a:lstStyle/>
          <a:p>
            <a:pPr marR="0" lvl="0">
              <a:lnSpc>
                <a:spcPct val="200000"/>
              </a:lnSpc>
              <a:spcBef>
                <a:spcPts val="0"/>
              </a:spcBef>
              <a:spcAft>
                <a:spcPts val="800"/>
              </a:spcAft>
            </a:pPr>
            <a:r>
              <a:rPr lang="en-US" sz="5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5400"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References</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smtClean="0">
                <a:latin typeface="Times New Roman" panose="02020603050405020304" pitchFamily="18" charset="0"/>
                <a:ea typeface="Calibri" panose="020F0502020204030204" pitchFamily="34" charset="0"/>
                <a:cs typeface="Times New Roman" panose="02020603050405020304" pitchFamily="18" charset="0"/>
              </a:rPr>
              <a:t>Animation </a:t>
            </a:r>
            <a:r>
              <a:rPr lang="en-US" sz="1800" dirty="0">
                <a:latin typeface="Times New Roman" panose="02020603050405020304" pitchFamily="18" charset="0"/>
                <a:ea typeface="Calibri" panose="020F0502020204030204" pitchFamily="34" charset="0"/>
                <a:cs typeface="Times New Roman" panose="02020603050405020304" pitchFamily="18" charset="0"/>
              </a:rPr>
              <a:t>Explanation. By Wanton. Dir.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Aluri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Perf</a:t>
            </a:r>
            <a:r>
              <a:rPr lang="en-US" sz="1800" dirty="0">
                <a:latin typeface="Times New Roman" panose="02020603050405020304" pitchFamily="18" charset="0"/>
                <a:ea typeface="Calibri" panose="020F0502020204030204" pitchFamily="34" charset="0"/>
                <a:cs typeface="Times New Roman" panose="02020603050405020304" pitchFamily="18" charset="0"/>
              </a:rPr>
              <a:t>. Warrior Cats. YouTube, 8 Feb. 2012. Web. 30 Mar.2015</a:t>
            </a:r>
          </a:p>
          <a:p>
            <a:pPr marL="685800" marR="0">
              <a:lnSpc>
                <a:spcPct val="150000"/>
              </a:lnSpc>
              <a:spcBef>
                <a:spcPts val="0"/>
              </a:spcBef>
              <a:spcAft>
                <a:spcPts val="800"/>
              </a:spcAft>
            </a:pPr>
            <a:r>
              <a:rPr lang="en-US"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2"/>
              </a:rPr>
              <a:t>https://www.youtube.com/results?search_query=animation+explanation</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latin typeface="Times New Roman" panose="02020603050405020304" pitchFamily="18" charset="0"/>
                <a:ea typeface="Calibri" panose="020F0502020204030204" pitchFamily="34" charset="0"/>
                <a:cs typeface="Times New Roman" panose="02020603050405020304" pitchFamily="18" charset="0"/>
              </a:rPr>
              <a:t>Text as Multimedia. Dir. Lofty Sublime. 2012. YouTube.</a:t>
            </a:r>
          </a:p>
          <a:p>
            <a:pPr marL="685800" marR="0">
              <a:lnSpc>
                <a:spcPct val="150000"/>
              </a:lnSpc>
              <a:spcBef>
                <a:spcPts val="0"/>
              </a:spcBef>
              <a:spcAft>
                <a:spcPts val="0"/>
              </a:spcAft>
            </a:pPr>
            <a:r>
              <a:rPr lang="en-US"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https://www.youtube.com/watch?v=_3P-47g-t6o</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b="1"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https://</a:t>
            </a:r>
            <a:r>
              <a:rPr lang="en-US" sz="1800" b="1"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archive.org/details/InternetArchive35mmStockFootageSampleReel</a:t>
            </a:r>
            <a:endParaRPr lang="en-US" sz="1800" b="1"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spcAft>
                <a:spcPts val="800"/>
              </a:spcAft>
              <a:buFont typeface="Symbol" panose="05050102010706020507" pitchFamily="18" charset="2"/>
              <a:buChar char=""/>
            </a:pPr>
            <a:r>
              <a:rPr lang="en-US" sz="1800" dirty="0">
                <a:latin typeface="Times New Roman" panose="02020603050405020304" pitchFamily="18" charset="0"/>
                <a:cs typeface="Times New Roman" panose="02020603050405020304" pitchFamily="18" charset="0"/>
              </a:rPr>
              <a:t>Orion </a:t>
            </a:r>
            <a:r>
              <a:rPr lang="en-US" sz="1800" dirty="0" smtClean="0">
                <a:latin typeface="Times New Roman" panose="02020603050405020304" pitchFamily="18" charset="0"/>
                <a:cs typeface="Times New Roman" panose="02020603050405020304" pitchFamily="18" charset="0"/>
              </a:rPr>
              <a:t>8, 27 </a:t>
            </a:r>
            <a:r>
              <a:rPr lang="en-US" sz="1800" dirty="0">
                <a:latin typeface="Times New Roman" panose="02020603050405020304" pitchFamily="18" charset="0"/>
                <a:cs typeface="Times New Roman" panose="02020603050405020304" pitchFamily="18" charset="0"/>
              </a:rPr>
              <a:t>July </a:t>
            </a:r>
            <a:r>
              <a:rPr lang="en-US" sz="1800" dirty="0" smtClean="0">
                <a:latin typeface="Times New Roman" panose="02020603050405020304" pitchFamily="18" charset="0"/>
                <a:cs typeface="Times New Roman" panose="02020603050405020304" pitchFamily="18" charset="0"/>
              </a:rPr>
              <a:t>2009, </a:t>
            </a:r>
            <a:r>
              <a:rPr lang="en-US" sz="1800" dirty="0">
                <a:latin typeface="Times New Roman" panose="02020603050405020304" pitchFamily="18" charset="0"/>
                <a:cs typeface="Times New Roman" panose="02020603050405020304" pitchFamily="18" charset="0"/>
              </a:rPr>
              <a:t>Icon sound </a:t>
            </a:r>
            <a:r>
              <a:rPr lang="en-US" sz="1800" dirty="0" smtClean="0">
                <a:latin typeface="Times New Roman" panose="02020603050405020304" pitchFamily="18" charset="0"/>
                <a:cs typeface="Times New Roman" panose="02020603050405020304" pitchFamily="18" charset="0"/>
              </a:rPr>
              <a:t>loudspeaker, Orion 8, 29</a:t>
            </a:r>
            <a:r>
              <a:rPr lang="en-US" sz="1800" dirty="0">
                <a:latin typeface="Times New Roman" panose="02020603050405020304" pitchFamily="18" charset="0"/>
                <a:cs typeface="Times New Roman" panose="02020603050405020304" pitchFamily="18" charset="0"/>
              </a:rPr>
              <a:t>, july,2009, </a:t>
            </a:r>
            <a:r>
              <a:rPr lang="en-US" sz="1800" dirty="0">
                <a:latin typeface="Times New Roman" panose="02020603050405020304" pitchFamily="18" charset="0"/>
                <a:cs typeface="Times New Roman" panose="02020603050405020304" pitchFamily="18" charset="0"/>
                <a:hlinkClick r:id="rId5"/>
              </a:rPr>
              <a:t>http://</a:t>
            </a:r>
            <a:r>
              <a:rPr lang="en-US" sz="1800" dirty="0" smtClean="0">
                <a:latin typeface="Times New Roman" panose="02020603050405020304" pitchFamily="18" charset="0"/>
                <a:cs typeface="Times New Roman" panose="02020603050405020304" pitchFamily="18" charset="0"/>
                <a:hlinkClick r:id="rId5"/>
              </a:rPr>
              <a:t>commons.wikimedia.org/wiki/File:Icon_sound_loudspeaker.svg</a:t>
            </a:r>
            <a:r>
              <a:rPr lang="en-US" sz="1800" dirty="0" smtClean="0">
                <a:latin typeface="Times New Roman" panose="02020603050405020304" pitchFamily="18" charset="0"/>
                <a:cs typeface="Times New Roman" panose="02020603050405020304" pitchFamily="18" charset="0"/>
              </a:rPr>
              <a:t> </a:t>
            </a:r>
          </a:p>
          <a:p>
            <a:pPr marL="342900" indent="-342900">
              <a:lnSpc>
                <a:spcPct val="150000"/>
              </a:lnSpc>
              <a:spcAft>
                <a:spcPts val="800"/>
              </a:spcAft>
              <a:buFont typeface="Symbol" panose="05050102010706020507" pitchFamily="18" charset="2"/>
              <a:buChar char=""/>
            </a:pPr>
            <a:r>
              <a:rPr lang="en-US" sz="1800" dirty="0" smtClean="0">
                <a:latin typeface="Times New Roman" panose="02020603050405020304" pitchFamily="18" charset="0"/>
                <a:cs typeface="Times New Roman" panose="02020603050405020304" pitchFamily="18" charset="0"/>
              </a:rPr>
              <a:t>Inteloutside2, 11 </a:t>
            </a:r>
            <a:r>
              <a:rPr lang="en-US" sz="1800" dirty="0">
                <a:latin typeface="Times New Roman" panose="02020603050405020304" pitchFamily="18" charset="0"/>
                <a:cs typeface="Times New Roman" panose="02020603050405020304" pitchFamily="18" charset="0"/>
              </a:rPr>
              <a:t>January 2008 </a:t>
            </a:r>
            <a:r>
              <a:rPr lang="en-US" sz="1800" dirty="0" smtClean="0">
                <a:latin typeface="Times New Roman" panose="02020603050405020304" pitchFamily="18" charset="0"/>
                <a:cs typeface="Times New Roman" panose="02020603050405020304" pitchFamily="18" charset="0"/>
              </a:rPr>
              <a:t>,</a:t>
            </a:r>
            <a:r>
              <a:rPr lang="en-US" sz="1800" dirty="0" err="1" smtClean="0">
                <a:latin typeface="Times New Roman" panose="02020603050405020304" pitchFamily="18" charset="0"/>
                <a:cs typeface="Times New Roman" panose="02020603050405020304" pitchFamily="18" charset="0"/>
              </a:rPr>
              <a:t>Orangebox</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animation </a:t>
            </a:r>
            <a:r>
              <a:rPr lang="en-US" sz="1800" dirty="0" err="1" smtClean="0">
                <a:latin typeface="Times New Roman" panose="02020603050405020304" pitchFamily="18" charset="0"/>
                <a:cs typeface="Times New Roman" panose="02020603050405020304" pitchFamily="18" charset="0"/>
              </a:rPr>
              <a:t>liten</a:t>
            </a:r>
            <a:r>
              <a:rPr lang="en-US" sz="1800" dirty="0" smtClean="0">
                <a:latin typeface="Times New Roman" panose="02020603050405020304" pitchFamily="18" charset="0"/>
                <a:cs typeface="Times New Roman" panose="02020603050405020304" pitchFamily="18" charset="0"/>
              </a:rPr>
              <a:t>, Inteloutside2, 12 </a:t>
            </a:r>
            <a:r>
              <a:rPr lang="en-US" sz="1800" dirty="0">
                <a:latin typeface="Times New Roman" panose="02020603050405020304" pitchFamily="18" charset="0"/>
                <a:cs typeface="Times New Roman" panose="02020603050405020304" pitchFamily="18" charset="0"/>
              </a:rPr>
              <a:t>January 2008, </a:t>
            </a:r>
            <a:r>
              <a:rPr lang="en-US" sz="1800" dirty="0">
                <a:latin typeface="Times New Roman" panose="02020603050405020304" pitchFamily="18" charset="0"/>
                <a:cs typeface="Times New Roman" panose="02020603050405020304" pitchFamily="18" charset="0"/>
                <a:hlinkClick r:id="rId6"/>
              </a:rPr>
              <a:t>http://</a:t>
            </a:r>
            <a:r>
              <a:rPr lang="en-US" sz="1800" dirty="0" smtClean="0">
                <a:latin typeface="Times New Roman" panose="02020603050405020304" pitchFamily="18" charset="0"/>
                <a:cs typeface="Times New Roman" panose="02020603050405020304" pitchFamily="18" charset="0"/>
                <a:hlinkClick r:id="rId6"/>
              </a:rPr>
              <a:t>commons.wikimedia.org/wiki/File:Orangebox_animation_liten.gif</a:t>
            </a:r>
            <a:r>
              <a:rPr lang="en-US" sz="1800" dirty="0" smtClean="0">
                <a:latin typeface="Times New Roman" panose="02020603050405020304" pitchFamily="18" charset="0"/>
                <a:cs typeface="Times New Roman" panose="02020603050405020304" pitchFamily="18" charset="0"/>
              </a:rPr>
              <a:t> </a:t>
            </a:r>
          </a:p>
          <a:p>
            <a:pPr marL="342900" indent="-342900">
              <a:lnSpc>
                <a:spcPct val="150000"/>
              </a:lnSpc>
              <a:spcAft>
                <a:spcPts val="800"/>
              </a:spcAft>
              <a:buFont typeface="Symbol" panose="05050102010706020507" pitchFamily="18" charset="2"/>
              <a:buChar char=""/>
            </a:pPr>
            <a:r>
              <a:rPr lang="en-US" sz="1800" dirty="0" smtClean="0">
                <a:latin typeface="Times New Roman" panose="02020603050405020304" pitchFamily="18" charset="0"/>
                <a:cs typeface="Times New Roman" panose="02020603050405020304" pitchFamily="18" charset="0"/>
              </a:rPr>
              <a:t>Julio Benitez Martinez, </a:t>
            </a:r>
            <a:r>
              <a:rPr lang="en-US" sz="1800" dirty="0">
                <a:latin typeface="Times New Roman" panose="02020603050405020304" pitchFamily="18" charset="0"/>
                <a:cs typeface="Times New Roman" panose="02020603050405020304" pitchFamily="18" charset="0"/>
              </a:rPr>
              <a:t>22 March </a:t>
            </a:r>
            <a:r>
              <a:rPr lang="en-US" sz="1800" dirty="0" smtClean="0">
                <a:latin typeface="Times New Roman" panose="02020603050405020304" pitchFamily="18" charset="0"/>
                <a:cs typeface="Times New Roman" panose="02020603050405020304" pitchFamily="18" charset="0"/>
              </a:rPr>
              <a:t>2015, </a:t>
            </a:r>
            <a:r>
              <a:rPr lang="en-US" sz="1800" b="1" dirty="0" err="1">
                <a:latin typeface="Times New Roman" panose="02020603050405020304" pitchFamily="18" charset="0"/>
                <a:cs typeface="Times New Roman" panose="02020603050405020304" pitchFamily="18" charset="0"/>
              </a:rPr>
              <a:t>Puerta</a:t>
            </a:r>
            <a:r>
              <a:rPr lang="en-US" sz="1800" b="1" dirty="0">
                <a:latin typeface="Times New Roman" panose="02020603050405020304" pitchFamily="18" charset="0"/>
                <a:cs typeface="Times New Roman" panose="02020603050405020304" pitchFamily="18" charset="0"/>
              </a:rPr>
              <a:t> de La Media Luna, Cartagena de </a:t>
            </a:r>
            <a:r>
              <a:rPr lang="en-US" sz="1800" b="1" dirty="0" err="1">
                <a:latin typeface="Times New Roman" panose="02020603050405020304" pitchFamily="18" charset="0"/>
                <a:cs typeface="Times New Roman" panose="02020603050405020304" pitchFamily="18" charset="0"/>
              </a:rPr>
              <a:t>Idias</a:t>
            </a:r>
            <a:r>
              <a:rPr lang="en-US" sz="1800" b="1" dirty="0">
                <a:latin typeface="Times New Roman" panose="02020603050405020304" pitchFamily="18" charset="0"/>
                <a:cs typeface="Times New Roman" panose="02020603050405020304" pitchFamily="18" charset="0"/>
              </a:rPr>
              <a:t>, 1870, </a:t>
            </a:r>
            <a:r>
              <a:rPr lang="en-US" sz="1800" b="1" dirty="0" smtClean="0">
                <a:latin typeface="Times New Roman" panose="02020603050405020304" pitchFamily="18" charset="0"/>
                <a:cs typeface="Times New Roman" panose="02020603050405020304" pitchFamily="18" charset="0"/>
              </a:rPr>
              <a:t>Colombia, </a:t>
            </a:r>
            <a:r>
              <a:rPr lang="en-US" sz="1800" dirty="0">
                <a:latin typeface="Times New Roman" panose="02020603050405020304" pitchFamily="18" charset="0"/>
                <a:cs typeface="Times New Roman" panose="02020603050405020304" pitchFamily="18" charset="0"/>
              </a:rPr>
              <a:t>Julio Benitez </a:t>
            </a:r>
            <a:r>
              <a:rPr lang="en-US" sz="1800" dirty="0" smtClean="0">
                <a:latin typeface="Times New Roman" panose="02020603050405020304" pitchFamily="18" charset="0"/>
                <a:cs typeface="Times New Roman" panose="02020603050405020304" pitchFamily="18" charset="0"/>
              </a:rPr>
              <a:t>Martinez, 25 </a:t>
            </a:r>
            <a:r>
              <a:rPr lang="en-US" sz="1800" dirty="0">
                <a:latin typeface="Times New Roman" panose="02020603050405020304" pitchFamily="18" charset="0"/>
                <a:cs typeface="Times New Roman" panose="02020603050405020304" pitchFamily="18" charset="0"/>
              </a:rPr>
              <a:t>march 2015, </a:t>
            </a:r>
            <a:r>
              <a:rPr lang="en-US" sz="1800" dirty="0">
                <a:latin typeface="Times New Roman" panose="02020603050405020304" pitchFamily="18" charset="0"/>
                <a:cs typeface="Times New Roman" panose="02020603050405020304" pitchFamily="18" charset="0"/>
                <a:hlinkClick r:id="rId7"/>
              </a:rPr>
              <a:t>http://commons.wikimedia.org/wiki/File:Puerta_de_La_Media_Luna,_Cartagena_de_Idias,_1870,_</a:t>
            </a:r>
            <a:r>
              <a:rPr lang="en-US" sz="1800" dirty="0" smtClean="0">
                <a:latin typeface="Times New Roman" panose="02020603050405020304" pitchFamily="18" charset="0"/>
                <a:cs typeface="Times New Roman" panose="02020603050405020304" pitchFamily="18" charset="0"/>
                <a:hlinkClick r:id="rId7"/>
              </a:rPr>
              <a:t>Colombia.tif</a:t>
            </a:r>
            <a:r>
              <a:rPr lang="en-US" sz="1800" dirty="0" smtClean="0">
                <a:latin typeface="Times New Roman" panose="02020603050405020304" pitchFamily="18" charset="0"/>
                <a:cs typeface="Times New Roman" panose="02020603050405020304" pitchFamily="18" charset="0"/>
              </a:rPr>
              <a:t> </a:t>
            </a:r>
          </a:p>
          <a:p>
            <a:pPr marL="342900" indent="-342900">
              <a:lnSpc>
                <a:spcPct val="150000"/>
              </a:lnSpc>
              <a:spcAft>
                <a:spcPts val="800"/>
              </a:spcAft>
              <a:buFont typeface="Symbol" panose="05050102010706020507" pitchFamily="18" charset="2"/>
              <a:buChar char=""/>
            </a:pPr>
            <a:r>
              <a:rPr lang="en-US" sz="1800" dirty="0" smtClean="0">
                <a:latin typeface="Times New Roman" panose="02020603050405020304" pitchFamily="18" charset="0"/>
                <a:cs typeface="Times New Roman" panose="02020603050405020304" pitchFamily="18" charset="0"/>
              </a:rPr>
              <a:t>Google, </a:t>
            </a:r>
            <a:r>
              <a:rPr lang="en-US" sz="1800" dirty="0">
                <a:latin typeface="Times New Roman" panose="02020603050405020304" pitchFamily="18" charset="0"/>
                <a:cs typeface="Times New Roman" panose="02020603050405020304" pitchFamily="18" charset="0"/>
              </a:rPr>
              <a:t>19 August </a:t>
            </a:r>
            <a:r>
              <a:rPr lang="en-US" sz="1800" dirty="0" smtClean="0">
                <a:latin typeface="Times New Roman" panose="02020603050405020304" pitchFamily="18" charset="0"/>
                <a:cs typeface="Times New Roman" panose="02020603050405020304" pitchFamily="18" charset="0"/>
              </a:rPr>
              <a:t>2014, </a:t>
            </a:r>
            <a:r>
              <a:rPr lang="en-US" sz="1800" b="1" dirty="0">
                <a:latin typeface="Times New Roman" panose="02020603050405020304" pitchFamily="18" charset="0"/>
                <a:cs typeface="Times New Roman" panose="02020603050405020304" pitchFamily="18" charset="0"/>
              </a:rPr>
              <a:t>Emoji </a:t>
            </a:r>
            <a:r>
              <a:rPr lang="en-US" sz="1800" b="1" dirty="0" smtClean="0">
                <a:latin typeface="Times New Roman" panose="02020603050405020304" pitchFamily="18" charset="0"/>
                <a:cs typeface="Times New Roman" panose="02020603050405020304" pitchFamily="18" charset="0"/>
              </a:rPr>
              <a:t>u1f3a7, </a:t>
            </a:r>
            <a:r>
              <a:rPr lang="en-US" sz="1800" b="1" dirty="0" err="1" smtClean="0">
                <a:latin typeface="Times New Roman" panose="02020603050405020304" pitchFamily="18" charset="0"/>
                <a:cs typeface="Times New Roman" panose="02020603050405020304" pitchFamily="18" charset="0"/>
              </a:rPr>
              <a:t>Ebraminio</a:t>
            </a:r>
            <a:r>
              <a:rPr lang="en-US" sz="1800" b="1" dirty="0" smtClean="0">
                <a:latin typeface="Times New Roman" panose="02020603050405020304" pitchFamily="18" charset="0"/>
                <a:cs typeface="Times New Roman" panose="02020603050405020304" pitchFamily="18" charset="0"/>
              </a:rPr>
              <a:t>, 20 </a:t>
            </a:r>
            <a:r>
              <a:rPr lang="en-US" sz="1800" b="1" dirty="0">
                <a:latin typeface="Times New Roman" panose="02020603050405020304" pitchFamily="18" charset="0"/>
                <a:cs typeface="Times New Roman" panose="02020603050405020304" pitchFamily="18" charset="0"/>
              </a:rPr>
              <a:t>August 2014, </a:t>
            </a:r>
            <a:r>
              <a:rPr lang="en-US" sz="1800" b="1" dirty="0">
                <a:latin typeface="Times New Roman" panose="02020603050405020304" pitchFamily="18" charset="0"/>
                <a:cs typeface="Times New Roman" panose="02020603050405020304" pitchFamily="18" charset="0"/>
                <a:hlinkClick r:id="rId8"/>
              </a:rPr>
              <a:t>http://</a:t>
            </a:r>
            <a:r>
              <a:rPr lang="en-US" sz="1800" b="1" dirty="0" smtClean="0">
                <a:latin typeface="Times New Roman" panose="02020603050405020304" pitchFamily="18" charset="0"/>
                <a:cs typeface="Times New Roman" panose="02020603050405020304" pitchFamily="18" charset="0"/>
                <a:hlinkClick r:id="rId8"/>
              </a:rPr>
              <a:t>commons.wikimedia.org/wiki/File:Emoji_u1f3a7.svg</a:t>
            </a:r>
            <a:r>
              <a:rPr lang="en-US" sz="1800" b="1" dirty="0" smtClean="0">
                <a:latin typeface="Times New Roman" panose="02020603050405020304" pitchFamily="18" charset="0"/>
                <a:cs typeface="Times New Roman" panose="02020603050405020304" pitchFamily="18" charset="0"/>
              </a:rPr>
              <a:t> </a:t>
            </a:r>
            <a:endParaRPr lang="en-US" sz="1800" dirty="0" smtClean="0">
              <a:latin typeface="Times New Roman" panose="02020603050405020304" pitchFamily="18" charset="0"/>
              <a:cs typeface="Times New Roman" panose="02020603050405020304" pitchFamily="18" charset="0"/>
            </a:endParaRPr>
          </a:p>
          <a:p>
            <a:pPr marL="342900" indent="-342900">
              <a:lnSpc>
                <a:spcPct val="150000"/>
              </a:lnSpc>
              <a:spcAft>
                <a:spcPts val="800"/>
              </a:spcAft>
              <a:buFont typeface="Symbol" panose="05050102010706020507" pitchFamily="18" charset="2"/>
              <a:buChar char=""/>
            </a:pPr>
            <a:endParaRPr lang="en-US" sz="2000" dirty="0" smtClean="0"/>
          </a:p>
          <a:p>
            <a:pPr marL="342900" indent="-342900">
              <a:lnSpc>
                <a:spcPct val="150000"/>
              </a:lnSpc>
              <a:spcAft>
                <a:spcPts val="80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998508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151" y="3848100"/>
            <a:ext cx="12603350" cy="5461232"/>
          </a:xfrm>
        </p:spPr>
        <p:txBody>
          <a:bodyPr>
            <a:noAutofit/>
          </a:bodyPr>
          <a:lstStyle/>
          <a:p>
            <a:r>
              <a:rPr lang="en-US" sz="4600" dirty="0" smtClean="0">
                <a:solidFill>
                  <a:schemeClr val="bg2">
                    <a:lumMod val="10000"/>
                  </a:schemeClr>
                </a:solidFill>
              </a:rPr>
              <a:t>Multimedia </a:t>
            </a:r>
            <a:r>
              <a:rPr lang="en-US" sz="4600" dirty="0">
                <a:solidFill>
                  <a:schemeClr val="bg2">
                    <a:lumMod val="10000"/>
                  </a:schemeClr>
                </a:solidFill>
              </a:rPr>
              <a:t>is the </a:t>
            </a:r>
            <a:r>
              <a:rPr lang="en-US" sz="4600" dirty="0" smtClean="0">
                <a:solidFill>
                  <a:schemeClr val="bg2">
                    <a:lumMod val="10000"/>
                  </a:schemeClr>
                </a:solidFill>
              </a:rPr>
              <a:t>combination of </a:t>
            </a:r>
            <a:r>
              <a:rPr lang="en-US" sz="4600" dirty="0">
                <a:solidFill>
                  <a:schemeClr val="bg2">
                    <a:lumMod val="10000"/>
                  </a:schemeClr>
                </a:solidFill>
              </a:rPr>
              <a:t>multiple forms of media. This includes text, </a:t>
            </a:r>
            <a:r>
              <a:rPr lang="en-US" sz="4600" dirty="0" smtClean="0">
                <a:solidFill>
                  <a:schemeClr val="bg2">
                    <a:lumMod val="10000"/>
                  </a:schemeClr>
                </a:solidFill>
              </a:rPr>
              <a:t>pictures, sound, </a:t>
            </a:r>
            <a:r>
              <a:rPr lang="en-US" sz="4600" dirty="0">
                <a:solidFill>
                  <a:schemeClr val="bg2">
                    <a:lumMod val="10000"/>
                  </a:schemeClr>
                </a:solidFill>
              </a:rPr>
              <a:t>video, etc. For example, a presentation involving audio and video clips would be considered a "multimedia presentation." S</a:t>
            </a:r>
            <a:r>
              <a:rPr lang="en-US" sz="4600" dirty="0" smtClean="0">
                <a:solidFill>
                  <a:schemeClr val="bg2">
                    <a:lumMod val="10000"/>
                  </a:schemeClr>
                </a:solidFill>
              </a:rPr>
              <a:t>oftware </a:t>
            </a:r>
            <a:r>
              <a:rPr lang="en-US" sz="4600" dirty="0">
                <a:solidFill>
                  <a:schemeClr val="bg2">
                    <a:lumMod val="10000"/>
                  </a:schemeClr>
                </a:solidFill>
              </a:rPr>
              <a:t>that involves animations, sound, and text is called "multimedia software." CDs and DVDs are </a:t>
            </a:r>
            <a:r>
              <a:rPr lang="en-US" sz="4600" dirty="0" smtClean="0">
                <a:solidFill>
                  <a:schemeClr val="bg2">
                    <a:lumMod val="10000"/>
                  </a:schemeClr>
                </a:solidFill>
              </a:rPr>
              <a:t>considered </a:t>
            </a:r>
            <a:r>
              <a:rPr lang="en-US" sz="4600" dirty="0">
                <a:solidFill>
                  <a:schemeClr val="bg2">
                    <a:lumMod val="10000"/>
                  </a:schemeClr>
                </a:solidFill>
              </a:rPr>
              <a:t>to be "multimedia formats</a:t>
            </a:r>
            <a:r>
              <a:rPr lang="en-US" sz="4600" dirty="0" smtClean="0">
                <a:solidFill>
                  <a:schemeClr val="bg2">
                    <a:lumMod val="10000"/>
                  </a:schemeClr>
                </a:solidFill>
              </a:rPr>
              <a:t>"</a:t>
            </a:r>
            <a:endParaRPr lang="en-US" sz="4600" dirty="0">
              <a:solidFill>
                <a:schemeClr val="bg2">
                  <a:lumMod val="10000"/>
                </a:schemeClr>
              </a:solidFill>
            </a:endParaRPr>
          </a:p>
        </p:txBody>
      </p:sp>
      <p:sp>
        <p:nvSpPr>
          <p:cNvPr id="3" name="TextBox 2"/>
          <p:cNvSpPr txBox="1"/>
          <p:nvPr/>
        </p:nvSpPr>
        <p:spPr>
          <a:xfrm>
            <a:off x="2141351" y="1706683"/>
            <a:ext cx="9339095"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7900" b="0" i="0" u="none" strike="noStrike" cap="none" spc="0" normalizeH="0" baseline="0" dirty="0" smtClean="0">
                <a:ln>
                  <a:noFill/>
                </a:ln>
                <a:solidFill>
                  <a:srgbClr val="0070C0"/>
                </a:solidFill>
                <a:effectLst/>
                <a:uFillTx/>
                <a:latin typeface="+mn-lt"/>
                <a:ea typeface="+mn-ea"/>
                <a:cs typeface="+mn-cs"/>
                <a:sym typeface="Palatino"/>
              </a:rPr>
              <a:t>What is Multimedia?</a:t>
            </a:r>
            <a:endParaRPr kumimoji="0" lang="en-US" sz="7900" b="0" i="0" u="none" strike="noStrike" cap="none" spc="0" normalizeH="0" baseline="0" dirty="0">
              <a:ln>
                <a:noFill/>
              </a:ln>
              <a:solidFill>
                <a:srgbClr val="0070C0"/>
              </a:solidFill>
              <a:effectLst/>
              <a:uFillTx/>
              <a:latin typeface="+mn-lt"/>
              <a:ea typeface="+mn-ea"/>
              <a:cs typeface="+mn-cs"/>
              <a:sym typeface="Palatino"/>
            </a:endParaRPr>
          </a:p>
        </p:txBody>
      </p:sp>
    </p:spTree>
    <p:extLst>
      <p:ext uri="{BB962C8B-B14F-4D97-AF65-F5344CB8AC3E}">
        <p14:creationId xmlns:p14="http://schemas.microsoft.com/office/powerpoint/2010/main" val="260140046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0" name="Picture 59"/>
          <p:cNvPicPr/>
          <p:nvPr/>
        </p:nvPicPr>
        <p:blipFill>
          <a:blip r:embed="rId3">
            <a:extLst/>
          </a:blip>
          <a:stretch>
            <a:fillRect/>
          </a:stretch>
        </p:blipFill>
        <p:spPr>
          <a:xfrm>
            <a:off x="5924550" y="1712422"/>
            <a:ext cx="6511290" cy="7837978"/>
          </a:xfrm>
          <a:prstGeom prst="rect">
            <a:avLst/>
          </a:prstGeom>
        </p:spPr>
      </p:pic>
      <p:sp>
        <p:nvSpPr>
          <p:cNvPr id="61" name="Shape 61"/>
          <p:cNvSpPr>
            <a:spLocks noGrp="1"/>
          </p:cNvSpPr>
          <p:nvPr>
            <p:ph type="title"/>
          </p:nvPr>
        </p:nvSpPr>
        <p:spPr>
          <a:xfrm>
            <a:off x="647700" y="152400"/>
            <a:ext cx="5067300" cy="2032000"/>
          </a:xfrm>
          <a:prstGeom prst="rect">
            <a:avLst/>
          </a:prstGeom>
        </p:spPr>
        <p:txBody>
          <a:bodyPr/>
          <a:lstStyle>
            <a:lvl1pPr algn="ctr" defTabSz="537463">
              <a:defRPr sz="11500">
                <a:solidFill>
                  <a:srgbClr val="D71A16"/>
                </a:solidFill>
              </a:defRPr>
            </a:lvl1pPr>
          </a:lstStyle>
          <a:p>
            <a:pPr lvl="0">
              <a:defRPr sz="1800">
                <a:solidFill>
                  <a:srgbClr val="000000"/>
                </a:solidFill>
              </a:defRPr>
            </a:pPr>
            <a:r>
              <a:rPr sz="11500" dirty="0">
                <a:solidFill>
                  <a:srgbClr val="C00000"/>
                </a:solidFill>
              </a:rPr>
              <a:t>Text</a:t>
            </a:r>
          </a:p>
        </p:txBody>
      </p:sp>
      <p:sp>
        <p:nvSpPr>
          <p:cNvPr id="62" name="Shape 62"/>
          <p:cNvSpPr>
            <a:spLocks noGrp="1"/>
          </p:cNvSpPr>
          <p:nvPr>
            <p:ph type="body" idx="1"/>
          </p:nvPr>
        </p:nvSpPr>
        <p:spPr>
          <a:xfrm>
            <a:off x="323850" y="2628900"/>
            <a:ext cx="5600700" cy="6477000"/>
          </a:xfrm>
          <a:prstGeom prst="rect">
            <a:avLst/>
          </a:prstGeom>
        </p:spPr>
        <p:txBody>
          <a:bodyPr>
            <a:normAutofit/>
          </a:bodyPr>
          <a:lstStyle/>
          <a:p>
            <a:pPr marL="287401" lvl="0" indent="-287401" defTabSz="426466">
              <a:spcBef>
                <a:spcPts val="1700"/>
              </a:spcBef>
              <a:buBlip>
                <a:blip r:embed="rId4"/>
              </a:buBlip>
              <a:defRPr sz="1800">
                <a:solidFill>
                  <a:srgbClr val="000000"/>
                </a:solidFill>
              </a:defRPr>
            </a:pPr>
            <a:r>
              <a:rPr lang="en-US" sz="2400" dirty="0" smtClean="0">
                <a:solidFill>
                  <a:srgbClr val="FF0000"/>
                </a:solidFill>
                <a:latin typeface="Aharoni" panose="02010803020104030203" pitchFamily="2" charset="-79"/>
                <a:cs typeface="Aharoni" panose="02010803020104030203" pitchFamily="2" charset="-79"/>
              </a:rPr>
              <a:t>Text is used a lot in </a:t>
            </a:r>
            <a:r>
              <a:rPr sz="2400" dirty="0" smtClean="0">
                <a:solidFill>
                  <a:srgbClr val="FF0000"/>
                </a:solidFill>
                <a:latin typeface="Aharoni" panose="02010803020104030203" pitchFamily="2" charset="-79"/>
                <a:cs typeface="Aharoni" panose="02010803020104030203" pitchFamily="2" charset="-79"/>
              </a:rPr>
              <a:t>computer</a:t>
            </a:r>
            <a:r>
              <a:rPr lang="en-US" sz="2400" dirty="0" smtClean="0">
                <a:solidFill>
                  <a:srgbClr val="FF0000"/>
                </a:solidFill>
                <a:latin typeface="Aharoni" panose="02010803020104030203" pitchFamily="2" charset="-79"/>
                <a:cs typeface="Aharoni" panose="02010803020104030203" pitchFamily="2" charset="-79"/>
              </a:rPr>
              <a:t>s</a:t>
            </a:r>
            <a:r>
              <a:rPr sz="2400" dirty="0" smtClean="0">
                <a:solidFill>
                  <a:srgbClr val="FF0000"/>
                </a:solidFill>
                <a:latin typeface="Aharoni" panose="02010803020104030203" pitchFamily="2" charset="-79"/>
                <a:cs typeface="Aharoni" panose="02010803020104030203" pitchFamily="2" charset="-79"/>
              </a:rPr>
              <a:t>. </a:t>
            </a:r>
            <a:r>
              <a:rPr lang="en-US" sz="2400" dirty="0" smtClean="0">
                <a:solidFill>
                  <a:srgbClr val="FF0000"/>
                </a:solidFill>
                <a:latin typeface="Aharoni" panose="02010803020104030203" pitchFamily="2" charset="-79"/>
                <a:cs typeface="Aharoni" panose="02010803020104030203" pitchFamily="2" charset="-79"/>
              </a:rPr>
              <a:t>Because we use text all the time in computers we often forget how important is it in multimedia. Text helps in finding information and makes it </a:t>
            </a:r>
            <a:r>
              <a:rPr sz="2400" dirty="0" smtClean="0">
                <a:solidFill>
                  <a:srgbClr val="FF0000"/>
                </a:solidFill>
                <a:latin typeface="Aharoni" panose="02010803020104030203" pitchFamily="2" charset="-79"/>
                <a:cs typeface="Aharoni" panose="02010803020104030203" pitchFamily="2" charset="-79"/>
              </a:rPr>
              <a:t>easy </a:t>
            </a:r>
            <a:r>
              <a:rPr sz="2400" dirty="0">
                <a:solidFill>
                  <a:srgbClr val="FF0000"/>
                </a:solidFill>
                <a:latin typeface="Aharoni" panose="02010803020104030203" pitchFamily="2" charset="-79"/>
                <a:cs typeface="Aharoni" panose="02010803020104030203" pitchFamily="2" charset="-79"/>
              </a:rPr>
              <a:t>to use navigation. Also, it is important to remember that text has technical </a:t>
            </a:r>
            <a:r>
              <a:rPr lang="en-US" sz="2400" dirty="0" smtClean="0">
                <a:solidFill>
                  <a:srgbClr val="FF0000"/>
                </a:solidFill>
                <a:latin typeface="Aharoni" panose="02010803020104030203" pitchFamily="2" charset="-79"/>
                <a:cs typeface="Aharoni" panose="02010803020104030203" pitchFamily="2" charset="-79"/>
              </a:rPr>
              <a:t>trouble too</a:t>
            </a:r>
            <a:r>
              <a:rPr sz="2400" dirty="0" smtClean="0">
                <a:solidFill>
                  <a:srgbClr val="FF0000"/>
                </a:solidFill>
                <a:latin typeface="Aharoni" panose="02010803020104030203" pitchFamily="2" charset="-79"/>
                <a:cs typeface="Aharoni" panose="02010803020104030203" pitchFamily="2" charset="-79"/>
              </a:rPr>
              <a:t>.</a:t>
            </a:r>
            <a:endParaRPr sz="2400" dirty="0">
              <a:solidFill>
                <a:srgbClr val="FF0000"/>
              </a:solidFill>
              <a:latin typeface="Aharoni" panose="02010803020104030203" pitchFamily="2" charset="-79"/>
              <a:cs typeface="Aharoni" panose="02010803020104030203" pitchFamily="2" charset="-79"/>
            </a:endParaRPr>
          </a:p>
          <a:p>
            <a:pPr marL="287401" lvl="0" indent="-287401" defTabSz="426466">
              <a:spcBef>
                <a:spcPts val="1700"/>
              </a:spcBef>
              <a:buBlip>
                <a:blip r:embed="rId4"/>
              </a:buBlip>
              <a:defRPr sz="1800">
                <a:solidFill>
                  <a:srgbClr val="000000"/>
                </a:solidFill>
              </a:defRPr>
            </a:pPr>
            <a:r>
              <a:rPr sz="2336" dirty="0">
                <a:solidFill>
                  <a:srgbClr val="FF0000"/>
                </a:solidFill>
                <a:latin typeface="Aharoni" panose="02010803020104030203" pitchFamily="2" charset="-79"/>
                <a:cs typeface="Aharoni" panose="02010803020104030203" pitchFamily="2" charset="-79"/>
              </a:rPr>
              <a:t>When using text </a:t>
            </a:r>
            <a:r>
              <a:rPr lang="en-US" sz="2336" dirty="0" smtClean="0">
                <a:solidFill>
                  <a:srgbClr val="FF0000"/>
                </a:solidFill>
                <a:latin typeface="Aharoni" panose="02010803020104030203" pitchFamily="2" charset="-79"/>
                <a:cs typeface="Aharoni" panose="02010803020104030203" pitchFamily="2" charset="-79"/>
              </a:rPr>
              <a:t>for</a:t>
            </a:r>
            <a:r>
              <a:rPr sz="2336" dirty="0" smtClean="0">
                <a:solidFill>
                  <a:srgbClr val="FF0000"/>
                </a:solidFill>
                <a:latin typeface="Aharoni" panose="02010803020104030203" pitchFamily="2" charset="-79"/>
                <a:cs typeface="Aharoni" panose="02010803020104030203" pitchFamily="2" charset="-79"/>
              </a:rPr>
              <a:t> </a:t>
            </a:r>
            <a:r>
              <a:rPr lang="en-US" sz="2336" dirty="0" smtClean="0">
                <a:solidFill>
                  <a:srgbClr val="FF0000"/>
                </a:solidFill>
                <a:latin typeface="Aharoni" panose="02010803020104030203" pitchFamily="2" charset="-79"/>
                <a:cs typeface="Aharoni" panose="02010803020104030203" pitchFamily="2" charset="-79"/>
              </a:rPr>
              <a:t>directions</a:t>
            </a:r>
            <a:r>
              <a:rPr sz="2336" dirty="0" smtClean="0">
                <a:solidFill>
                  <a:srgbClr val="FF0000"/>
                </a:solidFill>
                <a:latin typeface="Aharoni" panose="02010803020104030203" pitchFamily="2" charset="-79"/>
                <a:cs typeface="Aharoni" panose="02010803020104030203" pitchFamily="2" charset="-79"/>
              </a:rPr>
              <a:t>. </a:t>
            </a:r>
            <a:r>
              <a:rPr sz="2336" dirty="0">
                <a:solidFill>
                  <a:srgbClr val="FF0000"/>
                </a:solidFill>
                <a:latin typeface="Aharoni" panose="02010803020104030203" pitchFamily="2" charset="-79"/>
                <a:cs typeface="Aharoni" panose="02010803020104030203" pitchFamily="2" charset="-79"/>
              </a:rPr>
              <a:t>Choose words that will clearly </a:t>
            </a:r>
            <a:r>
              <a:rPr lang="en-US" sz="2336" dirty="0" smtClean="0">
                <a:solidFill>
                  <a:srgbClr val="FF0000"/>
                </a:solidFill>
                <a:latin typeface="Aharoni" panose="02010803020104030203" pitchFamily="2" charset="-79"/>
                <a:cs typeface="Aharoni" panose="02010803020104030203" pitchFamily="2" charset="-79"/>
              </a:rPr>
              <a:t>show </a:t>
            </a:r>
            <a:r>
              <a:rPr sz="2336" dirty="0" smtClean="0">
                <a:solidFill>
                  <a:srgbClr val="FF0000"/>
                </a:solidFill>
                <a:latin typeface="Aharoni" panose="02010803020104030203" pitchFamily="2" charset="-79"/>
                <a:cs typeface="Aharoni" panose="02010803020104030203" pitchFamily="2" charset="-79"/>
              </a:rPr>
              <a:t>where </a:t>
            </a:r>
            <a:r>
              <a:rPr sz="2336" dirty="0">
                <a:solidFill>
                  <a:srgbClr val="FF0000"/>
                </a:solidFill>
                <a:latin typeface="Aharoni" panose="02010803020104030203" pitchFamily="2" charset="-79"/>
                <a:cs typeface="Aharoni" panose="02010803020104030203" pitchFamily="2" charset="-79"/>
              </a:rPr>
              <a:t>links </a:t>
            </a:r>
            <a:r>
              <a:rPr lang="en-US" sz="2336" dirty="0" smtClean="0">
                <a:solidFill>
                  <a:srgbClr val="FF0000"/>
                </a:solidFill>
                <a:latin typeface="Aharoni" panose="02010803020104030203" pitchFamily="2" charset="-79"/>
                <a:cs typeface="Aharoni" panose="02010803020104030203" pitchFamily="2" charset="-79"/>
              </a:rPr>
              <a:t>takes </a:t>
            </a:r>
            <a:r>
              <a:rPr sz="2336" dirty="0" smtClean="0">
                <a:solidFill>
                  <a:srgbClr val="FF0000"/>
                </a:solidFill>
                <a:latin typeface="Aharoni" panose="02010803020104030203" pitchFamily="2" charset="-79"/>
                <a:cs typeface="Aharoni" panose="02010803020104030203" pitchFamily="2" charset="-79"/>
              </a:rPr>
              <a:t>and </a:t>
            </a:r>
            <a:r>
              <a:rPr sz="2336" dirty="0">
                <a:solidFill>
                  <a:srgbClr val="FF0000"/>
                </a:solidFill>
                <a:latin typeface="Aharoni" panose="02010803020104030203" pitchFamily="2" charset="-79"/>
                <a:cs typeface="Aharoni" panose="02010803020104030203" pitchFamily="2" charset="-79"/>
              </a:rPr>
              <a:t>use those same terms as the headings for the screens they lead to.</a:t>
            </a:r>
          </a:p>
        </p:txBody>
      </p:sp>
      <p:pic>
        <p:nvPicPr>
          <p:cNvPr id="63" name="F22D3A3A-68EE-4A8F-A5BC-BD417344881A-L0-001.gif"/>
          <p:cNvPicPr/>
          <p:nvPr/>
        </p:nvPicPr>
        <p:blipFill>
          <a:blip r:embed="rId5">
            <a:extLst/>
          </a:blip>
          <a:stretch>
            <a:fillRect/>
          </a:stretch>
        </p:blipFill>
        <p:spPr>
          <a:xfrm>
            <a:off x="6180968" y="5569527"/>
            <a:ext cx="6138493" cy="337762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5" name="Picture 64"/>
          <p:cNvPicPr/>
          <p:nvPr/>
        </p:nvPicPr>
        <p:blipFill>
          <a:blip r:embed="rId3">
            <a:extLst/>
          </a:blip>
          <a:stretch>
            <a:fillRect/>
          </a:stretch>
        </p:blipFill>
        <p:spPr>
          <a:xfrm>
            <a:off x="6783186" y="-166256"/>
            <a:ext cx="5897072" cy="9919856"/>
          </a:xfrm>
          <a:prstGeom prst="rect">
            <a:avLst/>
          </a:prstGeom>
        </p:spPr>
      </p:pic>
      <p:sp>
        <p:nvSpPr>
          <p:cNvPr id="66" name="Shape 66"/>
          <p:cNvSpPr>
            <a:spLocks noGrp="1"/>
          </p:cNvSpPr>
          <p:nvPr>
            <p:ph type="body" idx="1"/>
          </p:nvPr>
        </p:nvSpPr>
        <p:spPr>
          <a:xfrm>
            <a:off x="647700" y="736600"/>
            <a:ext cx="5600700" cy="8293100"/>
          </a:xfrm>
          <a:prstGeom prst="rect">
            <a:avLst/>
          </a:prstGeom>
        </p:spPr>
        <p:txBody>
          <a:bodyPr>
            <a:noAutofit/>
          </a:bodyPr>
          <a:lstStyle/>
          <a:p>
            <a:pPr lvl="0" defTabSz="426466">
              <a:defRPr sz="1800" i="0">
                <a:solidFill>
                  <a:srgbClr val="000000"/>
                </a:solidFill>
              </a:defRPr>
            </a:pP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When you’re reading a text on a computer, you’re reading it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slower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than off of paper. It is important to write concisely when developing screen based media. Emphasize brevity and clarity.</a:t>
            </a:r>
          </a:p>
          <a:p>
            <a:pPr lvl="0" defTabSz="426466">
              <a:defRPr sz="1800" i="0">
                <a:solidFill>
                  <a:srgbClr val="000000"/>
                </a:solidFill>
              </a:defRPr>
            </a:pP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 </a:t>
            </a:r>
          </a:p>
          <a:p>
            <a:pPr lvl="0" defTabSz="426466">
              <a:defRPr sz="1800" i="0">
                <a:solidFill>
                  <a:srgbClr val="000000"/>
                </a:solidFill>
              </a:defRPr>
            </a:pP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When a computer reads text, it changes it into numbers to understand it, because computer can </a:t>
            </a:r>
            <a:r>
              <a:rPr lang="en-US" sz="2400"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only read numbers.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The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two </a:t>
            </a:r>
            <a:r>
              <a:rPr lang="en-US" sz="2400"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ways for a computer to this, is using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ASCII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and Unicode. ASCII was </a:t>
            </a: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made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before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Unicode and is only </a:t>
            </a: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used </a:t>
            </a:r>
            <a:r>
              <a:rPr lang="en-US" sz="2400"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to show writing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in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English and some Western languages.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Unicode</a:t>
            </a: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 </a:t>
            </a:r>
            <a:r>
              <a:rPr lang="en-US" sz="2400"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is</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 </a:t>
            </a:r>
            <a:r>
              <a:rPr lang="en-US" sz="2400"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used for </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every </a:t>
            </a: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language on earth.</a:t>
            </a:r>
          </a:p>
          <a:p>
            <a:pPr lvl="0" defTabSz="426466">
              <a:defRPr sz="1800" i="0">
                <a:solidFill>
                  <a:srgbClr val="000000"/>
                </a:solidFill>
              </a:defRPr>
            </a:pPr>
            <a:r>
              <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rPr>
              <a:t> </a:t>
            </a:r>
          </a:p>
          <a:p>
            <a:pPr lvl="0" defTabSz="426466">
              <a:defRPr sz="1800" i="0">
                <a:solidFill>
                  <a:srgbClr val="000000"/>
                </a:solidFill>
              </a:defRPr>
            </a:pPr>
            <a:r>
              <a:rPr lang="en-US"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Typeface includes different types, sizes, and styles</a:t>
            </a:r>
            <a:r>
              <a:rPr sz="2400" i="1" dirty="0" smtClean="0">
                <a:solidFill>
                  <a:srgbClr val="0070C0"/>
                </a:solidFill>
                <a:latin typeface="Aharoni" panose="02010803020104030203" pitchFamily="2" charset="-79"/>
                <a:ea typeface="Kozuka Gothic Pro M" panose="020B0700000000000000" pitchFamily="34" charset="-128"/>
                <a:cs typeface="Aharoni" panose="02010803020104030203" pitchFamily="2" charset="-79"/>
              </a:rPr>
              <a:t>. </a:t>
            </a:r>
            <a:endParaRPr sz="2400" i="1" dirty="0">
              <a:solidFill>
                <a:srgbClr val="0070C0"/>
              </a:solidFill>
              <a:latin typeface="Aharoni" panose="02010803020104030203" pitchFamily="2" charset="-79"/>
              <a:ea typeface="Kozuka Gothic Pro M" panose="020B0700000000000000" pitchFamily="34" charset="-128"/>
              <a:cs typeface="Aharoni" panose="02010803020104030203" pitchFamily="2" charset="-79"/>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trellis">
          <a:fgClr>
            <a:schemeClr val="accent4">
              <a:lumMod val="60000"/>
              <a:lumOff val="40000"/>
            </a:schemeClr>
          </a:fgClr>
          <a:bgClr>
            <a:srgbClr val="FFC000"/>
          </a:bgClr>
        </a:pattFill>
        <a:effectLst/>
      </p:bgPr>
    </p:bg>
    <p:spTree>
      <p:nvGrpSpPr>
        <p:cNvPr id="1" name=""/>
        <p:cNvGrpSpPr/>
        <p:nvPr/>
      </p:nvGrpSpPr>
      <p:grpSpPr>
        <a:xfrm>
          <a:off x="0" y="0"/>
          <a:ext cx="0" cy="0"/>
          <a:chOff x="0" y="0"/>
          <a:chExt cx="0" cy="0"/>
        </a:xfrm>
      </p:grpSpPr>
      <p:pic>
        <p:nvPicPr>
          <p:cNvPr id="2" name="_3P-47g-t6o"/>
          <p:cNvPicPr>
            <a:picLocks noRot="1" noChangeAspect="1"/>
          </p:cNvPicPr>
          <p:nvPr>
            <a:videoFile r:link="rId1"/>
          </p:nvPr>
        </p:nvPicPr>
        <p:blipFill>
          <a:blip r:embed="rId3"/>
          <a:stretch>
            <a:fillRect/>
          </a:stretch>
        </p:blipFill>
        <p:spPr>
          <a:xfrm>
            <a:off x="607135" y="1595004"/>
            <a:ext cx="11988800" cy="6743700"/>
          </a:xfrm>
          <a:prstGeom prst="rect">
            <a:avLst/>
          </a:prstGeom>
        </p:spPr>
      </p:pic>
      <p:sp>
        <p:nvSpPr>
          <p:cNvPr id="3" name="TextBox 2"/>
          <p:cNvSpPr txBox="1"/>
          <p:nvPr/>
        </p:nvSpPr>
        <p:spPr>
          <a:xfrm>
            <a:off x="814397" y="229586"/>
            <a:ext cx="10975762" cy="16106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rtl="0" latinLnBrk="1" hangingPunct="0"/>
            <a:r>
              <a:rPr lang="en-US" sz="6600" dirty="0">
                <a:solidFill>
                  <a:srgbClr val="7030A0"/>
                </a:solidFill>
              </a:rPr>
              <a:t>Text as Multimedia Elements</a:t>
            </a:r>
          </a:p>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546056"/>
              </a:solidFill>
              <a:effectLst/>
              <a:uFillTx/>
              <a:latin typeface="+mn-lt"/>
              <a:ea typeface="+mn-ea"/>
              <a:cs typeface="+mn-cs"/>
              <a:sym typeface="Palatino"/>
            </a:endParaRPr>
          </a:p>
        </p:txBody>
      </p:sp>
      <p:sp>
        <p:nvSpPr>
          <p:cNvPr id="4" name="TextBox 3"/>
          <p:cNvSpPr txBox="1"/>
          <p:nvPr/>
        </p:nvSpPr>
        <p:spPr>
          <a:xfrm>
            <a:off x="3236831" y="8771667"/>
            <a:ext cx="6729407"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smtClean="0">
                <a:ln>
                  <a:noFill/>
                </a:ln>
                <a:solidFill>
                  <a:srgbClr val="002060"/>
                </a:solidFill>
                <a:effectLst/>
                <a:uFillTx/>
                <a:latin typeface="+mn-lt"/>
                <a:ea typeface="+mn-ea"/>
                <a:cs typeface="+mn-cs"/>
                <a:sym typeface="Palatino"/>
                <a:hlinkClick r:id="rId4" action="ppaction://hlinksldjump"/>
              </a:rPr>
              <a:t>Back to the Five parts of multimedia </a:t>
            </a:r>
            <a:endParaRPr kumimoji="0" lang="en-US" sz="3200" b="0" i="0" u="none" strike="noStrike" cap="none" spc="0" normalizeH="0" baseline="0" dirty="0">
              <a:ln>
                <a:noFill/>
              </a:ln>
              <a:solidFill>
                <a:srgbClr val="002060"/>
              </a:solidFill>
              <a:effectLst/>
              <a:uFillTx/>
              <a:latin typeface="+mn-lt"/>
              <a:ea typeface="+mn-ea"/>
              <a:cs typeface="+mn-cs"/>
              <a:sym typeface="Palatino"/>
            </a:endParaRPr>
          </a:p>
        </p:txBody>
      </p:sp>
    </p:spTree>
    <p:extLst>
      <p:ext uri="{BB962C8B-B14F-4D97-AF65-F5344CB8AC3E}">
        <p14:creationId xmlns:p14="http://schemas.microsoft.com/office/powerpoint/2010/main" val="42074315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Shape 68"/>
          <p:cNvSpPr>
            <a:spLocks noGrp="1"/>
          </p:cNvSpPr>
          <p:nvPr>
            <p:ph type="title"/>
          </p:nvPr>
        </p:nvSpPr>
        <p:spPr>
          <a:xfrm>
            <a:off x="793750" y="460325"/>
            <a:ext cx="11709400" cy="2032000"/>
          </a:xfrm>
          <a:prstGeom prst="rect">
            <a:avLst/>
          </a:prstGeom>
        </p:spPr>
        <p:txBody>
          <a:bodyPr>
            <a:normAutofit/>
          </a:bodyPr>
          <a:lstStyle>
            <a:lvl1pPr algn="ctr" defTabSz="356362">
              <a:defRPr sz="11590">
                <a:solidFill>
                  <a:srgbClr val="153197"/>
                </a:solidFill>
              </a:defRPr>
            </a:lvl1pPr>
          </a:lstStyle>
          <a:p>
            <a:pPr lvl="0">
              <a:defRPr sz="1800">
                <a:solidFill>
                  <a:srgbClr val="000000"/>
                </a:solidFill>
              </a:defRPr>
            </a:pPr>
            <a:r>
              <a:rPr lang="en-US" sz="12000" dirty="0" smtClean="0">
                <a:solidFill>
                  <a:srgbClr val="FF0000"/>
                </a:solidFill>
              </a:rPr>
              <a:t>Sound</a:t>
            </a:r>
            <a:endParaRPr sz="12000" dirty="0">
              <a:solidFill>
                <a:srgbClr val="FF0000"/>
              </a:solidFill>
            </a:endParaRPr>
          </a:p>
        </p:txBody>
      </p:sp>
      <p:sp>
        <p:nvSpPr>
          <p:cNvPr id="69" name="Shape 69"/>
          <p:cNvSpPr>
            <a:spLocks noGrp="1"/>
          </p:cNvSpPr>
          <p:nvPr>
            <p:ph type="body" idx="1"/>
          </p:nvPr>
        </p:nvSpPr>
        <p:spPr>
          <a:xfrm>
            <a:off x="554659" y="3114576"/>
            <a:ext cx="8282331" cy="6477001"/>
          </a:xfrm>
          <a:prstGeom prst="rect">
            <a:avLst/>
          </a:prstGeom>
        </p:spPr>
        <p:txBody>
          <a:bodyPr>
            <a:normAutofit/>
          </a:bodyPr>
          <a:lstStyle>
            <a:lvl1pPr marL="330707" indent="-330707" defTabSz="490727">
              <a:spcBef>
                <a:spcPts val="2000"/>
              </a:spcBef>
              <a:buBlip>
                <a:blip r:embed="rId3"/>
              </a:buBlip>
              <a:defRPr sz="2688"/>
            </a:lvl1pPr>
          </a:lstStyle>
          <a:p>
            <a:pPr lvl="0">
              <a:defRPr sz="1800">
                <a:solidFill>
                  <a:srgbClr val="000000"/>
                </a:solidFill>
              </a:defRPr>
            </a:pPr>
            <a:r>
              <a:rPr lang="en-US" sz="3600" dirty="0" smtClean="0">
                <a:solidFill>
                  <a:srgbClr val="FF0000"/>
                </a:solidFill>
              </a:rPr>
              <a:t>Sound</a:t>
            </a:r>
            <a:r>
              <a:rPr sz="3600" dirty="0" smtClean="0">
                <a:solidFill>
                  <a:srgbClr val="FF0000"/>
                </a:solidFill>
              </a:rPr>
              <a:t> </a:t>
            </a:r>
            <a:r>
              <a:rPr sz="3600" dirty="0">
                <a:solidFill>
                  <a:srgbClr val="FF0000"/>
                </a:solidFill>
              </a:rPr>
              <a:t>is one of two senses that we can </a:t>
            </a:r>
            <a:r>
              <a:rPr lang="en-US" sz="3600" dirty="0" smtClean="0">
                <a:solidFill>
                  <a:srgbClr val="FF0000"/>
                </a:solidFill>
              </a:rPr>
              <a:t>play </a:t>
            </a:r>
            <a:r>
              <a:rPr sz="3600" dirty="0" smtClean="0">
                <a:solidFill>
                  <a:srgbClr val="FF0000"/>
                </a:solidFill>
              </a:rPr>
              <a:t>with </a:t>
            </a:r>
            <a:r>
              <a:rPr lang="en-US" sz="3600" dirty="0" smtClean="0">
                <a:solidFill>
                  <a:srgbClr val="FF0000"/>
                </a:solidFill>
              </a:rPr>
              <a:t>in </a:t>
            </a:r>
            <a:r>
              <a:rPr sz="3600" dirty="0" smtClean="0">
                <a:solidFill>
                  <a:srgbClr val="FF0000"/>
                </a:solidFill>
              </a:rPr>
              <a:t>multimedia</a:t>
            </a:r>
            <a:r>
              <a:rPr sz="3600" dirty="0">
                <a:solidFill>
                  <a:srgbClr val="FF0000"/>
                </a:solidFill>
              </a:rPr>
              <a:t>, the first being sight. It is a very </a:t>
            </a:r>
            <a:r>
              <a:rPr lang="en-US" sz="3600" dirty="0" smtClean="0">
                <a:solidFill>
                  <a:srgbClr val="FF0000"/>
                </a:solidFill>
              </a:rPr>
              <a:t>exciting part</a:t>
            </a:r>
            <a:r>
              <a:rPr sz="3600" dirty="0" smtClean="0">
                <a:solidFill>
                  <a:srgbClr val="FF0000"/>
                </a:solidFill>
              </a:rPr>
              <a:t> </a:t>
            </a:r>
            <a:r>
              <a:rPr sz="3600" dirty="0">
                <a:solidFill>
                  <a:srgbClr val="FF0000"/>
                </a:solidFill>
              </a:rPr>
              <a:t>of media. Used </a:t>
            </a:r>
            <a:r>
              <a:rPr lang="en-US" sz="3600" dirty="0" smtClean="0">
                <a:solidFill>
                  <a:srgbClr val="FF0000"/>
                </a:solidFill>
              </a:rPr>
              <a:t>in the right way </a:t>
            </a:r>
            <a:r>
              <a:rPr sz="3600" dirty="0" smtClean="0">
                <a:solidFill>
                  <a:srgbClr val="FF0000"/>
                </a:solidFill>
              </a:rPr>
              <a:t>it </a:t>
            </a:r>
            <a:r>
              <a:rPr sz="3600" dirty="0">
                <a:solidFill>
                  <a:srgbClr val="FF0000"/>
                </a:solidFill>
              </a:rPr>
              <a:t>can do </a:t>
            </a:r>
            <a:r>
              <a:rPr lang="en-US" sz="3600" dirty="0" smtClean="0">
                <a:solidFill>
                  <a:srgbClr val="FF0000"/>
                </a:solidFill>
              </a:rPr>
              <a:t>different jobs like</a:t>
            </a:r>
            <a:r>
              <a:rPr sz="3600" dirty="0" smtClean="0">
                <a:solidFill>
                  <a:srgbClr val="FF0000"/>
                </a:solidFill>
              </a:rPr>
              <a:t> </a:t>
            </a:r>
            <a:r>
              <a:rPr lang="en-US" sz="3600" dirty="0" smtClean="0">
                <a:solidFill>
                  <a:srgbClr val="FF0000"/>
                </a:solidFill>
              </a:rPr>
              <a:t>showing </a:t>
            </a:r>
            <a:r>
              <a:rPr sz="3600" dirty="0" smtClean="0">
                <a:solidFill>
                  <a:srgbClr val="FF0000"/>
                </a:solidFill>
              </a:rPr>
              <a:t>a </a:t>
            </a:r>
            <a:r>
              <a:rPr sz="3600" dirty="0">
                <a:solidFill>
                  <a:srgbClr val="FF0000"/>
                </a:solidFill>
              </a:rPr>
              <a:t>button has been pressed, to </a:t>
            </a:r>
            <a:r>
              <a:rPr lang="en-US" sz="3600" dirty="0" smtClean="0">
                <a:solidFill>
                  <a:srgbClr val="FF0000"/>
                </a:solidFill>
              </a:rPr>
              <a:t>point out</a:t>
            </a:r>
            <a:r>
              <a:rPr sz="3600" dirty="0" smtClean="0">
                <a:solidFill>
                  <a:srgbClr val="FF0000"/>
                </a:solidFill>
              </a:rPr>
              <a:t> </a:t>
            </a:r>
            <a:r>
              <a:rPr sz="3600" dirty="0">
                <a:solidFill>
                  <a:srgbClr val="FF0000"/>
                </a:solidFill>
              </a:rPr>
              <a:t>a </a:t>
            </a:r>
            <a:r>
              <a:rPr sz="3600" dirty="0" smtClean="0">
                <a:solidFill>
                  <a:srgbClr val="FF0000"/>
                </a:solidFill>
              </a:rPr>
              <a:t>change</a:t>
            </a:r>
            <a:r>
              <a:rPr sz="3600" dirty="0">
                <a:solidFill>
                  <a:srgbClr val="FF0000"/>
                </a:solidFill>
              </a:rPr>
              <a:t>, to </a:t>
            </a:r>
            <a:r>
              <a:rPr lang="en-US" sz="3600" dirty="0" smtClean="0">
                <a:solidFill>
                  <a:srgbClr val="FF0000"/>
                </a:solidFill>
              </a:rPr>
              <a:t>give </a:t>
            </a:r>
            <a:r>
              <a:rPr sz="3600" dirty="0" smtClean="0">
                <a:solidFill>
                  <a:srgbClr val="FF0000"/>
                </a:solidFill>
              </a:rPr>
              <a:t>a connection </a:t>
            </a:r>
            <a:r>
              <a:rPr lang="en-US" sz="3600" dirty="0" smtClean="0">
                <a:solidFill>
                  <a:srgbClr val="FF0000"/>
                </a:solidFill>
              </a:rPr>
              <a:t>to people through relaxing </a:t>
            </a:r>
            <a:r>
              <a:rPr sz="3600" dirty="0" smtClean="0">
                <a:solidFill>
                  <a:srgbClr val="FF0000"/>
                </a:solidFill>
              </a:rPr>
              <a:t>voice or </a:t>
            </a:r>
            <a:r>
              <a:rPr lang="en-US" sz="3600" dirty="0" smtClean="0">
                <a:solidFill>
                  <a:srgbClr val="FF0000"/>
                </a:solidFill>
              </a:rPr>
              <a:t>giving </a:t>
            </a:r>
            <a:r>
              <a:rPr sz="3600" dirty="0" smtClean="0">
                <a:solidFill>
                  <a:srgbClr val="FF0000"/>
                </a:solidFill>
              </a:rPr>
              <a:t>an </a:t>
            </a:r>
            <a:r>
              <a:rPr sz="3600" dirty="0">
                <a:solidFill>
                  <a:srgbClr val="FF0000"/>
                </a:solidFill>
              </a:rPr>
              <a:t>emotional tone with </a:t>
            </a:r>
            <a:r>
              <a:rPr sz="3600" dirty="0" smtClean="0">
                <a:solidFill>
                  <a:srgbClr val="FF0000"/>
                </a:solidFill>
              </a:rPr>
              <a:t>music</a:t>
            </a:r>
            <a:r>
              <a:rPr sz="3600" dirty="0">
                <a:solidFill>
                  <a:srgbClr val="FF0000"/>
                </a:solidFill>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029" y="681644"/>
            <a:ext cx="2279881" cy="212180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3079" y="76150"/>
            <a:ext cx="2800350" cy="2800350"/>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0955" y="1030777"/>
            <a:ext cx="11079250" cy="4006735"/>
          </a:xfrm>
        </p:spPr>
        <p:txBody>
          <a:bodyPr>
            <a:normAutofit/>
          </a:bodyPr>
          <a:lstStyle/>
          <a:p>
            <a:r>
              <a:rPr lang="en-US" dirty="0" smtClean="0">
                <a:solidFill>
                  <a:srgbClr val="FF0000"/>
                </a:solidFill>
              </a:rPr>
              <a:t>The application of multimedia might need the use of sound effect, music, and speech. </a:t>
            </a:r>
          </a:p>
          <a:p>
            <a:r>
              <a:rPr lang="en-US" dirty="0" smtClean="0">
                <a:solidFill>
                  <a:srgbClr val="FF0000"/>
                </a:solidFill>
              </a:rPr>
              <a:t>There is two types of sound or audio: Analog and digital </a:t>
            </a:r>
          </a:p>
          <a:p>
            <a:r>
              <a:rPr lang="en-US" dirty="0" smtClean="0">
                <a:solidFill>
                  <a:srgbClr val="FF0000"/>
                </a:solidFill>
              </a:rPr>
              <a:t>Analog is the original sound signal </a:t>
            </a:r>
          </a:p>
          <a:p>
            <a:r>
              <a:rPr lang="en-US" dirty="0" smtClean="0">
                <a:solidFill>
                  <a:srgbClr val="FF0000"/>
                </a:solidFill>
              </a:rPr>
              <a:t>Digital is the sampling of the original </a:t>
            </a:r>
            <a:endParaRPr lang="en-US" dirty="0">
              <a:solidFill>
                <a:srgbClr val="FF0000"/>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265" t="46475" r="16606" b="4212"/>
          <a:stretch/>
        </p:blipFill>
        <p:spPr>
          <a:xfrm>
            <a:off x="5475660" y="5203767"/>
            <a:ext cx="6016567" cy="3441574"/>
          </a:xfrm>
          <a:prstGeom prst="rect">
            <a:avLst/>
          </a:prstGeom>
        </p:spPr>
      </p:pic>
    </p:spTree>
    <p:extLst>
      <p:ext uri="{BB962C8B-B14F-4D97-AF65-F5344CB8AC3E}">
        <p14:creationId xmlns:p14="http://schemas.microsoft.com/office/powerpoint/2010/main" val="265488739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3" name="Shape 73"/>
          <p:cNvSpPr>
            <a:spLocks noGrp="1"/>
          </p:cNvSpPr>
          <p:nvPr>
            <p:ph type="body" idx="1"/>
          </p:nvPr>
        </p:nvSpPr>
        <p:spPr>
          <a:xfrm>
            <a:off x="3352800" y="4038600"/>
            <a:ext cx="8324850" cy="5312690"/>
          </a:xfrm>
          <a:prstGeom prst="rect">
            <a:avLst/>
          </a:prstGeom>
        </p:spPr>
        <p:txBody>
          <a:bodyPr>
            <a:normAutofit/>
          </a:bodyPr>
          <a:lstStyle/>
          <a:p>
            <a:pPr lvl="0">
              <a:defRPr sz="1800" i="0">
                <a:solidFill>
                  <a:srgbClr val="000000"/>
                </a:solidFill>
              </a:defRPr>
            </a:pPr>
            <a:r>
              <a:rPr lang="en-US" sz="3500" dirty="0">
                <a:latin typeface="Marker Felt"/>
                <a:ea typeface="Marker Felt"/>
                <a:cs typeface="Marker Felt"/>
                <a:sym typeface="Marker Felt"/>
              </a:rPr>
              <a:t>T</a:t>
            </a:r>
            <a:r>
              <a:rPr sz="3500" dirty="0" smtClean="0">
                <a:latin typeface="Marker Felt"/>
                <a:ea typeface="Marker Felt"/>
                <a:cs typeface="Marker Felt"/>
                <a:sym typeface="Marker Felt"/>
              </a:rPr>
              <a:t>he </a:t>
            </a:r>
            <a:r>
              <a:rPr lang="en-US" sz="3500" dirty="0" smtClean="0">
                <a:latin typeface="Marker Felt"/>
                <a:ea typeface="Marker Felt"/>
                <a:cs typeface="Marker Felt"/>
                <a:sym typeface="Marker Felt"/>
              </a:rPr>
              <a:t>hard part in working with sound </a:t>
            </a:r>
            <a:r>
              <a:rPr sz="3500" dirty="0" smtClean="0">
                <a:latin typeface="Marker Felt"/>
                <a:ea typeface="Marker Felt"/>
                <a:cs typeface="Marker Felt"/>
                <a:sym typeface="Marker Felt"/>
              </a:rPr>
              <a:t>is </a:t>
            </a:r>
            <a:r>
              <a:rPr sz="3500" dirty="0">
                <a:latin typeface="Marker Felt"/>
                <a:ea typeface="Marker Felt"/>
                <a:cs typeface="Marker Felt"/>
                <a:sym typeface="Marker Felt"/>
              </a:rPr>
              <a:t>to </a:t>
            </a:r>
            <a:r>
              <a:rPr lang="en-US" sz="3500" dirty="0" smtClean="0">
                <a:latin typeface="Marker Felt"/>
                <a:ea typeface="Marker Felt"/>
                <a:cs typeface="Marker Felt"/>
                <a:sym typeface="Marker Felt"/>
              </a:rPr>
              <a:t>make </a:t>
            </a:r>
            <a:r>
              <a:rPr sz="3500" dirty="0" smtClean="0">
                <a:latin typeface="Marker Felt"/>
                <a:ea typeface="Marker Felt"/>
                <a:cs typeface="Marker Felt"/>
                <a:sym typeface="Marker Felt"/>
              </a:rPr>
              <a:t>the </a:t>
            </a:r>
            <a:r>
              <a:rPr sz="3500" dirty="0">
                <a:latin typeface="Marker Felt"/>
                <a:ea typeface="Marker Felt"/>
                <a:cs typeface="Marker Felt"/>
                <a:sym typeface="Marker Felt"/>
              </a:rPr>
              <a:t>file </a:t>
            </a:r>
            <a:r>
              <a:rPr sz="3500" dirty="0" smtClean="0">
                <a:latin typeface="Marker Felt"/>
                <a:ea typeface="Marker Felt"/>
                <a:cs typeface="Marker Felt"/>
                <a:sym typeface="Marker Felt"/>
              </a:rPr>
              <a:t>size</a:t>
            </a:r>
            <a:r>
              <a:rPr lang="en-US" sz="3500" dirty="0" smtClean="0">
                <a:latin typeface="Marker Felt"/>
                <a:ea typeface="Marker Felt"/>
                <a:cs typeface="Marker Felt"/>
                <a:sym typeface="Marker Felt"/>
              </a:rPr>
              <a:t> smaller</a:t>
            </a:r>
            <a:r>
              <a:rPr sz="3500" dirty="0" smtClean="0">
                <a:latin typeface="Marker Felt"/>
                <a:ea typeface="Marker Felt"/>
                <a:cs typeface="Marker Felt"/>
                <a:sym typeface="Marker Felt"/>
              </a:rPr>
              <a:t> without</a:t>
            </a:r>
            <a:r>
              <a:rPr lang="en-US" sz="3500" dirty="0" smtClean="0">
                <a:latin typeface="Marker Felt"/>
                <a:ea typeface="Marker Felt"/>
                <a:cs typeface="Marker Felt"/>
                <a:sym typeface="Marker Felt"/>
              </a:rPr>
              <a:t> changing the</a:t>
            </a:r>
            <a:r>
              <a:rPr sz="3500" dirty="0" smtClean="0">
                <a:latin typeface="Marker Felt"/>
                <a:ea typeface="Marker Felt"/>
                <a:cs typeface="Marker Felt"/>
                <a:sym typeface="Marker Felt"/>
              </a:rPr>
              <a:t> </a:t>
            </a:r>
            <a:r>
              <a:rPr sz="3500" dirty="0">
                <a:latin typeface="Marker Felt"/>
                <a:ea typeface="Marker Felt"/>
                <a:cs typeface="Marker Felt"/>
                <a:sym typeface="Marker Felt"/>
              </a:rPr>
              <a:t>sound </a:t>
            </a:r>
            <a:r>
              <a:rPr sz="3500" dirty="0" smtClean="0">
                <a:latin typeface="Marker Felt"/>
                <a:ea typeface="Marker Felt"/>
                <a:cs typeface="Marker Felt"/>
                <a:sym typeface="Marker Felt"/>
              </a:rPr>
              <a:t>wave. </a:t>
            </a:r>
            <a:r>
              <a:rPr sz="3500" dirty="0">
                <a:latin typeface="Marker Felt"/>
                <a:ea typeface="Marker Felt"/>
                <a:cs typeface="Marker Felt"/>
                <a:sym typeface="Marker Felt"/>
              </a:rPr>
              <a:t>In a project where there are </a:t>
            </a:r>
            <a:r>
              <a:rPr lang="en-US" sz="3500" dirty="0" smtClean="0">
                <a:latin typeface="Marker Felt"/>
                <a:ea typeface="Marker Felt"/>
                <a:cs typeface="Marker Felt"/>
                <a:sym typeface="Marker Felt"/>
              </a:rPr>
              <a:t>a lot of mixed sounds</a:t>
            </a:r>
            <a:r>
              <a:rPr sz="3500" dirty="0" smtClean="0">
                <a:latin typeface="Marker Felt"/>
                <a:ea typeface="Marker Felt"/>
                <a:cs typeface="Marker Felt"/>
                <a:sym typeface="Marker Felt"/>
              </a:rPr>
              <a:t>, an</a:t>
            </a:r>
            <a:r>
              <a:rPr lang="en-US" sz="3500" dirty="0" smtClean="0">
                <a:latin typeface="Marker Felt"/>
                <a:ea typeface="Marker Felt"/>
                <a:cs typeface="Marker Felt"/>
                <a:sym typeface="Marker Felt"/>
              </a:rPr>
              <a:t>other thing </a:t>
            </a:r>
            <a:r>
              <a:rPr sz="3500" dirty="0" smtClean="0">
                <a:latin typeface="Marker Felt"/>
                <a:ea typeface="Marker Felt"/>
                <a:cs typeface="Marker Felt"/>
                <a:sym typeface="Marker Felt"/>
              </a:rPr>
              <a:t>is </a:t>
            </a:r>
            <a:r>
              <a:rPr lang="en-US" sz="3500" dirty="0" smtClean="0">
                <a:latin typeface="Marker Felt"/>
                <a:ea typeface="Marker Felt"/>
                <a:cs typeface="Marker Felt"/>
                <a:sym typeface="Marker Felt"/>
              </a:rPr>
              <a:t>to make sure </a:t>
            </a:r>
            <a:r>
              <a:rPr sz="3500" dirty="0" smtClean="0">
                <a:latin typeface="Marker Felt"/>
                <a:ea typeface="Marker Felt"/>
                <a:cs typeface="Marker Felt"/>
                <a:sym typeface="Marker Felt"/>
              </a:rPr>
              <a:t>that </a:t>
            </a:r>
            <a:r>
              <a:rPr lang="en-US" sz="3500" dirty="0" smtClean="0">
                <a:latin typeface="Marker Felt"/>
                <a:ea typeface="Marker Felt"/>
                <a:cs typeface="Marker Felt"/>
                <a:sym typeface="Marker Felt"/>
              </a:rPr>
              <a:t>all the sounds are well </a:t>
            </a:r>
            <a:r>
              <a:rPr sz="3500" dirty="0" smtClean="0">
                <a:latin typeface="Marker Felt"/>
                <a:ea typeface="Marker Felt"/>
                <a:cs typeface="Marker Felt"/>
                <a:sym typeface="Marker Felt"/>
              </a:rPr>
              <a:t>mix</a:t>
            </a:r>
            <a:r>
              <a:rPr lang="en-US" sz="3500" dirty="0" smtClean="0">
                <a:latin typeface="Marker Felt"/>
                <a:ea typeface="Marker Felt"/>
                <a:cs typeface="Marker Felt"/>
                <a:sym typeface="Marker Felt"/>
              </a:rPr>
              <a:t>ed</a:t>
            </a:r>
            <a:r>
              <a:rPr sz="3500" dirty="0" smtClean="0">
                <a:latin typeface="Marker Felt"/>
                <a:ea typeface="Marker Felt"/>
                <a:cs typeface="Marker Felt"/>
                <a:sym typeface="Marker Felt"/>
              </a:rPr>
              <a:t> so </a:t>
            </a:r>
            <a:r>
              <a:rPr sz="3500" dirty="0">
                <a:latin typeface="Marker Felt"/>
                <a:ea typeface="Marker Felt"/>
                <a:cs typeface="Marker Felt"/>
                <a:sym typeface="Marker Felt"/>
              </a:rPr>
              <a:t>that the computer can </a:t>
            </a:r>
            <a:r>
              <a:rPr lang="en-US" sz="3500" dirty="0" smtClean="0">
                <a:latin typeface="Marker Felt"/>
                <a:ea typeface="Marker Felt"/>
                <a:cs typeface="Marker Felt"/>
                <a:sym typeface="Marker Felt"/>
              </a:rPr>
              <a:t>give us</a:t>
            </a:r>
            <a:r>
              <a:rPr sz="3500" dirty="0" smtClean="0">
                <a:latin typeface="Marker Felt"/>
                <a:ea typeface="Marker Felt"/>
                <a:cs typeface="Marker Felt"/>
                <a:sym typeface="Marker Felt"/>
              </a:rPr>
              <a:t> </a:t>
            </a:r>
            <a:r>
              <a:rPr sz="3500" dirty="0">
                <a:latin typeface="Marker Felt"/>
                <a:ea typeface="Marker Felt"/>
                <a:cs typeface="Marker Felt"/>
                <a:sym typeface="Marker Felt"/>
              </a:rPr>
              <a:t>the sounds.</a:t>
            </a:r>
          </a:p>
          <a:p>
            <a:pPr lvl="0">
              <a:defRPr sz="1800" i="0">
                <a:solidFill>
                  <a:srgbClr val="000000"/>
                </a:solidFill>
              </a:defRPr>
            </a:pPr>
            <a:r>
              <a:rPr sz="3500" dirty="0">
                <a:latin typeface="Marker Felt"/>
                <a:ea typeface="Marker Felt"/>
                <a:cs typeface="Marker Felt"/>
                <a:sym typeface="Marker Felt"/>
              </a:rPr>
              <a:t> </a:t>
            </a:r>
          </a:p>
        </p:txBody>
      </p:sp>
      <p:pic>
        <p:nvPicPr>
          <p:cNvPr id="74" name="72158E38-D004-4486-A32D-1EADE79B32B7-L0-001.jpeg"/>
          <p:cNvPicPr/>
          <p:nvPr/>
        </p:nvPicPr>
        <p:blipFill>
          <a:blip r:embed="rId3">
            <a:extLst/>
          </a:blip>
          <a:stretch>
            <a:fillRect/>
          </a:stretch>
        </p:blipFill>
        <p:spPr>
          <a:xfrm>
            <a:off x="4324350" y="1378812"/>
            <a:ext cx="5550978" cy="2659788"/>
          </a:xfrm>
          <a:prstGeom prst="rect">
            <a:avLst/>
          </a:prstGeom>
          <a:ln w="12700">
            <a:miter lim="400000"/>
          </a:ln>
        </p:spPr>
      </p:pic>
      <p:sp>
        <p:nvSpPr>
          <p:cNvPr id="3" name="Rectangle 2">
            <a:hlinkClick r:id="rId4" action="ppaction://hlinksldjump"/>
          </p:cNvPr>
          <p:cNvSpPr/>
          <p:nvPr/>
        </p:nvSpPr>
        <p:spPr>
          <a:xfrm>
            <a:off x="2885440" y="9059820"/>
            <a:ext cx="7788102" cy="584775"/>
          </a:xfrm>
          <a:prstGeom prst="rect">
            <a:avLst/>
          </a:prstGeom>
        </p:spPr>
        <p:txBody>
          <a:bodyPr wrap="square">
            <a:spAutoFit/>
          </a:bodyPr>
          <a:lstStyle/>
          <a:p>
            <a:r>
              <a:rPr lang="en-US" u="sng" dirty="0">
                <a:solidFill>
                  <a:srgbClr val="FFFF00"/>
                </a:solidFill>
              </a:rPr>
              <a:t>Back to the Five parts of multimedia </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800" b="1" i="0" u="none" strike="noStrike" cap="none" spc="0" normalizeH="0" baseline="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501</TotalTime>
  <Words>934</Words>
  <Application>Microsoft Office PowerPoint</Application>
  <PresentationFormat>Custom</PresentationFormat>
  <Paragraphs>69</Paragraphs>
  <Slides>20</Slides>
  <Notes>0</Notes>
  <HiddenSlides>0</HiddenSlides>
  <MMClips>3</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7" baseType="lpstr">
      <vt:lpstr>Adobe Fan Heiti Std B</vt:lpstr>
      <vt:lpstr>Aharoni</vt:lpstr>
      <vt:lpstr>Arial Black</vt:lpstr>
      <vt:lpstr>Arial Rounded MT Bold</vt:lpstr>
      <vt:lpstr>Calibri</vt:lpstr>
      <vt:lpstr>Helvetica Neue</vt:lpstr>
      <vt:lpstr>Hoefler Text</vt:lpstr>
      <vt:lpstr>Iowan Old Style</vt:lpstr>
      <vt:lpstr>Kozuka Gothic Pro M</vt:lpstr>
      <vt:lpstr>Marker Felt</vt:lpstr>
      <vt:lpstr>Palatino</vt:lpstr>
      <vt:lpstr>Symbol</vt:lpstr>
      <vt:lpstr>Thonburi</vt:lpstr>
      <vt:lpstr>Times New Roman</vt:lpstr>
      <vt:lpstr>Zapf Dingbats</vt:lpstr>
      <vt:lpstr>BrushedCanvas</vt:lpstr>
      <vt:lpstr>Presentation</vt:lpstr>
      <vt:lpstr>Multimedia Presentation</vt:lpstr>
      <vt:lpstr>The Five parts of Multimedia </vt:lpstr>
      <vt:lpstr>Multimedia is the combination of multiple forms of media. This includes text, pictures, sound, video, etc. For example, a presentation involving audio and video clips would be considered a "multimedia presentation." Software that involves animations, sound, and text is called "multimedia software." CDs and DVDs are considered to be "multimedia formats"</vt:lpstr>
      <vt:lpstr>Text</vt:lpstr>
      <vt:lpstr>PowerPoint Presentation</vt:lpstr>
      <vt:lpstr>PowerPoint Presentation</vt:lpstr>
      <vt:lpstr>Sound</vt:lpstr>
      <vt:lpstr>PowerPoint Presentation</vt:lpstr>
      <vt:lpstr>PowerPoint Presentation</vt:lpstr>
      <vt:lpstr>Video</vt:lpstr>
      <vt:lpstr>PowerPoint Presentation</vt:lpstr>
      <vt:lpstr>PowerPoint Presentation</vt:lpstr>
      <vt:lpstr>Picture</vt:lpstr>
      <vt:lpstr>PowerPoint Presentation</vt:lpstr>
      <vt:lpstr>PowerPoint Presentation</vt:lpstr>
      <vt:lpstr>Animation</vt:lpstr>
      <vt:lpstr>.     The key with animation is to exercise restraint. Subtle is almost always better than flamboyant.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dc:title>
  <cp:lastModifiedBy>hind ghali</cp:lastModifiedBy>
  <cp:revision>47</cp:revision>
  <dcterms:modified xsi:type="dcterms:W3CDTF">2015-04-08T02:09:16Z</dcterms:modified>
</cp:coreProperties>
</file>