
<file path=[Content_Types].xml><?xml version="1.0" encoding="utf-8"?>
<Types xmlns="http://schemas.openxmlformats.org/package/2006/content-types">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9" r:id="rId4"/>
  </p:sldMasterIdLst>
  <p:notesMasterIdLst>
    <p:notesMasterId r:id="rId5"/>
  </p:notesMasterIdLst>
  <p:sldIdLst>
    <p:sldId id="256" r:id="rId6"/>
    <p:sldId id="257" r:id="rId7"/>
  </p:sldIdLst>
  <p:sldSz cy="5143500" cx="9144000"/>
  <p:notesSz cx="6858000" cy="9144000"/>
  <p:embeddedFontLst>
    <p:embeddedFont>
      <p:font typeface="Quattrocento Sans"/>
      <p:regular r:id="rId8"/>
      <p:bold r:id="rId9"/>
      <p:italic r:id="rId10"/>
      <p:boldItalic r:id="rId1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11" Type="http://schemas.openxmlformats.org/officeDocument/2006/relationships/font" Target="fonts/QuattrocentoSans-boldItalic.fntdata"/><Relationship Id="rId10" Type="http://schemas.openxmlformats.org/officeDocument/2006/relationships/font" Target="fonts/QuattrocentoSans-italic.fntdata"/><Relationship Id="rId9" Type="http://schemas.openxmlformats.org/officeDocument/2006/relationships/font" Target="fonts/QuattrocentoSans-bold.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font" Target="fonts/QuattrocentoSans-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8450" lvl="0" marL="457200" rtl="0">
              <a:spcBef>
                <a:spcPts val="0"/>
              </a:spcBef>
              <a:spcAft>
                <a:spcPts val="0"/>
              </a:spcAft>
              <a:buSzPts val="1100"/>
              <a:buAutoNum type="arabicPeriod"/>
            </a:pPr>
            <a:r>
              <a:rPr lang="en"/>
              <a:t>Header found on every page, allows quick access to </a:t>
            </a:r>
            <a:r>
              <a:rPr lang="en"/>
              <a:t>Sentimit</a:t>
            </a:r>
            <a:r>
              <a:rPr lang="en"/>
              <a:t> main site, the </a:t>
            </a:r>
            <a:r>
              <a:rPr lang="en"/>
              <a:t>Sentimit</a:t>
            </a:r>
            <a:r>
              <a:rPr lang="en"/>
              <a:t>’s homepage, user account, settings, and the ability to logout. The account/settings pages allow personalization of account information and content appearing on </a:t>
            </a:r>
            <a:r>
              <a:rPr lang="en"/>
              <a:t>Sentimit</a:t>
            </a:r>
            <a:r>
              <a:rPr lang="en"/>
              <a:t>.</a:t>
            </a:r>
            <a:endParaRPr/>
          </a:p>
          <a:p>
            <a:pPr indent="-298450" lvl="0" marL="457200" rtl="0">
              <a:spcBef>
                <a:spcPts val="0"/>
              </a:spcBef>
              <a:spcAft>
                <a:spcPts val="0"/>
              </a:spcAft>
              <a:buSzPts val="1100"/>
              <a:buAutoNum type="arabicPeriod"/>
            </a:pPr>
            <a:r>
              <a:rPr lang="en"/>
              <a:t>The sign-in region consists of an ID/Email field with Password input. The option to change and reset passwords are also included underneath for user </a:t>
            </a:r>
            <a:r>
              <a:rPr lang="en"/>
              <a:t>convenience</a:t>
            </a:r>
            <a:r>
              <a:rPr lang="en"/>
              <a:t>. </a:t>
            </a:r>
            <a:endParaRPr/>
          </a:p>
          <a:p>
            <a:pPr indent="-298450" lvl="0" marL="457200" rtl="0">
              <a:spcBef>
                <a:spcPts val="0"/>
              </a:spcBef>
              <a:spcAft>
                <a:spcPts val="0"/>
              </a:spcAft>
              <a:buSzPts val="1100"/>
              <a:buAutoNum type="arabicPeriod"/>
            </a:pPr>
            <a:r>
              <a:rPr lang="en"/>
              <a:t>Search form panel is the main form of the website where users spend most of their actions and </a:t>
            </a:r>
            <a:r>
              <a:rPr lang="en"/>
              <a:t>observations</a:t>
            </a:r>
            <a:r>
              <a:rPr lang="en"/>
              <a:t>. The purpose will consist of allowing users to input their desired strings of text with a button to search for the compiled text. </a:t>
            </a:r>
            <a:endParaRPr/>
          </a:p>
          <a:p>
            <a:pPr indent="-298450" lvl="0" marL="457200" rtl="0">
              <a:spcBef>
                <a:spcPts val="0"/>
              </a:spcBef>
              <a:spcAft>
                <a:spcPts val="0"/>
              </a:spcAft>
              <a:buSzPts val="1100"/>
              <a:buAutoNum type="arabicPeriod"/>
            </a:pPr>
            <a:r>
              <a:rPr lang="en"/>
              <a:t>The results tab will consist of the compiled data of positive and negative search results from the inputted string in the search field. Starts out </a:t>
            </a:r>
            <a:r>
              <a:rPr lang="en"/>
              <a:t>collapsed</a:t>
            </a:r>
            <a:r>
              <a:rPr lang="en"/>
              <a:t> and has the option of expanding to page 2 of the wireframe. Objects displayed in the collapsed results tab will give users a quick glance of whether the string returned is positive or negative. </a:t>
            </a:r>
            <a:endParaRPr/>
          </a:p>
          <a:p>
            <a:pPr indent="-298450" lvl="0" marL="457200" rtl="0">
              <a:spcBef>
                <a:spcPts val="0"/>
              </a:spcBef>
              <a:spcAft>
                <a:spcPts val="0"/>
              </a:spcAft>
              <a:buSzPts val="1100"/>
              <a:buAutoNum type="arabicPeriod"/>
            </a:pPr>
            <a:r>
              <a:rPr lang="en"/>
              <a:t>Recommended panel presents an </a:t>
            </a:r>
            <a:r>
              <a:rPr lang="en"/>
              <a:t>assortment</a:t>
            </a:r>
            <a:r>
              <a:rPr lang="en"/>
              <a:t> of useful links pertaining to </a:t>
            </a:r>
            <a:r>
              <a:rPr lang="en"/>
              <a:t>Sentimit</a:t>
            </a:r>
            <a:r>
              <a:rPr lang="en"/>
              <a:t>. The </a:t>
            </a:r>
            <a:r>
              <a:rPr lang="en"/>
              <a:t>recommended</a:t>
            </a:r>
            <a:r>
              <a:rPr lang="en"/>
              <a:t> links can help a user navigate to a different website/platform to aide their speedy search. </a:t>
            </a:r>
            <a:endParaRPr/>
          </a:p>
          <a:p>
            <a:pPr indent="-298450" lvl="0" marL="457200" rtl="0">
              <a:spcBef>
                <a:spcPts val="0"/>
              </a:spcBef>
              <a:spcAft>
                <a:spcPts val="0"/>
              </a:spcAft>
              <a:buSzPts val="1100"/>
              <a:buAutoNum type="arabicPeriod"/>
            </a:pPr>
            <a:r>
              <a:rPr lang="en"/>
              <a:t>News/Updates section that details upcoming events and </a:t>
            </a:r>
            <a:r>
              <a:rPr lang="en"/>
              <a:t>maintenance</a:t>
            </a:r>
            <a:r>
              <a:rPr lang="en"/>
              <a:t> for site. </a:t>
            </a:r>
            <a:r>
              <a:rPr lang="en"/>
              <a:t>Announcements</a:t>
            </a:r>
            <a:r>
              <a:rPr lang="en"/>
              <a:t> that pertain to security and functionality will be updated frequently in this panel.</a:t>
            </a:r>
            <a:endParaRPr/>
          </a:p>
          <a:p>
            <a:pPr indent="-298450" lvl="0" marL="457200" rtl="0">
              <a:spcBef>
                <a:spcPts val="0"/>
              </a:spcBef>
              <a:spcAft>
                <a:spcPts val="0"/>
              </a:spcAft>
              <a:buSzPts val="1100"/>
              <a:buAutoNum type="arabicPeriod"/>
            </a:pPr>
            <a:r>
              <a:rPr lang="en"/>
              <a:t>Footer found on every page in parallel to the Header, allows quick access to About us, Contact Us, and Help for additional information about communication + troubleshooting.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9" name="Shape 119"/>
        <p:cNvGrpSpPr/>
        <p:nvPr/>
      </p:nvGrpSpPr>
      <p:grpSpPr>
        <a:xfrm>
          <a:off x="0" y="0"/>
          <a:ext cx="0" cy="0"/>
          <a:chOff x="0" y="0"/>
          <a:chExt cx="0" cy="0"/>
        </a:xfrm>
      </p:grpSpPr>
      <p:sp>
        <p:nvSpPr>
          <p:cNvPr id="120" name="Google Shape;120;g3d47411b58_3_0:notes"/>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21" name="Google Shape;121;g3d47411b58_3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8450" lvl="0" marL="457200" rtl="0">
              <a:spcBef>
                <a:spcPts val="0"/>
              </a:spcBef>
              <a:spcAft>
                <a:spcPts val="0"/>
              </a:spcAft>
              <a:buSzPts val="1100"/>
              <a:buAutoNum type="arabicPeriod"/>
            </a:pPr>
            <a:r>
              <a:rPr lang="en"/>
              <a:t>Navigation bar for pertinent multi-course information including inbox, Reset to clear all of the shown data, and current search to display the title string of text.</a:t>
            </a:r>
            <a:endParaRPr/>
          </a:p>
          <a:p>
            <a:pPr indent="-298450" lvl="0" marL="457200" rtl="0">
              <a:spcBef>
                <a:spcPts val="0"/>
              </a:spcBef>
              <a:spcAft>
                <a:spcPts val="0"/>
              </a:spcAft>
              <a:buSzPts val="1100"/>
              <a:buAutoNum type="arabicPeriod"/>
            </a:pPr>
            <a:r>
              <a:rPr lang="en"/>
              <a:t>The quick search form displays a smaller panel box of the search form. </a:t>
            </a:r>
            <a:r>
              <a:rPr lang="en">
                <a:solidFill>
                  <a:schemeClr val="dk1"/>
                </a:solidFill>
              </a:rPr>
              <a:t>The purpose will consist of allowing users to input their desired strings of text with a button to search for the compiled text. </a:t>
            </a:r>
            <a:endParaRPr/>
          </a:p>
          <a:p>
            <a:pPr indent="-298450" lvl="0" marL="457200" rtl="0">
              <a:spcBef>
                <a:spcPts val="0"/>
              </a:spcBef>
              <a:spcAft>
                <a:spcPts val="0"/>
              </a:spcAft>
              <a:buSzPts val="1100"/>
              <a:buAutoNum type="arabicPeriod"/>
            </a:pPr>
            <a:r>
              <a:rPr lang="en"/>
              <a:t>The expanded results panel show numerous data based off of the search results. Regardless of positive or negative data, all of the contents will be displayed here.</a:t>
            </a:r>
            <a:endParaRPr/>
          </a:p>
          <a:p>
            <a:pPr indent="-298450" lvl="0" marL="457200" rtl="0">
              <a:spcBef>
                <a:spcPts val="0"/>
              </a:spcBef>
              <a:spcAft>
                <a:spcPts val="0"/>
              </a:spcAft>
              <a:buSzPts val="1100"/>
              <a:buAutoNum type="arabicPeriod"/>
            </a:pPr>
            <a:r>
              <a:rPr lang="en"/>
              <a:t>The canvas for each individual panel has a title, and context paragraph that describes each search results with a specific character limit.</a:t>
            </a:r>
            <a:endParaRPr/>
          </a:p>
          <a:p>
            <a:pPr indent="-298450" lvl="0" marL="457200" rtl="0">
              <a:spcBef>
                <a:spcPts val="0"/>
              </a:spcBef>
              <a:spcAft>
                <a:spcPts val="0"/>
              </a:spcAft>
              <a:buSzPts val="1100"/>
              <a:buAutoNum type="arabicPeriod"/>
            </a:pPr>
            <a:r>
              <a:rPr lang="en">
                <a:solidFill>
                  <a:schemeClr val="dk1"/>
                </a:solidFill>
              </a:rPr>
              <a:t>Footer found on every page in parallel to the Header, allows quick access to About us, Contact Us, and Help for additional information about communication + troubleshooting.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3" name="Shape 53"/>
        <p:cNvGrpSpPr/>
        <p:nvPr/>
      </p:nvGrpSpPr>
      <p:grpSpPr>
        <a:xfrm>
          <a:off x="0" y="0"/>
          <a:ext cx="0" cy="0"/>
          <a:chOff x="0" y="0"/>
          <a:chExt cx="0" cy="0"/>
        </a:xfrm>
      </p:grpSpPr>
      <p:sp>
        <p:nvSpPr>
          <p:cNvPr id="54" name="Google Shape;54;p13"/>
          <p:cNvSpPr/>
          <p:nvPr/>
        </p:nvSpPr>
        <p:spPr>
          <a:xfrm>
            <a:off x="1073900" y="2865125"/>
            <a:ext cx="7481400" cy="3207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sp>
        <p:nvSpPr>
          <p:cNvPr id="55" name="Google Shape;55;p13"/>
          <p:cNvSpPr/>
          <p:nvPr/>
        </p:nvSpPr>
        <p:spPr>
          <a:xfrm>
            <a:off x="1073900" y="555475"/>
            <a:ext cx="7484400" cy="5694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algn="ctr">
              <a:spcBef>
                <a:spcPts val="0"/>
              </a:spcBef>
              <a:spcAft>
                <a:spcPts val="0"/>
              </a:spcAft>
              <a:buNone/>
            </a:pPr>
            <a:r>
              <a:rPr lang="en" sz="1000">
                <a:solidFill>
                  <a:srgbClr val="FFFFFF"/>
                </a:solidFill>
                <a:latin typeface="Verdana"/>
                <a:ea typeface="Verdana"/>
                <a:cs typeface="Verdana"/>
                <a:sym typeface="Verdana"/>
              </a:rPr>
              <a:t>logo + typeface logo</a:t>
            </a:r>
            <a:endParaRPr sz="1000">
              <a:solidFill>
                <a:srgbClr val="FFFFFF"/>
              </a:solidFill>
              <a:latin typeface="Verdana"/>
              <a:ea typeface="Verdana"/>
              <a:cs typeface="Verdana"/>
              <a:sym typeface="Verdana"/>
            </a:endParaRPr>
          </a:p>
        </p:txBody>
      </p:sp>
      <p:sp>
        <p:nvSpPr>
          <p:cNvPr id="56" name="Google Shape;56;p13"/>
          <p:cNvSpPr/>
          <p:nvPr/>
        </p:nvSpPr>
        <p:spPr>
          <a:xfrm>
            <a:off x="1073900" y="1208975"/>
            <a:ext cx="7484400" cy="15849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sp>
        <p:nvSpPr>
          <p:cNvPr id="57" name="Google Shape;57;p13"/>
          <p:cNvSpPr txBox="1"/>
          <p:nvPr/>
        </p:nvSpPr>
        <p:spPr>
          <a:xfrm>
            <a:off x="170975" y="90225"/>
            <a:ext cx="807300" cy="569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800"/>
              <a:t>Login/Signup Landing Page</a:t>
            </a:r>
            <a:endParaRPr sz="800"/>
          </a:p>
        </p:txBody>
      </p:sp>
      <p:cxnSp>
        <p:nvCxnSpPr>
          <p:cNvPr id="58" name="Google Shape;58;p13"/>
          <p:cNvCxnSpPr/>
          <p:nvPr/>
        </p:nvCxnSpPr>
        <p:spPr>
          <a:xfrm flipH="1" rot="10800000">
            <a:off x="1078325" y="1221300"/>
            <a:ext cx="7481400" cy="1574700"/>
          </a:xfrm>
          <a:prstGeom prst="straightConnector1">
            <a:avLst/>
          </a:prstGeom>
          <a:noFill/>
          <a:ln cap="flat" cmpd="sng" w="9525">
            <a:solidFill>
              <a:schemeClr val="dk2"/>
            </a:solidFill>
            <a:prstDash val="solid"/>
            <a:round/>
            <a:headEnd len="med" w="med" type="none"/>
            <a:tailEnd len="med" w="med" type="none"/>
          </a:ln>
        </p:spPr>
      </p:cxnSp>
      <p:cxnSp>
        <p:nvCxnSpPr>
          <p:cNvPr id="59" name="Google Shape;59;p13"/>
          <p:cNvCxnSpPr/>
          <p:nvPr/>
        </p:nvCxnSpPr>
        <p:spPr>
          <a:xfrm rot="10800000">
            <a:off x="1080075" y="1209800"/>
            <a:ext cx="7482900" cy="1585800"/>
          </a:xfrm>
          <a:prstGeom prst="straightConnector1">
            <a:avLst/>
          </a:prstGeom>
          <a:noFill/>
          <a:ln cap="flat" cmpd="sng" w="9525">
            <a:solidFill>
              <a:schemeClr val="dk2"/>
            </a:solidFill>
            <a:prstDash val="solid"/>
            <a:round/>
            <a:headEnd len="med" w="med" type="none"/>
            <a:tailEnd len="med" w="med" type="none"/>
          </a:ln>
        </p:spPr>
      </p:cxnSp>
      <p:sp>
        <p:nvSpPr>
          <p:cNvPr id="60" name="Google Shape;60;p13"/>
          <p:cNvSpPr/>
          <p:nvPr/>
        </p:nvSpPr>
        <p:spPr>
          <a:xfrm>
            <a:off x="2894900" y="1459725"/>
            <a:ext cx="4252800" cy="9099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sp>
        <p:nvSpPr>
          <p:cNvPr id="61" name="Google Shape;61;p13"/>
          <p:cNvSpPr/>
          <p:nvPr/>
        </p:nvSpPr>
        <p:spPr>
          <a:xfrm>
            <a:off x="1163900" y="1263025"/>
            <a:ext cx="1314900" cy="1470600"/>
          </a:xfrm>
          <a:prstGeom prst="rect">
            <a:avLst/>
          </a:prstGeom>
          <a:solidFill>
            <a:srgbClr val="D25A32"/>
          </a:solidFill>
          <a:ln cap="flat" cmpd="sng" w="9525">
            <a:solidFill>
              <a:srgbClr val="000000"/>
            </a:solidFill>
            <a:prstDash val="dash"/>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sp>
        <p:nvSpPr>
          <p:cNvPr id="62" name="Google Shape;62;p13"/>
          <p:cNvSpPr/>
          <p:nvPr/>
        </p:nvSpPr>
        <p:spPr>
          <a:xfrm>
            <a:off x="1073900" y="245175"/>
            <a:ext cx="7484400" cy="2262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sp>
        <p:nvSpPr>
          <p:cNvPr id="63" name="Google Shape;63;p13"/>
          <p:cNvSpPr/>
          <p:nvPr/>
        </p:nvSpPr>
        <p:spPr>
          <a:xfrm>
            <a:off x="2478800" y="3256675"/>
            <a:ext cx="6079500" cy="14274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sp>
        <p:nvSpPr>
          <p:cNvPr id="64" name="Google Shape;64;p13"/>
          <p:cNvSpPr/>
          <p:nvPr/>
        </p:nvSpPr>
        <p:spPr>
          <a:xfrm>
            <a:off x="1599575" y="1473125"/>
            <a:ext cx="467100" cy="132600"/>
          </a:xfrm>
          <a:prstGeom prst="rect">
            <a:avLst/>
          </a:prstGeom>
          <a:solidFill>
            <a:srgbClr val="FFFFFF"/>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grpSp>
        <p:nvGrpSpPr>
          <p:cNvPr id="65" name="Google Shape;65;p13"/>
          <p:cNvGrpSpPr/>
          <p:nvPr/>
        </p:nvGrpSpPr>
        <p:grpSpPr>
          <a:xfrm>
            <a:off x="1281103" y="1425822"/>
            <a:ext cx="785674" cy="227210"/>
            <a:chOff x="7260725" y="1513845"/>
            <a:chExt cx="1146300" cy="331500"/>
          </a:xfrm>
        </p:grpSpPr>
        <p:sp>
          <p:nvSpPr>
            <p:cNvPr id="66" name="Google Shape;66;p13"/>
            <p:cNvSpPr/>
            <p:nvPr/>
          </p:nvSpPr>
          <p:spPr>
            <a:xfrm>
              <a:off x="7260725" y="1513845"/>
              <a:ext cx="387300" cy="3315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sp>
          <p:nvSpPr>
            <p:cNvPr id="67" name="Google Shape;67;p13"/>
            <p:cNvSpPr txBox="1"/>
            <p:nvPr/>
          </p:nvSpPr>
          <p:spPr>
            <a:xfrm>
              <a:off x="7648025" y="1519850"/>
              <a:ext cx="759000" cy="319500"/>
            </a:xfrm>
            <a:prstGeom prst="rect">
              <a:avLst/>
            </a:prstGeom>
            <a:noFill/>
            <a:ln>
              <a:noFill/>
            </a:ln>
          </p:spPr>
          <p:txBody>
            <a:bodyPr anchorCtr="0" anchor="ctr" bIns="91425" lIns="91425" spcFirstLastPara="1" rIns="91425" wrap="square" tIns="91425">
              <a:noAutofit/>
            </a:bodyPr>
            <a:lstStyle/>
            <a:p>
              <a:pPr indent="0" lvl="0" marL="0" algn="ctr">
                <a:spcBef>
                  <a:spcPts val="0"/>
                </a:spcBef>
                <a:spcAft>
                  <a:spcPts val="0"/>
                </a:spcAft>
                <a:buNone/>
              </a:pPr>
              <a:r>
                <a:rPr lang="en" sz="600">
                  <a:latin typeface="Verdana"/>
                  <a:ea typeface="Verdana"/>
                  <a:cs typeface="Verdana"/>
                  <a:sym typeface="Verdana"/>
                </a:rPr>
                <a:t>ID/Email</a:t>
              </a:r>
              <a:endParaRPr sz="600">
                <a:latin typeface="Verdana"/>
                <a:ea typeface="Verdana"/>
                <a:cs typeface="Verdana"/>
                <a:sym typeface="Verdana"/>
              </a:endParaRPr>
            </a:p>
          </p:txBody>
        </p:sp>
        <p:cxnSp>
          <p:nvCxnSpPr>
            <p:cNvPr id="68" name="Google Shape;68;p13"/>
            <p:cNvCxnSpPr/>
            <p:nvPr/>
          </p:nvCxnSpPr>
          <p:spPr>
            <a:xfrm flipH="1" rot="10800000">
              <a:off x="7262950" y="1516275"/>
              <a:ext cx="384600" cy="327900"/>
            </a:xfrm>
            <a:prstGeom prst="straightConnector1">
              <a:avLst/>
            </a:prstGeom>
            <a:noFill/>
            <a:ln cap="flat" cmpd="sng" w="9525">
              <a:solidFill>
                <a:schemeClr val="dk2"/>
              </a:solidFill>
              <a:prstDash val="solid"/>
              <a:round/>
              <a:headEnd len="med" w="med" type="none"/>
              <a:tailEnd len="med" w="med" type="none"/>
            </a:ln>
          </p:spPr>
        </p:cxnSp>
        <p:cxnSp>
          <p:nvCxnSpPr>
            <p:cNvPr id="69" name="Google Shape;69;p13"/>
            <p:cNvCxnSpPr/>
            <p:nvPr/>
          </p:nvCxnSpPr>
          <p:spPr>
            <a:xfrm>
              <a:off x="7262375" y="1515550"/>
              <a:ext cx="382200" cy="326100"/>
            </a:xfrm>
            <a:prstGeom prst="straightConnector1">
              <a:avLst/>
            </a:prstGeom>
            <a:noFill/>
            <a:ln cap="flat" cmpd="sng" w="9525">
              <a:solidFill>
                <a:schemeClr val="dk2"/>
              </a:solidFill>
              <a:prstDash val="solid"/>
              <a:round/>
              <a:headEnd len="med" w="med" type="none"/>
              <a:tailEnd len="med" w="med" type="none"/>
            </a:ln>
          </p:spPr>
        </p:cxnSp>
      </p:grpSp>
      <p:sp>
        <p:nvSpPr>
          <p:cNvPr id="70" name="Google Shape;70;p13"/>
          <p:cNvSpPr txBox="1"/>
          <p:nvPr/>
        </p:nvSpPr>
        <p:spPr>
          <a:xfrm>
            <a:off x="2591287" y="3256674"/>
            <a:ext cx="1111200" cy="2379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000">
                <a:solidFill>
                  <a:srgbClr val="FFFFFF"/>
                </a:solidFill>
                <a:latin typeface="Verdana"/>
                <a:ea typeface="Verdana"/>
                <a:cs typeface="Verdana"/>
                <a:sym typeface="Verdana"/>
              </a:rPr>
              <a:t>news/updates</a:t>
            </a:r>
            <a:endParaRPr sz="1000">
              <a:solidFill>
                <a:srgbClr val="FFFFFF"/>
              </a:solidFill>
              <a:latin typeface="Verdana"/>
              <a:ea typeface="Verdana"/>
              <a:cs typeface="Verdana"/>
              <a:sym typeface="Verdana"/>
            </a:endParaRPr>
          </a:p>
        </p:txBody>
      </p:sp>
      <p:sp>
        <p:nvSpPr>
          <p:cNvPr id="71" name="Google Shape;71;p13"/>
          <p:cNvSpPr/>
          <p:nvPr/>
        </p:nvSpPr>
        <p:spPr>
          <a:xfrm>
            <a:off x="2597346" y="3533741"/>
            <a:ext cx="307800" cy="2466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72" name="Google Shape;72;p13"/>
          <p:cNvCxnSpPr/>
          <p:nvPr/>
        </p:nvCxnSpPr>
        <p:spPr>
          <a:xfrm flipH="1" rot="10800000">
            <a:off x="2599115" y="3535671"/>
            <a:ext cx="305700" cy="243900"/>
          </a:xfrm>
          <a:prstGeom prst="straightConnector1">
            <a:avLst/>
          </a:prstGeom>
          <a:noFill/>
          <a:ln cap="flat" cmpd="sng" w="9525">
            <a:solidFill>
              <a:schemeClr val="dk2"/>
            </a:solidFill>
            <a:prstDash val="solid"/>
            <a:round/>
            <a:headEnd len="med" w="med" type="none"/>
            <a:tailEnd len="med" w="med" type="none"/>
          </a:ln>
        </p:spPr>
      </p:cxnSp>
      <p:cxnSp>
        <p:nvCxnSpPr>
          <p:cNvPr id="73" name="Google Shape;73;p13"/>
          <p:cNvCxnSpPr/>
          <p:nvPr/>
        </p:nvCxnSpPr>
        <p:spPr>
          <a:xfrm>
            <a:off x="2598658" y="3535009"/>
            <a:ext cx="303900" cy="242700"/>
          </a:xfrm>
          <a:prstGeom prst="straightConnector1">
            <a:avLst/>
          </a:prstGeom>
          <a:noFill/>
          <a:ln cap="flat" cmpd="sng" w="9525">
            <a:solidFill>
              <a:schemeClr val="dk2"/>
            </a:solidFill>
            <a:prstDash val="solid"/>
            <a:round/>
            <a:headEnd len="med" w="med" type="none"/>
            <a:tailEnd len="med" w="med" type="none"/>
          </a:ln>
        </p:spPr>
      </p:cxnSp>
      <p:sp>
        <p:nvSpPr>
          <p:cNvPr id="74" name="Google Shape;74;p13"/>
          <p:cNvSpPr/>
          <p:nvPr/>
        </p:nvSpPr>
        <p:spPr>
          <a:xfrm>
            <a:off x="2596631" y="3843439"/>
            <a:ext cx="307800" cy="2466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75" name="Google Shape;75;p13"/>
          <p:cNvCxnSpPr/>
          <p:nvPr/>
        </p:nvCxnSpPr>
        <p:spPr>
          <a:xfrm flipH="1" rot="10800000">
            <a:off x="2598399" y="3845370"/>
            <a:ext cx="305700" cy="243900"/>
          </a:xfrm>
          <a:prstGeom prst="straightConnector1">
            <a:avLst/>
          </a:prstGeom>
          <a:noFill/>
          <a:ln cap="flat" cmpd="sng" w="9525">
            <a:solidFill>
              <a:schemeClr val="dk2"/>
            </a:solidFill>
            <a:prstDash val="solid"/>
            <a:round/>
            <a:headEnd len="med" w="med" type="none"/>
            <a:tailEnd len="med" w="med" type="none"/>
          </a:ln>
        </p:spPr>
      </p:cxnSp>
      <p:cxnSp>
        <p:nvCxnSpPr>
          <p:cNvPr id="76" name="Google Shape;76;p13"/>
          <p:cNvCxnSpPr/>
          <p:nvPr/>
        </p:nvCxnSpPr>
        <p:spPr>
          <a:xfrm>
            <a:off x="2597942" y="3844707"/>
            <a:ext cx="303900" cy="242700"/>
          </a:xfrm>
          <a:prstGeom prst="straightConnector1">
            <a:avLst/>
          </a:prstGeom>
          <a:noFill/>
          <a:ln cap="flat" cmpd="sng" w="9525">
            <a:solidFill>
              <a:schemeClr val="dk2"/>
            </a:solidFill>
            <a:prstDash val="solid"/>
            <a:round/>
            <a:headEnd len="med" w="med" type="none"/>
            <a:tailEnd len="med" w="med" type="none"/>
          </a:ln>
        </p:spPr>
      </p:cxnSp>
      <p:sp>
        <p:nvSpPr>
          <p:cNvPr id="77" name="Google Shape;77;p13"/>
          <p:cNvSpPr/>
          <p:nvPr/>
        </p:nvSpPr>
        <p:spPr>
          <a:xfrm>
            <a:off x="2598042" y="4162272"/>
            <a:ext cx="307800" cy="2466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78" name="Google Shape;78;p13"/>
          <p:cNvCxnSpPr/>
          <p:nvPr/>
        </p:nvCxnSpPr>
        <p:spPr>
          <a:xfrm flipH="1" rot="10800000">
            <a:off x="2599810" y="4164203"/>
            <a:ext cx="305700" cy="243900"/>
          </a:xfrm>
          <a:prstGeom prst="straightConnector1">
            <a:avLst/>
          </a:prstGeom>
          <a:noFill/>
          <a:ln cap="flat" cmpd="sng" w="9525">
            <a:solidFill>
              <a:schemeClr val="dk2"/>
            </a:solidFill>
            <a:prstDash val="solid"/>
            <a:round/>
            <a:headEnd len="med" w="med" type="none"/>
            <a:tailEnd len="med" w="med" type="none"/>
          </a:ln>
        </p:spPr>
      </p:cxnSp>
      <p:cxnSp>
        <p:nvCxnSpPr>
          <p:cNvPr id="79" name="Google Shape;79;p13"/>
          <p:cNvCxnSpPr/>
          <p:nvPr/>
        </p:nvCxnSpPr>
        <p:spPr>
          <a:xfrm>
            <a:off x="2599353" y="4163541"/>
            <a:ext cx="303900" cy="242700"/>
          </a:xfrm>
          <a:prstGeom prst="straightConnector1">
            <a:avLst/>
          </a:prstGeom>
          <a:noFill/>
          <a:ln cap="flat" cmpd="sng" w="9525">
            <a:solidFill>
              <a:schemeClr val="dk2"/>
            </a:solidFill>
            <a:prstDash val="solid"/>
            <a:round/>
            <a:headEnd len="med" w="med" type="none"/>
            <a:tailEnd len="med" w="med" type="none"/>
          </a:ln>
        </p:spPr>
      </p:cxnSp>
      <p:sp>
        <p:nvSpPr>
          <p:cNvPr id="80" name="Google Shape;80;p13"/>
          <p:cNvSpPr txBox="1"/>
          <p:nvPr/>
        </p:nvSpPr>
        <p:spPr>
          <a:xfrm>
            <a:off x="2884900" y="3398275"/>
            <a:ext cx="4042200" cy="2427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sz="600">
                <a:solidFill>
                  <a:srgbClr val="FFFFFF"/>
                </a:solidFill>
                <a:latin typeface="Quattrocento Sans"/>
                <a:ea typeface="Quattrocento Sans"/>
                <a:cs typeface="Quattrocento Sans"/>
                <a:sym typeface="Quattrocento Sans"/>
              </a:rPr>
              <a:t>Washington (CNN)President Donald Trump on Wednesday said his attorney general, Jeff Sessions, should end special counsel Robert Mueller's investigation into Russian election interference, arguing that the ongoing probe is hurting the United States.</a:t>
            </a:r>
            <a:endParaRPr sz="600">
              <a:solidFill>
                <a:srgbClr val="FFFFFF"/>
              </a:solidFill>
              <a:latin typeface="Quattrocento Sans"/>
              <a:ea typeface="Quattrocento Sans"/>
              <a:cs typeface="Quattrocento Sans"/>
              <a:sym typeface="Quattrocento Sans"/>
            </a:endParaRPr>
          </a:p>
          <a:p>
            <a:pPr indent="0" lvl="0" marL="0" rtl="0">
              <a:spcBef>
                <a:spcPts val="0"/>
              </a:spcBef>
              <a:spcAft>
                <a:spcPts val="0"/>
              </a:spcAft>
              <a:buNone/>
            </a:pPr>
            <a:r>
              <a:t/>
            </a:r>
            <a:endParaRPr sz="600">
              <a:solidFill>
                <a:srgbClr val="FFFFFF"/>
              </a:solidFill>
              <a:latin typeface="Quattrocento Sans"/>
              <a:ea typeface="Quattrocento Sans"/>
              <a:cs typeface="Quattrocento Sans"/>
              <a:sym typeface="Quattrocento Sans"/>
            </a:endParaRPr>
          </a:p>
        </p:txBody>
      </p:sp>
      <p:sp>
        <p:nvSpPr>
          <p:cNvPr id="81" name="Google Shape;81;p13"/>
          <p:cNvSpPr txBox="1"/>
          <p:nvPr/>
        </p:nvSpPr>
        <p:spPr>
          <a:xfrm>
            <a:off x="2896819" y="3715217"/>
            <a:ext cx="4209600" cy="242700"/>
          </a:xfrm>
          <a:prstGeom prst="rect">
            <a:avLst/>
          </a:prstGeom>
          <a:noFill/>
          <a:ln>
            <a:noFill/>
          </a:ln>
        </p:spPr>
        <p:txBody>
          <a:bodyPr anchorCtr="0" anchor="t" bIns="91425" lIns="91425" spcFirstLastPara="1" rIns="91425" wrap="square" tIns="91425">
            <a:noAutofit/>
          </a:bodyPr>
          <a:lstStyle/>
          <a:p>
            <a:pPr indent="0" lvl="0" marL="0">
              <a:spcBef>
                <a:spcPts val="0"/>
              </a:spcBef>
              <a:spcAft>
                <a:spcPts val="0"/>
              </a:spcAft>
              <a:buNone/>
            </a:pPr>
            <a:r>
              <a:rPr b="1" lang="en" sz="700">
                <a:solidFill>
                  <a:srgbClr val="FFFFFF"/>
                </a:solidFill>
                <a:latin typeface="Quattrocento Sans"/>
                <a:ea typeface="Quattrocento Sans"/>
                <a:cs typeface="Quattrocento Sans"/>
                <a:sym typeface="Quattrocento Sans"/>
              </a:rPr>
              <a:t>Much of East Coast under flood watch as wet, stormy pattern threatens region</a:t>
            </a:r>
            <a:endParaRPr b="1" sz="700">
              <a:solidFill>
                <a:srgbClr val="FFFFFF"/>
              </a:solidFill>
              <a:latin typeface="Quattrocento Sans"/>
              <a:ea typeface="Quattrocento Sans"/>
              <a:cs typeface="Quattrocento Sans"/>
              <a:sym typeface="Quattrocento Sans"/>
            </a:endParaRPr>
          </a:p>
          <a:p>
            <a:pPr indent="0" lvl="0" marL="0">
              <a:spcBef>
                <a:spcPts val="0"/>
              </a:spcBef>
              <a:spcAft>
                <a:spcPts val="0"/>
              </a:spcAft>
              <a:buClr>
                <a:schemeClr val="dk1"/>
              </a:buClr>
              <a:buSzPts val="1100"/>
              <a:buFont typeface="Arial"/>
              <a:buNone/>
            </a:pPr>
            <a:r>
              <a:rPr lang="en" sz="600">
                <a:solidFill>
                  <a:srgbClr val="FFFFFF"/>
                </a:solidFill>
                <a:latin typeface="Quattrocento Sans"/>
                <a:ea typeface="Quattrocento Sans"/>
                <a:cs typeface="Quattrocento Sans"/>
                <a:sym typeface="Quattrocento Sans"/>
              </a:rPr>
              <a:t>A wet pattern is taking shape across the eastern US again. Numerous to widespread thunderstorms are expected as a frontal system from the west approaches and stalls over the region.</a:t>
            </a:r>
            <a:endParaRPr sz="600">
              <a:solidFill>
                <a:srgbClr val="FFFFFF"/>
              </a:solidFill>
              <a:latin typeface="Quattrocento Sans"/>
              <a:ea typeface="Quattrocento Sans"/>
              <a:cs typeface="Quattrocento Sans"/>
              <a:sym typeface="Quattrocento Sans"/>
            </a:endParaRPr>
          </a:p>
          <a:p>
            <a:pPr indent="0" lvl="0" marL="0">
              <a:spcBef>
                <a:spcPts val="0"/>
              </a:spcBef>
              <a:spcAft>
                <a:spcPts val="0"/>
              </a:spcAft>
              <a:buClr>
                <a:schemeClr val="dk1"/>
              </a:buClr>
              <a:buSzPts val="1100"/>
              <a:buFont typeface="Arial"/>
              <a:buNone/>
            </a:pPr>
            <a:r>
              <a:t/>
            </a:r>
            <a:endParaRPr sz="600">
              <a:latin typeface="Quattrocento Sans"/>
              <a:ea typeface="Quattrocento Sans"/>
              <a:cs typeface="Quattrocento Sans"/>
              <a:sym typeface="Quattrocento Sans"/>
            </a:endParaRPr>
          </a:p>
          <a:p>
            <a:pPr indent="0" lvl="0" marL="0" rtl="0">
              <a:spcBef>
                <a:spcPts val="0"/>
              </a:spcBef>
              <a:spcAft>
                <a:spcPts val="0"/>
              </a:spcAft>
              <a:buNone/>
            </a:pPr>
            <a:r>
              <a:t/>
            </a:r>
            <a:endParaRPr sz="600">
              <a:latin typeface="Quattrocento Sans"/>
              <a:ea typeface="Quattrocento Sans"/>
              <a:cs typeface="Quattrocento Sans"/>
              <a:sym typeface="Quattrocento Sans"/>
            </a:endParaRPr>
          </a:p>
        </p:txBody>
      </p:sp>
      <p:sp>
        <p:nvSpPr>
          <p:cNvPr id="82" name="Google Shape;82;p13"/>
          <p:cNvSpPr txBox="1"/>
          <p:nvPr/>
        </p:nvSpPr>
        <p:spPr>
          <a:xfrm>
            <a:off x="2905544" y="4078850"/>
            <a:ext cx="4209600" cy="242700"/>
          </a:xfrm>
          <a:prstGeom prst="rect">
            <a:avLst/>
          </a:prstGeom>
          <a:noFill/>
          <a:ln>
            <a:noFill/>
          </a:ln>
        </p:spPr>
        <p:txBody>
          <a:bodyPr anchorCtr="0" anchor="t" bIns="91425" lIns="91425" spcFirstLastPara="1" rIns="91425" wrap="square" tIns="91425">
            <a:noAutofit/>
          </a:bodyPr>
          <a:lstStyle/>
          <a:p>
            <a:pPr indent="0" lvl="0" marL="0">
              <a:spcBef>
                <a:spcPts val="0"/>
              </a:spcBef>
              <a:spcAft>
                <a:spcPts val="0"/>
              </a:spcAft>
              <a:buNone/>
            </a:pPr>
            <a:r>
              <a:rPr b="1" lang="en" sz="700">
                <a:solidFill>
                  <a:srgbClr val="FFFFFF"/>
                </a:solidFill>
                <a:latin typeface="Quattrocento Sans"/>
                <a:ea typeface="Quattrocento Sans"/>
                <a:cs typeface="Quattrocento Sans"/>
                <a:sym typeface="Quattrocento Sans"/>
              </a:rPr>
              <a:t>More than 350 people report getting sick from Ohio Chipotle: Officials</a:t>
            </a:r>
            <a:endParaRPr b="1" sz="700">
              <a:solidFill>
                <a:srgbClr val="FFFFFF"/>
              </a:solidFill>
              <a:latin typeface="Quattrocento Sans"/>
              <a:ea typeface="Quattrocento Sans"/>
              <a:cs typeface="Quattrocento Sans"/>
              <a:sym typeface="Quattrocento Sans"/>
            </a:endParaRPr>
          </a:p>
          <a:p>
            <a:pPr indent="0" lvl="0" marL="0" rtl="0">
              <a:spcBef>
                <a:spcPts val="0"/>
              </a:spcBef>
              <a:spcAft>
                <a:spcPts val="0"/>
              </a:spcAft>
              <a:buNone/>
            </a:pPr>
            <a:r>
              <a:rPr lang="en" sz="600">
                <a:solidFill>
                  <a:srgbClr val="FFFFFF"/>
                </a:solidFill>
                <a:latin typeface="Quattrocento Sans"/>
                <a:ea typeface="Quattrocento Sans"/>
                <a:cs typeface="Quattrocento Sans"/>
                <a:sym typeface="Quattrocento Sans"/>
              </a:rPr>
              <a:t>An Ohio health department has fielded more than 350 inquiries from people possibly getting sick from a Chipotle, officials said Tuesday, raising new concerns of food-borne illness similar to those that plagued the restaurant chain in 2015.</a:t>
            </a:r>
            <a:endParaRPr sz="600">
              <a:latin typeface="Quattrocento Sans"/>
              <a:ea typeface="Quattrocento Sans"/>
              <a:cs typeface="Quattrocento Sans"/>
              <a:sym typeface="Quattrocento Sans"/>
            </a:endParaRPr>
          </a:p>
        </p:txBody>
      </p:sp>
      <p:sp>
        <p:nvSpPr>
          <p:cNvPr id="83" name="Google Shape;83;p13"/>
          <p:cNvSpPr txBox="1"/>
          <p:nvPr/>
        </p:nvSpPr>
        <p:spPr>
          <a:xfrm>
            <a:off x="828675" y="179750"/>
            <a:ext cx="990600" cy="226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000">
                <a:solidFill>
                  <a:schemeClr val="lt1"/>
                </a:solidFill>
                <a:latin typeface="Verdana"/>
                <a:ea typeface="Verdana"/>
                <a:cs typeface="Verdana"/>
                <a:sym typeface="Verdana"/>
              </a:rPr>
              <a:t>header</a:t>
            </a:r>
            <a:endParaRPr>
              <a:latin typeface="Verdana"/>
              <a:ea typeface="Verdana"/>
              <a:cs typeface="Verdana"/>
              <a:sym typeface="Verdana"/>
            </a:endParaRPr>
          </a:p>
        </p:txBody>
      </p:sp>
      <p:sp>
        <p:nvSpPr>
          <p:cNvPr id="84" name="Google Shape;84;p13"/>
          <p:cNvSpPr txBox="1"/>
          <p:nvPr/>
        </p:nvSpPr>
        <p:spPr>
          <a:xfrm>
            <a:off x="7013875" y="222225"/>
            <a:ext cx="1701000" cy="305400"/>
          </a:xfrm>
          <a:prstGeom prst="rect">
            <a:avLst/>
          </a:prstGeom>
          <a:noFill/>
          <a:ln>
            <a:noFill/>
          </a:ln>
        </p:spPr>
        <p:txBody>
          <a:bodyPr anchorCtr="0" anchor="t" bIns="91425" lIns="91425" spcFirstLastPara="1" rIns="91425" wrap="square" tIns="91425">
            <a:noAutofit/>
          </a:bodyPr>
          <a:lstStyle/>
          <a:p>
            <a:pPr indent="0" lvl="0" marL="0">
              <a:spcBef>
                <a:spcPts val="0"/>
              </a:spcBef>
              <a:spcAft>
                <a:spcPts val="0"/>
              </a:spcAft>
              <a:buClr>
                <a:schemeClr val="dk1"/>
              </a:buClr>
              <a:buSzPts val="1100"/>
              <a:buFont typeface="Arial"/>
              <a:buNone/>
            </a:pPr>
            <a:r>
              <a:rPr lang="en" sz="600">
                <a:solidFill>
                  <a:schemeClr val="lt1"/>
                </a:solidFill>
                <a:latin typeface="Verdana"/>
                <a:ea typeface="Verdana"/>
                <a:cs typeface="Verdana"/>
                <a:sym typeface="Verdana"/>
              </a:rPr>
              <a:t> </a:t>
            </a:r>
            <a:r>
              <a:rPr lang="en" sz="600" u="sng">
                <a:solidFill>
                  <a:srgbClr val="0000FF"/>
                </a:solidFill>
                <a:latin typeface="Verdana"/>
                <a:ea typeface="Verdana"/>
                <a:cs typeface="Verdana"/>
                <a:sym typeface="Verdana"/>
              </a:rPr>
              <a:t>Home</a:t>
            </a:r>
            <a:r>
              <a:rPr lang="en" sz="600">
                <a:solidFill>
                  <a:schemeClr val="lt1"/>
                </a:solidFill>
                <a:latin typeface="Verdana"/>
                <a:ea typeface="Verdana"/>
                <a:cs typeface="Verdana"/>
                <a:sym typeface="Verdana"/>
              </a:rPr>
              <a:t> | </a:t>
            </a:r>
            <a:r>
              <a:rPr lang="en" sz="600" u="sng">
                <a:solidFill>
                  <a:srgbClr val="0000FF"/>
                </a:solidFill>
                <a:latin typeface="Verdana"/>
                <a:ea typeface="Verdana"/>
                <a:cs typeface="Verdana"/>
                <a:sym typeface="Verdana"/>
              </a:rPr>
              <a:t>Account</a:t>
            </a:r>
            <a:r>
              <a:rPr lang="en" sz="600">
                <a:solidFill>
                  <a:srgbClr val="0000FF"/>
                </a:solidFill>
                <a:latin typeface="Verdana"/>
                <a:ea typeface="Verdana"/>
                <a:cs typeface="Verdana"/>
                <a:sym typeface="Verdana"/>
              </a:rPr>
              <a:t> </a:t>
            </a:r>
            <a:r>
              <a:rPr lang="en" sz="600">
                <a:solidFill>
                  <a:schemeClr val="lt1"/>
                </a:solidFill>
                <a:latin typeface="Verdana"/>
                <a:ea typeface="Verdana"/>
                <a:cs typeface="Verdana"/>
                <a:sym typeface="Verdana"/>
              </a:rPr>
              <a:t>| </a:t>
            </a:r>
            <a:r>
              <a:rPr lang="en" sz="600" u="sng">
                <a:solidFill>
                  <a:srgbClr val="0000FF"/>
                </a:solidFill>
                <a:latin typeface="Verdana"/>
                <a:ea typeface="Verdana"/>
                <a:cs typeface="Verdana"/>
                <a:sym typeface="Verdana"/>
              </a:rPr>
              <a:t>Settings</a:t>
            </a:r>
            <a:r>
              <a:rPr lang="en" sz="600">
                <a:solidFill>
                  <a:srgbClr val="0000FF"/>
                </a:solidFill>
                <a:latin typeface="Verdana"/>
                <a:ea typeface="Verdana"/>
                <a:cs typeface="Verdana"/>
                <a:sym typeface="Verdana"/>
              </a:rPr>
              <a:t> </a:t>
            </a:r>
            <a:r>
              <a:rPr lang="en" sz="600">
                <a:solidFill>
                  <a:schemeClr val="lt1"/>
                </a:solidFill>
                <a:latin typeface="Verdana"/>
                <a:ea typeface="Verdana"/>
                <a:cs typeface="Verdana"/>
                <a:sym typeface="Verdana"/>
              </a:rPr>
              <a:t>| </a:t>
            </a:r>
            <a:r>
              <a:rPr lang="en" sz="600" u="sng">
                <a:solidFill>
                  <a:srgbClr val="0000FF"/>
                </a:solidFill>
                <a:latin typeface="Verdana"/>
                <a:ea typeface="Verdana"/>
                <a:cs typeface="Verdana"/>
                <a:sym typeface="Verdana"/>
              </a:rPr>
              <a:t>Logout</a:t>
            </a:r>
            <a:endParaRPr sz="600" u="sng">
              <a:solidFill>
                <a:srgbClr val="0000FF"/>
              </a:solidFill>
              <a:latin typeface="Verdana"/>
              <a:ea typeface="Verdana"/>
              <a:cs typeface="Verdana"/>
              <a:sym typeface="Verdana"/>
            </a:endParaRPr>
          </a:p>
          <a:p>
            <a:pPr indent="0" lvl="0" marL="0" rtl="0">
              <a:spcBef>
                <a:spcPts val="0"/>
              </a:spcBef>
              <a:spcAft>
                <a:spcPts val="0"/>
              </a:spcAft>
              <a:buNone/>
            </a:pPr>
            <a:r>
              <a:t/>
            </a:r>
            <a:endParaRPr sz="600" u="sng">
              <a:solidFill>
                <a:srgbClr val="0000FF"/>
              </a:solidFill>
              <a:latin typeface="Verdana"/>
              <a:ea typeface="Verdana"/>
              <a:cs typeface="Verdana"/>
              <a:sym typeface="Verdana"/>
            </a:endParaRPr>
          </a:p>
        </p:txBody>
      </p:sp>
      <p:sp>
        <p:nvSpPr>
          <p:cNvPr id="85" name="Google Shape;85;p13"/>
          <p:cNvSpPr txBox="1"/>
          <p:nvPr/>
        </p:nvSpPr>
        <p:spPr>
          <a:xfrm>
            <a:off x="2793225" y="1401550"/>
            <a:ext cx="990600" cy="2271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800">
                <a:solidFill>
                  <a:schemeClr val="lt1"/>
                </a:solidFill>
                <a:latin typeface="Verdana"/>
                <a:ea typeface="Verdana"/>
                <a:cs typeface="Verdana"/>
                <a:sym typeface="Verdana"/>
              </a:rPr>
              <a:t>search form</a:t>
            </a:r>
            <a:endParaRPr sz="800">
              <a:latin typeface="Verdana"/>
              <a:ea typeface="Verdana"/>
              <a:cs typeface="Verdana"/>
              <a:sym typeface="Verdana"/>
            </a:endParaRPr>
          </a:p>
        </p:txBody>
      </p:sp>
      <p:sp>
        <p:nvSpPr>
          <p:cNvPr id="86" name="Google Shape;86;p13"/>
          <p:cNvSpPr/>
          <p:nvPr/>
        </p:nvSpPr>
        <p:spPr>
          <a:xfrm>
            <a:off x="3942350" y="1783575"/>
            <a:ext cx="2157900" cy="109800"/>
          </a:xfrm>
          <a:prstGeom prst="roundRect">
            <a:avLst>
              <a:gd fmla="val 16667"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87" name="Google Shape;87;p13"/>
          <p:cNvSpPr/>
          <p:nvPr/>
        </p:nvSpPr>
        <p:spPr>
          <a:xfrm>
            <a:off x="3783825" y="1770972"/>
            <a:ext cx="157500" cy="1350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88" name="Google Shape;88;p13"/>
          <p:cNvCxnSpPr/>
          <p:nvPr/>
        </p:nvCxnSpPr>
        <p:spPr>
          <a:xfrm flipH="1" rot="10800000">
            <a:off x="3784731" y="1771921"/>
            <a:ext cx="156600" cy="133500"/>
          </a:xfrm>
          <a:prstGeom prst="straightConnector1">
            <a:avLst/>
          </a:prstGeom>
          <a:noFill/>
          <a:ln cap="flat" cmpd="sng" w="9525">
            <a:solidFill>
              <a:schemeClr val="dk2"/>
            </a:solidFill>
            <a:prstDash val="solid"/>
            <a:round/>
            <a:headEnd len="med" w="med" type="none"/>
            <a:tailEnd len="med" w="med" type="none"/>
          </a:ln>
        </p:spPr>
      </p:cxnSp>
      <p:cxnSp>
        <p:nvCxnSpPr>
          <p:cNvPr id="89" name="Google Shape;89;p13"/>
          <p:cNvCxnSpPr/>
          <p:nvPr/>
        </p:nvCxnSpPr>
        <p:spPr>
          <a:xfrm>
            <a:off x="3784497" y="1771666"/>
            <a:ext cx="155400" cy="132600"/>
          </a:xfrm>
          <a:prstGeom prst="straightConnector1">
            <a:avLst/>
          </a:prstGeom>
          <a:noFill/>
          <a:ln cap="flat" cmpd="sng" w="9525">
            <a:solidFill>
              <a:schemeClr val="dk2"/>
            </a:solidFill>
            <a:prstDash val="solid"/>
            <a:round/>
            <a:headEnd len="med" w="med" type="none"/>
            <a:tailEnd len="med" w="med" type="none"/>
          </a:ln>
        </p:spPr>
      </p:cxnSp>
      <p:sp>
        <p:nvSpPr>
          <p:cNvPr id="90" name="Google Shape;90;p13"/>
          <p:cNvSpPr/>
          <p:nvPr/>
        </p:nvSpPr>
        <p:spPr>
          <a:xfrm>
            <a:off x="1073900" y="4749375"/>
            <a:ext cx="7484400" cy="2262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sp>
        <p:nvSpPr>
          <p:cNvPr id="91" name="Google Shape;91;p13"/>
          <p:cNvSpPr txBox="1"/>
          <p:nvPr/>
        </p:nvSpPr>
        <p:spPr>
          <a:xfrm>
            <a:off x="828675" y="4683975"/>
            <a:ext cx="990600" cy="226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chemeClr val="lt1"/>
                </a:solidFill>
                <a:latin typeface="Quattrocento Sans"/>
                <a:ea typeface="Quattrocento Sans"/>
                <a:cs typeface="Quattrocento Sans"/>
                <a:sym typeface="Quattrocento Sans"/>
              </a:rPr>
              <a:t>footer</a:t>
            </a:r>
            <a:endParaRPr/>
          </a:p>
        </p:txBody>
      </p:sp>
      <p:sp>
        <p:nvSpPr>
          <p:cNvPr id="92" name="Google Shape;92;p13"/>
          <p:cNvSpPr txBox="1"/>
          <p:nvPr/>
        </p:nvSpPr>
        <p:spPr>
          <a:xfrm>
            <a:off x="6829425" y="4725575"/>
            <a:ext cx="1764000" cy="2262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sz="600" u="sng">
                <a:solidFill>
                  <a:srgbClr val="0000FF"/>
                </a:solidFill>
                <a:latin typeface="Verdana"/>
                <a:ea typeface="Verdana"/>
                <a:cs typeface="Verdana"/>
                <a:sym typeface="Verdana"/>
              </a:rPr>
              <a:t>About Us</a:t>
            </a:r>
            <a:r>
              <a:rPr lang="en" sz="600">
                <a:solidFill>
                  <a:srgbClr val="FFFFFF"/>
                </a:solidFill>
                <a:latin typeface="Verdana"/>
                <a:ea typeface="Verdana"/>
                <a:cs typeface="Verdana"/>
                <a:sym typeface="Verdana"/>
              </a:rPr>
              <a:t> </a:t>
            </a:r>
            <a:r>
              <a:rPr lang="en" sz="600">
                <a:solidFill>
                  <a:srgbClr val="FFFFFF"/>
                </a:solidFill>
                <a:latin typeface="Verdana"/>
                <a:ea typeface="Verdana"/>
                <a:cs typeface="Verdana"/>
                <a:sym typeface="Verdana"/>
              </a:rPr>
              <a:t>| </a:t>
            </a:r>
            <a:r>
              <a:rPr lang="en" sz="600" u="sng">
                <a:solidFill>
                  <a:srgbClr val="0000FF"/>
                </a:solidFill>
                <a:latin typeface="Verdana"/>
                <a:ea typeface="Verdana"/>
                <a:cs typeface="Verdana"/>
                <a:sym typeface="Verdana"/>
              </a:rPr>
              <a:t>Contact Us</a:t>
            </a:r>
            <a:r>
              <a:rPr lang="en" sz="600">
                <a:solidFill>
                  <a:srgbClr val="FFFFFF"/>
                </a:solidFill>
                <a:latin typeface="Verdana"/>
                <a:ea typeface="Verdana"/>
                <a:cs typeface="Verdana"/>
                <a:sym typeface="Verdana"/>
              </a:rPr>
              <a:t> |</a:t>
            </a:r>
            <a:r>
              <a:rPr lang="en" sz="600">
                <a:solidFill>
                  <a:srgbClr val="FFFFFF"/>
                </a:solidFill>
                <a:latin typeface="Verdana"/>
                <a:ea typeface="Verdana"/>
                <a:cs typeface="Verdana"/>
                <a:sym typeface="Verdana"/>
              </a:rPr>
              <a:t> </a:t>
            </a:r>
            <a:r>
              <a:rPr lang="en" sz="600" u="sng">
                <a:solidFill>
                  <a:srgbClr val="0000FF"/>
                </a:solidFill>
                <a:latin typeface="Verdana"/>
                <a:ea typeface="Verdana"/>
                <a:cs typeface="Verdana"/>
                <a:sym typeface="Verdana"/>
              </a:rPr>
              <a:t>Help</a:t>
            </a:r>
            <a:r>
              <a:rPr lang="en" sz="600">
                <a:solidFill>
                  <a:srgbClr val="0000FF"/>
                </a:solidFill>
                <a:latin typeface="Verdana"/>
                <a:ea typeface="Verdana"/>
                <a:cs typeface="Verdana"/>
                <a:sym typeface="Verdana"/>
              </a:rPr>
              <a:t> </a:t>
            </a:r>
            <a:r>
              <a:rPr lang="en" sz="600">
                <a:solidFill>
                  <a:srgbClr val="FFFFFF"/>
                </a:solidFill>
                <a:latin typeface="Verdana"/>
                <a:ea typeface="Verdana"/>
                <a:cs typeface="Verdana"/>
                <a:sym typeface="Verdana"/>
              </a:rPr>
              <a:t>| Copyright</a:t>
            </a:r>
            <a:endParaRPr sz="600" u="sng">
              <a:solidFill>
                <a:srgbClr val="0000FF"/>
              </a:solidFill>
              <a:latin typeface="Verdana"/>
              <a:ea typeface="Verdana"/>
              <a:cs typeface="Verdana"/>
              <a:sym typeface="Verdana"/>
            </a:endParaRPr>
          </a:p>
        </p:txBody>
      </p:sp>
      <p:sp>
        <p:nvSpPr>
          <p:cNvPr id="93" name="Google Shape;93;p13"/>
          <p:cNvSpPr txBox="1"/>
          <p:nvPr/>
        </p:nvSpPr>
        <p:spPr>
          <a:xfrm>
            <a:off x="1284050" y="2161975"/>
            <a:ext cx="894600" cy="425700"/>
          </a:xfrm>
          <a:prstGeom prst="rect">
            <a:avLst/>
          </a:prstGeom>
          <a:noFill/>
          <a:ln>
            <a:noFill/>
          </a:ln>
        </p:spPr>
        <p:txBody>
          <a:bodyPr anchorCtr="0" anchor="t" bIns="91425" lIns="91425" spcFirstLastPara="1" rIns="91425" wrap="square" tIns="91425">
            <a:noAutofit/>
          </a:bodyPr>
          <a:lstStyle/>
          <a:p>
            <a:pPr indent="0" lvl="0" marL="0">
              <a:spcBef>
                <a:spcPts val="0"/>
              </a:spcBef>
              <a:spcAft>
                <a:spcPts val="0"/>
              </a:spcAft>
              <a:buNone/>
            </a:pPr>
            <a:r>
              <a:rPr lang="en" sz="600" u="sng">
                <a:solidFill>
                  <a:srgbClr val="0000FF"/>
                </a:solidFill>
                <a:latin typeface="Verdana"/>
                <a:ea typeface="Verdana"/>
                <a:cs typeface="Verdana"/>
                <a:sym typeface="Verdana"/>
              </a:rPr>
              <a:t>Change Password</a:t>
            </a:r>
            <a:endParaRPr sz="600" u="sng">
              <a:solidFill>
                <a:srgbClr val="0000FF"/>
              </a:solidFill>
              <a:latin typeface="Verdana"/>
              <a:ea typeface="Verdana"/>
              <a:cs typeface="Verdana"/>
              <a:sym typeface="Verdana"/>
            </a:endParaRPr>
          </a:p>
          <a:p>
            <a:pPr indent="0" lvl="0" marL="0">
              <a:spcBef>
                <a:spcPts val="0"/>
              </a:spcBef>
              <a:spcAft>
                <a:spcPts val="0"/>
              </a:spcAft>
              <a:buNone/>
            </a:pPr>
            <a:r>
              <a:t/>
            </a:r>
            <a:endParaRPr sz="600" u="sng">
              <a:solidFill>
                <a:srgbClr val="0000FF"/>
              </a:solidFill>
              <a:latin typeface="Verdana"/>
              <a:ea typeface="Verdana"/>
              <a:cs typeface="Verdana"/>
              <a:sym typeface="Verdana"/>
            </a:endParaRPr>
          </a:p>
          <a:p>
            <a:pPr indent="0" lvl="0" marL="0" rtl="0">
              <a:spcBef>
                <a:spcPts val="0"/>
              </a:spcBef>
              <a:spcAft>
                <a:spcPts val="0"/>
              </a:spcAft>
              <a:buNone/>
            </a:pPr>
            <a:r>
              <a:rPr lang="en" sz="600" u="sng">
                <a:solidFill>
                  <a:srgbClr val="0000FF"/>
                </a:solidFill>
                <a:latin typeface="Verdana"/>
                <a:ea typeface="Verdana"/>
                <a:cs typeface="Verdana"/>
                <a:sym typeface="Verdana"/>
              </a:rPr>
              <a:t>Forgot Password?</a:t>
            </a:r>
            <a:endParaRPr sz="600" u="sng">
              <a:solidFill>
                <a:srgbClr val="0000FF"/>
              </a:solidFill>
              <a:latin typeface="Verdana"/>
              <a:ea typeface="Verdana"/>
              <a:cs typeface="Verdana"/>
              <a:sym typeface="Verdana"/>
            </a:endParaRPr>
          </a:p>
        </p:txBody>
      </p:sp>
      <p:sp>
        <p:nvSpPr>
          <p:cNvPr id="94" name="Google Shape;94;p13"/>
          <p:cNvSpPr/>
          <p:nvPr/>
        </p:nvSpPr>
        <p:spPr>
          <a:xfrm>
            <a:off x="949100" y="90222"/>
            <a:ext cx="214800" cy="204300"/>
          </a:xfrm>
          <a:prstGeom prst="ellipse">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600">
                <a:latin typeface="Quattrocento Sans"/>
                <a:ea typeface="Quattrocento Sans"/>
                <a:cs typeface="Quattrocento Sans"/>
                <a:sym typeface="Quattrocento Sans"/>
              </a:rPr>
              <a:t>1</a:t>
            </a:r>
            <a:endParaRPr sz="600">
              <a:latin typeface="Quattrocento Sans"/>
              <a:ea typeface="Quattrocento Sans"/>
              <a:cs typeface="Quattrocento Sans"/>
              <a:sym typeface="Quattrocento Sans"/>
            </a:endParaRPr>
          </a:p>
        </p:txBody>
      </p:sp>
      <p:sp>
        <p:nvSpPr>
          <p:cNvPr id="95" name="Google Shape;95;p13"/>
          <p:cNvSpPr/>
          <p:nvPr/>
        </p:nvSpPr>
        <p:spPr>
          <a:xfrm>
            <a:off x="949100" y="1097284"/>
            <a:ext cx="214800" cy="204300"/>
          </a:xfrm>
          <a:prstGeom prst="ellipse">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600">
                <a:latin typeface="Quattrocento Sans"/>
                <a:ea typeface="Quattrocento Sans"/>
                <a:cs typeface="Quattrocento Sans"/>
                <a:sym typeface="Quattrocento Sans"/>
              </a:rPr>
              <a:t>2</a:t>
            </a:r>
            <a:endParaRPr sz="600">
              <a:latin typeface="Quattrocento Sans"/>
              <a:ea typeface="Quattrocento Sans"/>
              <a:cs typeface="Quattrocento Sans"/>
              <a:sym typeface="Quattrocento Sans"/>
            </a:endParaRPr>
          </a:p>
        </p:txBody>
      </p:sp>
      <p:sp>
        <p:nvSpPr>
          <p:cNvPr id="96" name="Google Shape;96;p13"/>
          <p:cNvSpPr/>
          <p:nvPr/>
        </p:nvSpPr>
        <p:spPr>
          <a:xfrm>
            <a:off x="1073900" y="3256675"/>
            <a:ext cx="1314900" cy="14274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sp>
        <p:nvSpPr>
          <p:cNvPr id="97" name="Google Shape;97;p13"/>
          <p:cNvSpPr txBox="1"/>
          <p:nvPr/>
        </p:nvSpPr>
        <p:spPr>
          <a:xfrm>
            <a:off x="1011975" y="3200975"/>
            <a:ext cx="1054800" cy="3201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chemeClr val="lt1"/>
                </a:solidFill>
                <a:latin typeface="Quattrocento Sans"/>
                <a:ea typeface="Quattrocento Sans"/>
                <a:cs typeface="Quattrocento Sans"/>
                <a:sym typeface="Quattrocento Sans"/>
              </a:rPr>
              <a:t>recommended</a:t>
            </a:r>
            <a:endParaRPr/>
          </a:p>
        </p:txBody>
      </p:sp>
      <p:sp>
        <p:nvSpPr>
          <p:cNvPr id="98" name="Google Shape;98;p13"/>
          <p:cNvSpPr txBox="1"/>
          <p:nvPr/>
        </p:nvSpPr>
        <p:spPr>
          <a:xfrm>
            <a:off x="886238" y="3524925"/>
            <a:ext cx="1385400" cy="628800"/>
          </a:xfrm>
          <a:prstGeom prst="rect">
            <a:avLst/>
          </a:prstGeom>
          <a:noFill/>
          <a:ln>
            <a:noFill/>
          </a:ln>
        </p:spPr>
        <p:txBody>
          <a:bodyPr anchorCtr="0" anchor="t" bIns="91425" lIns="91425" spcFirstLastPara="1" rIns="91425" wrap="square" tIns="91425">
            <a:noAutofit/>
          </a:bodyPr>
          <a:lstStyle/>
          <a:p>
            <a:pPr indent="-266700" lvl="0" marL="457200" rtl="0">
              <a:spcBef>
                <a:spcPts val="0"/>
              </a:spcBef>
              <a:spcAft>
                <a:spcPts val="0"/>
              </a:spcAft>
              <a:buClr>
                <a:srgbClr val="0000FF"/>
              </a:buClr>
              <a:buSzPts val="600"/>
              <a:buFont typeface="Quattrocento Sans"/>
              <a:buChar char="❖"/>
            </a:pPr>
            <a:r>
              <a:rPr lang="en" sz="600" u="sng">
                <a:solidFill>
                  <a:srgbClr val="0000FF"/>
                </a:solidFill>
                <a:latin typeface="Quattrocento Sans"/>
                <a:ea typeface="Quattrocento Sans"/>
                <a:cs typeface="Quattrocento Sans"/>
                <a:sym typeface="Quattrocento Sans"/>
              </a:rPr>
              <a:t>reddit.com</a:t>
            </a:r>
            <a:endParaRPr sz="600" u="sng">
              <a:solidFill>
                <a:srgbClr val="0000FF"/>
              </a:solidFill>
              <a:latin typeface="Quattrocento Sans"/>
              <a:ea typeface="Quattrocento Sans"/>
              <a:cs typeface="Quattrocento Sans"/>
              <a:sym typeface="Quattrocento Sans"/>
            </a:endParaRPr>
          </a:p>
          <a:p>
            <a:pPr indent="-266700" lvl="0" marL="457200" rtl="0">
              <a:spcBef>
                <a:spcPts val="0"/>
              </a:spcBef>
              <a:spcAft>
                <a:spcPts val="0"/>
              </a:spcAft>
              <a:buClr>
                <a:srgbClr val="0000FF"/>
              </a:buClr>
              <a:buSzPts val="600"/>
              <a:buFont typeface="Quattrocento Sans"/>
              <a:buChar char="❖"/>
            </a:pPr>
            <a:r>
              <a:rPr lang="en" sz="600" u="sng">
                <a:solidFill>
                  <a:srgbClr val="0000FF"/>
                </a:solidFill>
                <a:latin typeface="Quattrocento Sans"/>
                <a:ea typeface="Quattrocento Sans"/>
                <a:cs typeface="Quattrocento Sans"/>
                <a:sym typeface="Quattrocento Sans"/>
              </a:rPr>
              <a:t>old.reddit.com</a:t>
            </a:r>
            <a:endParaRPr sz="600" u="sng">
              <a:solidFill>
                <a:srgbClr val="0000FF"/>
              </a:solidFill>
              <a:latin typeface="Quattrocento Sans"/>
              <a:ea typeface="Quattrocento Sans"/>
              <a:cs typeface="Quattrocento Sans"/>
              <a:sym typeface="Quattrocento Sans"/>
            </a:endParaRPr>
          </a:p>
          <a:p>
            <a:pPr indent="-266700" lvl="0" marL="457200" rtl="0">
              <a:spcBef>
                <a:spcPts val="0"/>
              </a:spcBef>
              <a:spcAft>
                <a:spcPts val="0"/>
              </a:spcAft>
              <a:buClr>
                <a:srgbClr val="0000FF"/>
              </a:buClr>
              <a:buSzPts val="600"/>
              <a:buFont typeface="Quattrocento Sans"/>
              <a:buChar char="❖"/>
            </a:pPr>
            <a:r>
              <a:rPr lang="en" sz="600" u="sng">
                <a:solidFill>
                  <a:srgbClr val="0000FF"/>
                </a:solidFill>
                <a:latin typeface="Quattrocento Sans"/>
                <a:ea typeface="Quattrocento Sans"/>
                <a:cs typeface="Quattrocento Sans"/>
                <a:sym typeface="Quattrocento Sans"/>
              </a:rPr>
              <a:t>reddit.com/r/(lastSearch)</a:t>
            </a:r>
            <a:endParaRPr sz="600" u="sng">
              <a:solidFill>
                <a:srgbClr val="0000FF"/>
              </a:solidFill>
              <a:latin typeface="Quattrocento Sans"/>
              <a:ea typeface="Quattrocento Sans"/>
              <a:cs typeface="Quattrocento Sans"/>
              <a:sym typeface="Quattrocento Sans"/>
            </a:endParaRPr>
          </a:p>
          <a:p>
            <a:pPr indent="-266700" lvl="0" marL="457200" rtl="0">
              <a:spcBef>
                <a:spcPts val="0"/>
              </a:spcBef>
              <a:spcAft>
                <a:spcPts val="0"/>
              </a:spcAft>
              <a:buClr>
                <a:srgbClr val="0000FF"/>
              </a:buClr>
              <a:buSzPts val="600"/>
              <a:buFont typeface="Quattrocento Sans"/>
              <a:buChar char="❖"/>
            </a:pPr>
            <a:r>
              <a:rPr lang="en" sz="600" u="sng">
                <a:solidFill>
                  <a:srgbClr val="0000FF"/>
                </a:solidFill>
                <a:latin typeface="Quattrocento Sans"/>
                <a:ea typeface="Quattrocento Sans"/>
                <a:cs typeface="Quattrocento Sans"/>
                <a:sym typeface="Quattrocento Sans"/>
              </a:rPr>
              <a:t>etc...</a:t>
            </a:r>
            <a:endParaRPr sz="600" u="sng">
              <a:solidFill>
                <a:srgbClr val="0000FF"/>
              </a:solidFill>
              <a:latin typeface="Quattrocento Sans"/>
              <a:ea typeface="Quattrocento Sans"/>
              <a:cs typeface="Quattrocento Sans"/>
              <a:sym typeface="Quattrocento Sans"/>
            </a:endParaRPr>
          </a:p>
          <a:p>
            <a:pPr indent="0" lvl="0" marL="0" rtl="0">
              <a:spcBef>
                <a:spcPts val="0"/>
              </a:spcBef>
              <a:spcAft>
                <a:spcPts val="0"/>
              </a:spcAft>
              <a:buNone/>
            </a:pPr>
            <a:r>
              <a:t/>
            </a:r>
            <a:endParaRPr sz="600">
              <a:solidFill>
                <a:srgbClr val="FFFFFF"/>
              </a:solidFill>
              <a:latin typeface="Quattrocento Sans"/>
              <a:ea typeface="Quattrocento Sans"/>
              <a:cs typeface="Quattrocento Sans"/>
              <a:sym typeface="Quattrocento Sans"/>
            </a:endParaRPr>
          </a:p>
        </p:txBody>
      </p:sp>
      <p:sp>
        <p:nvSpPr>
          <p:cNvPr id="99" name="Google Shape;99;p13"/>
          <p:cNvSpPr/>
          <p:nvPr/>
        </p:nvSpPr>
        <p:spPr>
          <a:xfrm>
            <a:off x="949088" y="3424359"/>
            <a:ext cx="214800" cy="204300"/>
          </a:xfrm>
          <a:prstGeom prst="ellipse">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600">
                <a:latin typeface="Quattrocento Sans"/>
                <a:ea typeface="Quattrocento Sans"/>
                <a:cs typeface="Quattrocento Sans"/>
                <a:sym typeface="Quattrocento Sans"/>
              </a:rPr>
              <a:t>5</a:t>
            </a:r>
            <a:endParaRPr sz="600">
              <a:latin typeface="Quattrocento Sans"/>
              <a:ea typeface="Quattrocento Sans"/>
              <a:cs typeface="Quattrocento Sans"/>
              <a:sym typeface="Quattrocento Sans"/>
            </a:endParaRPr>
          </a:p>
        </p:txBody>
      </p:sp>
      <p:sp>
        <p:nvSpPr>
          <p:cNvPr id="100" name="Google Shape;100;p13"/>
          <p:cNvSpPr/>
          <p:nvPr/>
        </p:nvSpPr>
        <p:spPr>
          <a:xfrm>
            <a:off x="949100" y="4683972"/>
            <a:ext cx="214800" cy="204300"/>
          </a:xfrm>
          <a:prstGeom prst="ellipse">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600">
                <a:latin typeface="Quattrocento Sans"/>
                <a:ea typeface="Quattrocento Sans"/>
                <a:cs typeface="Quattrocento Sans"/>
                <a:sym typeface="Quattrocento Sans"/>
              </a:rPr>
              <a:t>7</a:t>
            </a:r>
            <a:endParaRPr sz="600">
              <a:latin typeface="Quattrocento Sans"/>
              <a:ea typeface="Quattrocento Sans"/>
              <a:cs typeface="Quattrocento Sans"/>
              <a:sym typeface="Quattrocento Sans"/>
            </a:endParaRPr>
          </a:p>
        </p:txBody>
      </p:sp>
      <p:sp>
        <p:nvSpPr>
          <p:cNvPr id="101" name="Google Shape;101;p13"/>
          <p:cNvSpPr/>
          <p:nvPr/>
        </p:nvSpPr>
        <p:spPr>
          <a:xfrm>
            <a:off x="1599575" y="1848375"/>
            <a:ext cx="467100" cy="132600"/>
          </a:xfrm>
          <a:prstGeom prst="rect">
            <a:avLst/>
          </a:prstGeom>
          <a:solidFill>
            <a:srgbClr val="FFFFFF"/>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grpSp>
        <p:nvGrpSpPr>
          <p:cNvPr id="102" name="Google Shape;102;p13"/>
          <p:cNvGrpSpPr/>
          <p:nvPr/>
        </p:nvGrpSpPr>
        <p:grpSpPr>
          <a:xfrm>
            <a:off x="1281103" y="1801072"/>
            <a:ext cx="785674" cy="227210"/>
            <a:chOff x="7260725" y="1513845"/>
            <a:chExt cx="1146300" cy="331500"/>
          </a:xfrm>
        </p:grpSpPr>
        <p:sp>
          <p:nvSpPr>
            <p:cNvPr id="103" name="Google Shape;103;p13"/>
            <p:cNvSpPr/>
            <p:nvPr/>
          </p:nvSpPr>
          <p:spPr>
            <a:xfrm>
              <a:off x="7260725" y="1513845"/>
              <a:ext cx="387300" cy="3315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sp>
          <p:nvSpPr>
            <p:cNvPr id="104" name="Google Shape;104;p13"/>
            <p:cNvSpPr txBox="1"/>
            <p:nvPr/>
          </p:nvSpPr>
          <p:spPr>
            <a:xfrm>
              <a:off x="7648025" y="1519850"/>
              <a:ext cx="759000" cy="3195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600">
                  <a:latin typeface="Verdana"/>
                  <a:ea typeface="Verdana"/>
                  <a:cs typeface="Verdana"/>
                  <a:sym typeface="Verdana"/>
                </a:rPr>
                <a:t>Pass</a:t>
              </a:r>
              <a:endParaRPr sz="600">
                <a:latin typeface="Verdana"/>
                <a:ea typeface="Verdana"/>
                <a:cs typeface="Verdana"/>
                <a:sym typeface="Verdana"/>
              </a:endParaRPr>
            </a:p>
          </p:txBody>
        </p:sp>
        <p:cxnSp>
          <p:nvCxnSpPr>
            <p:cNvPr id="105" name="Google Shape;105;p13"/>
            <p:cNvCxnSpPr/>
            <p:nvPr/>
          </p:nvCxnSpPr>
          <p:spPr>
            <a:xfrm flipH="1" rot="10800000">
              <a:off x="7262950" y="1516275"/>
              <a:ext cx="384600" cy="327900"/>
            </a:xfrm>
            <a:prstGeom prst="straightConnector1">
              <a:avLst/>
            </a:prstGeom>
            <a:noFill/>
            <a:ln cap="flat" cmpd="sng" w="9525">
              <a:solidFill>
                <a:schemeClr val="dk2"/>
              </a:solidFill>
              <a:prstDash val="solid"/>
              <a:round/>
              <a:headEnd len="med" w="med" type="none"/>
              <a:tailEnd len="med" w="med" type="none"/>
            </a:ln>
          </p:spPr>
        </p:cxnSp>
        <p:cxnSp>
          <p:nvCxnSpPr>
            <p:cNvPr id="106" name="Google Shape;106;p13"/>
            <p:cNvCxnSpPr/>
            <p:nvPr/>
          </p:nvCxnSpPr>
          <p:spPr>
            <a:xfrm>
              <a:off x="7262375" y="1515550"/>
              <a:ext cx="382200" cy="326100"/>
            </a:xfrm>
            <a:prstGeom prst="straightConnector1">
              <a:avLst/>
            </a:prstGeom>
            <a:noFill/>
            <a:ln cap="flat" cmpd="sng" w="9525">
              <a:solidFill>
                <a:schemeClr val="dk2"/>
              </a:solidFill>
              <a:prstDash val="solid"/>
              <a:round/>
              <a:headEnd len="med" w="med" type="none"/>
              <a:tailEnd len="med" w="med" type="none"/>
            </a:ln>
          </p:spPr>
        </p:cxnSp>
      </p:grpSp>
      <p:grpSp>
        <p:nvGrpSpPr>
          <p:cNvPr id="107" name="Google Shape;107;p13"/>
          <p:cNvGrpSpPr/>
          <p:nvPr/>
        </p:nvGrpSpPr>
        <p:grpSpPr>
          <a:xfrm>
            <a:off x="3965875" y="1929350"/>
            <a:ext cx="2088950" cy="320600"/>
            <a:chOff x="3965875" y="2005550"/>
            <a:chExt cx="2088950" cy="320600"/>
          </a:xfrm>
        </p:grpSpPr>
        <p:sp>
          <p:nvSpPr>
            <p:cNvPr id="108" name="Google Shape;108;p13"/>
            <p:cNvSpPr/>
            <p:nvPr/>
          </p:nvSpPr>
          <p:spPr>
            <a:xfrm>
              <a:off x="3965875" y="2005550"/>
              <a:ext cx="2088900" cy="320100"/>
            </a:xfrm>
            <a:prstGeom prst="rect">
              <a:avLst/>
            </a:prstGeom>
            <a:solidFill>
              <a:srgbClr val="FFFFFF"/>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09" name="Google Shape;109;p13"/>
            <p:cNvSpPr/>
            <p:nvPr/>
          </p:nvSpPr>
          <p:spPr>
            <a:xfrm>
              <a:off x="5968950" y="2005700"/>
              <a:ext cx="85800" cy="320100"/>
            </a:xfrm>
            <a:prstGeom prst="rect">
              <a:avLst/>
            </a:prstGeom>
            <a:solidFill>
              <a:schemeClr val="lt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10" name="Google Shape;110;p13"/>
            <p:cNvSpPr/>
            <p:nvPr/>
          </p:nvSpPr>
          <p:spPr>
            <a:xfrm>
              <a:off x="5969025" y="2255050"/>
              <a:ext cx="85800" cy="71100"/>
            </a:xfrm>
            <a:prstGeom prst="rect">
              <a:avLst/>
            </a:prstGeom>
            <a:solidFill>
              <a:srgbClr val="999999"/>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grpSp>
      <p:sp>
        <p:nvSpPr>
          <p:cNvPr id="111" name="Google Shape;111;p13"/>
          <p:cNvSpPr txBox="1"/>
          <p:nvPr/>
        </p:nvSpPr>
        <p:spPr>
          <a:xfrm>
            <a:off x="3965100" y="1876475"/>
            <a:ext cx="1212000" cy="192900"/>
          </a:xfrm>
          <a:prstGeom prst="rect">
            <a:avLst/>
          </a:prstGeom>
          <a:noFill/>
          <a:ln>
            <a:noFill/>
          </a:ln>
        </p:spPr>
        <p:txBody>
          <a:bodyPr anchorCtr="0" anchor="t" bIns="91425" lIns="91425" spcFirstLastPara="1" rIns="91425" wrap="square" tIns="91425">
            <a:noAutofit/>
          </a:bodyPr>
          <a:lstStyle/>
          <a:p>
            <a:pPr indent="0" lvl="0" marL="0">
              <a:spcBef>
                <a:spcPts val="0"/>
              </a:spcBef>
              <a:spcAft>
                <a:spcPts val="0"/>
              </a:spcAft>
              <a:buNone/>
            </a:pPr>
            <a:r>
              <a:rPr lang="en" sz="600">
                <a:latin typeface="Verdana"/>
                <a:ea typeface="Verdana"/>
                <a:cs typeface="Verdana"/>
                <a:sym typeface="Verdana"/>
              </a:rPr>
              <a:t>Autocomplete results</a:t>
            </a:r>
            <a:endParaRPr sz="600">
              <a:latin typeface="Verdana"/>
              <a:ea typeface="Verdana"/>
              <a:cs typeface="Verdana"/>
              <a:sym typeface="Verdana"/>
            </a:endParaRPr>
          </a:p>
        </p:txBody>
      </p:sp>
      <p:sp>
        <p:nvSpPr>
          <p:cNvPr id="112" name="Google Shape;112;p13"/>
          <p:cNvSpPr/>
          <p:nvPr/>
        </p:nvSpPr>
        <p:spPr>
          <a:xfrm>
            <a:off x="7195425" y="1459725"/>
            <a:ext cx="1314900" cy="9099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sp>
        <p:nvSpPr>
          <p:cNvPr id="113" name="Google Shape;113;p13"/>
          <p:cNvSpPr/>
          <p:nvPr/>
        </p:nvSpPr>
        <p:spPr>
          <a:xfrm>
            <a:off x="2388788" y="3186397"/>
            <a:ext cx="214800" cy="204300"/>
          </a:xfrm>
          <a:prstGeom prst="ellipse">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600">
                <a:latin typeface="Quattrocento Sans"/>
                <a:ea typeface="Quattrocento Sans"/>
                <a:cs typeface="Quattrocento Sans"/>
                <a:sym typeface="Quattrocento Sans"/>
              </a:rPr>
              <a:t>6</a:t>
            </a:r>
            <a:endParaRPr sz="600">
              <a:latin typeface="Quattrocento Sans"/>
              <a:ea typeface="Quattrocento Sans"/>
              <a:cs typeface="Quattrocento Sans"/>
              <a:sym typeface="Quattrocento Sans"/>
            </a:endParaRPr>
          </a:p>
        </p:txBody>
      </p:sp>
      <p:sp>
        <p:nvSpPr>
          <p:cNvPr id="114" name="Google Shape;114;p13"/>
          <p:cNvSpPr/>
          <p:nvPr/>
        </p:nvSpPr>
        <p:spPr>
          <a:xfrm>
            <a:off x="949088" y="2748459"/>
            <a:ext cx="214800" cy="204300"/>
          </a:xfrm>
          <a:prstGeom prst="ellipse">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600">
                <a:latin typeface="Quattrocento Sans"/>
                <a:ea typeface="Quattrocento Sans"/>
                <a:cs typeface="Quattrocento Sans"/>
                <a:sym typeface="Quattrocento Sans"/>
              </a:rPr>
              <a:t>4</a:t>
            </a:r>
            <a:endParaRPr sz="600">
              <a:latin typeface="Quattrocento Sans"/>
              <a:ea typeface="Quattrocento Sans"/>
              <a:cs typeface="Quattrocento Sans"/>
              <a:sym typeface="Quattrocento Sans"/>
            </a:endParaRPr>
          </a:p>
        </p:txBody>
      </p:sp>
      <p:sp>
        <p:nvSpPr>
          <p:cNvPr id="115" name="Google Shape;115;p13"/>
          <p:cNvSpPr/>
          <p:nvPr/>
        </p:nvSpPr>
        <p:spPr>
          <a:xfrm>
            <a:off x="1190625" y="2952750"/>
            <a:ext cx="252300" cy="156900"/>
          </a:xfrm>
          <a:prstGeom prst="homePlate">
            <a:avLst>
              <a:gd fmla="val 50000"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16" name="Google Shape;116;p13"/>
          <p:cNvSpPr txBox="1"/>
          <p:nvPr/>
        </p:nvSpPr>
        <p:spPr>
          <a:xfrm>
            <a:off x="1504950" y="2981325"/>
            <a:ext cx="385800" cy="109800"/>
          </a:xfrm>
          <a:prstGeom prst="rect">
            <a:avLst/>
          </a:prstGeom>
          <a:noFill/>
          <a:ln>
            <a:noFill/>
          </a:ln>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17" name="Google Shape;117;p13"/>
          <p:cNvSpPr txBox="1"/>
          <p:nvPr/>
        </p:nvSpPr>
        <p:spPr>
          <a:xfrm>
            <a:off x="1442925" y="2866300"/>
            <a:ext cx="1014600" cy="320100"/>
          </a:xfrm>
          <a:prstGeom prst="rect">
            <a:avLst/>
          </a:prstGeom>
          <a:noFill/>
          <a:ln>
            <a:noFill/>
          </a:ln>
        </p:spPr>
        <p:txBody>
          <a:bodyPr anchorCtr="0" anchor="t" bIns="91425" lIns="91425" spcFirstLastPara="1" rIns="91425" wrap="square" tIns="91425">
            <a:noAutofit/>
          </a:bodyPr>
          <a:lstStyle/>
          <a:p>
            <a:pPr indent="0" lvl="0" marL="0">
              <a:spcBef>
                <a:spcPts val="0"/>
              </a:spcBef>
              <a:spcAft>
                <a:spcPts val="0"/>
              </a:spcAft>
              <a:buNone/>
            </a:pPr>
            <a:r>
              <a:rPr lang="en" sz="800">
                <a:solidFill>
                  <a:srgbClr val="FFFFFF"/>
                </a:solidFill>
                <a:latin typeface="Verdana"/>
                <a:ea typeface="Verdana"/>
                <a:cs typeface="Verdana"/>
                <a:sym typeface="Verdana"/>
              </a:rPr>
              <a:t>Results (</a:t>
            </a:r>
            <a:r>
              <a:rPr lang="en" sz="800">
                <a:solidFill>
                  <a:srgbClr val="FF0000"/>
                </a:solidFill>
                <a:latin typeface="Verdana"/>
                <a:ea typeface="Verdana"/>
                <a:cs typeface="Verdana"/>
                <a:sym typeface="Verdana"/>
              </a:rPr>
              <a:t>closed</a:t>
            </a:r>
            <a:r>
              <a:rPr lang="en" sz="800">
                <a:solidFill>
                  <a:srgbClr val="FFFFFF"/>
                </a:solidFill>
                <a:latin typeface="Verdana"/>
                <a:ea typeface="Verdana"/>
                <a:cs typeface="Verdana"/>
                <a:sym typeface="Verdana"/>
              </a:rPr>
              <a:t>)</a:t>
            </a:r>
            <a:endParaRPr sz="800">
              <a:solidFill>
                <a:srgbClr val="FFFFFF"/>
              </a:solidFill>
              <a:latin typeface="Verdana"/>
              <a:ea typeface="Verdana"/>
              <a:cs typeface="Verdana"/>
              <a:sym typeface="Verdana"/>
            </a:endParaRPr>
          </a:p>
        </p:txBody>
      </p:sp>
      <p:sp>
        <p:nvSpPr>
          <p:cNvPr id="118" name="Google Shape;118;p13"/>
          <p:cNvSpPr/>
          <p:nvPr/>
        </p:nvSpPr>
        <p:spPr>
          <a:xfrm>
            <a:off x="2793225" y="1340334"/>
            <a:ext cx="214800" cy="204300"/>
          </a:xfrm>
          <a:prstGeom prst="ellipse">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600">
                <a:latin typeface="Quattrocento Sans"/>
                <a:ea typeface="Quattrocento Sans"/>
                <a:cs typeface="Quattrocento Sans"/>
                <a:sym typeface="Quattrocento Sans"/>
              </a:rPr>
              <a:t>3</a:t>
            </a:r>
            <a:endParaRPr sz="600">
              <a:latin typeface="Quattrocento Sans"/>
              <a:ea typeface="Quattrocento Sans"/>
              <a:cs typeface="Quattrocento Sans"/>
              <a:sym typeface="Quattrocento Sans"/>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2" name="Shape 122"/>
        <p:cNvGrpSpPr/>
        <p:nvPr/>
      </p:nvGrpSpPr>
      <p:grpSpPr>
        <a:xfrm>
          <a:off x="0" y="0"/>
          <a:ext cx="0" cy="0"/>
          <a:chOff x="0" y="0"/>
          <a:chExt cx="0" cy="0"/>
        </a:xfrm>
      </p:grpSpPr>
      <p:sp>
        <p:nvSpPr>
          <p:cNvPr id="123" name="Google Shape;123;p14"/>
          <p:cNvSpPr/>
          <p:nvPr/>
        </p:nvSpPr>
        <p:spPr>
          <a:xfrm>
            <a:off x="1073900" y="1209000"/>
            <a:ext cx="7484400" cy="34749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sp>
        <p:nvSpPr>
          <p:cNvPr id="124" name="Google Shape;124;p14"/>
          <p:cNvSpPr txBox="1"/>
          <p:nvPr/>
        </p:nvSpPr>
        <p:spPr>
          <a:xfrm>
            <a:off x="170975" y="90225"/>
            <a:ext cx="807300" cy="569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800"/>
              <a:t>Results Displayed</a:t>
            </a:r>
            <a:endParaRPr sz="800"/>
          </a:p>
        </p:txBody>
      </p:sp>
      <p:sp>
        <p:nvSpPr>
          <p:cNvPr id="125" name="Google Shape;125;p14"/>
          <p:cNvSpPr/>
          <p:nvPr/>
        </p:nvSpPr>
        <p:spPr>
          <a:xfrm>
            <a:off x="1073900" y="555475"/>
            <a:ext cx="750000" cy="5694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000">
                <a:solidFill>
                  <a:srgbClr val="FFFFFF"/>
                </a:solidFill>
                <a:latin typeface="Verdana"/>
                <a:ea typeface="Verdana"/>
                <a:cs typeface="Verdana"/>
                <a:sym typeface="Verdana"/>
              </a:rPr>
              <a:t>logo</a:t>
            </a:r>
            <a:endParaRPr sz="1000">
              <a:solidFill>
                <a:srgbClr val="FFFFFF"/>
              </a:solidFill>
              <a:latin typeface="Verdana"/>
              <a:ea typeface="Verdana"/>
              <a:cs typeface="Verdana"/>
              <a:sym typeface="Verdana"/>
            </a:endParaRPr>
          </a:p>
        </p:txBody>
      </p:sp>
      <p:sp>
        <p:nvSpPr>
          <p:cNvPr id="126" name="Google Shape;126;p14"/>
          <p:cNvSpPr/>
          <p:nvPr/>
        </p:nvSpPr>
        <p:spPr>
          <a:xfrm>
            <a:off x="1919525" y="555475"/>
            <a:ext cx="5221500" cy="5694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sp>
        <p:nvSpPr>
          <p:cNvPr id="127" name="Google Shape;127;p14"/>
          <p:cNvSpPr/>
          <p:nvPr/>
        </p:nvSpPr>
        <p:spPr>
          <a:xfrm>
            <a:off x="1073900" y="245150"/>
            <a:ext cx="7484400" cy="2262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sp>
        <p:nvSpPr>
          <p:cNvPr id="128" name="Google Shape;128;p14"/>
          <p:cNvSpPr txBox="1"/>
          <p:nvPr/>
        </p:nvSpPr>
        <p:spPr>
          <a:xfrm>
            <a:off x="828675" y="179750"/>
            <a:ext cx="990600" cy="226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chemeClr val="lt1"/>
                </a:solidFill>
                <a:latin typeface="Verdana"/>
                <a:ea typeface="Verdana"/>
                <a:cs typeface="Verdana"/>
                <a:sym typeface="Verdana"/>
              </a:rPr>
              <a:t>header</a:t>
            </a:r>
            <a:endParaRPr>
              <a:latin typeface="Verdana"/>
              <a:ea typeface="Verdana"/>
              <a:cs typeface="Verdana"/>
              <a:sym typeface="Verdana"/>
            </a:endParaRPr>
          </a:p>
        </p:txBody>
      </p:sp>
      <p:sp>
        <p:nvSpPr>
          <p:cNvPr id="129" name="Google Shape;129;p14"/>
          <p:cNvSpPr txBox="1"/>
          <p:nvPr/>
        </p:nvSpPr>
        <p:spPr>
          <a:xfrm>
            <a:off x="7028175" y="222225"/>
            <a:ext cx="1686900" cy="305400"/>
          </a:xfrm>
          <a:prstGeom prst="rect">
            <a:avLst/>
          </a:prstGeom>
          <a:noFill/>
          <a:ln>
            <a:noFill/>
          </a:ln>
        </p:spPr>
        <p:txBody>
          <a:bodyPr anchorCtr="0" anchor="t" bIns="91425" lIns="91425" spcFirstLastPara="1" rIns="91425" wrap="square" tIns="91425">
            <a:noAutofit/>
          </a:bodyPr>
          <a:lstStyle/>
          <a:p>
            <a:pPr indent="0" lvl="0" marL="0">
              <a:spcBef>
                <a:spcPts val="0"/>
              </a:spcBef>
              <a:spcAft>
                <a:spcPts val="0"/>
              </a:spcAft>
              <a:buClr>
                <a:schemeClr val="dk1"/>
              </a:buClr>
              <a:buSzPts val="1100"/>
              <a:buFont typeface="Arial"/>
              <a:buNone/>
            </a:pPr>
            <a:r>
              <a:rPr lang="en" sz="600">
                <a:solidFill>
                  <a:schemeClr val="lt1"/>
                </a:solidFill>
                <a:latin typeface="Verdana"/>
                <a:ea typeface="Verdana"/>
                <a:cs typeface="Verdana"/>
                <a:sym typeface="Verdana"/>
              </a:rPr>
              <a:t> </a:t>
            </a:r>
            <a:r>
              <a:rPr lang="en" sz="600" u="sng">
                <a:solidFill>
                  <a:srgbClr val="0000FF"/>
                </a:solidFill>
                <a:latin typeface="Verdana"/>
                <a:ea typeface="Verdana"/>
                <a:cs typeface="Verdana"/>
                <a:sym typeface="Verdana"/>
              </a:rPr>
              <a:t>Home</a:t>
            </a:r>
            <a:r>
              <a:rPr lang="en" sz="600">
                <a:solidFill>
                  <a:schemeClr val="lt1"/>
                </a:solidFill>
                <a:latin typeface="Verdana"/>
                <a:ea typeface="Verdana"/>
                <a:cs typeface="Verdana"/>
                <a:sym typeface="Verdana"/>
              </a:rPr>
              <a:t> | </a:t>
            </a:r>
            <a:r>
              <a:rPr lang="en" sz="600" u="sng">
                <a:solidFill>
                  <a:srgbClr val="0000FF"/>
                </a:solidFill>
                <a:latin typeface="Verdana"/>
                <a:ea typeface="Verdana"/>
                <a:cs typeface="Verdana"/>
                <a:sym typeface="Verdana"/>
              </a:rPr>
              <a:t>Account</a:t>
            </a:r>
            <a:r>
              <a:rPr lang="en" sz="600">
                <a:solidFill>
                  <a:srgbClr val="0000FF"/>
                </a:solidFill>
                <a:latin typeface="Verdana"/>
                <a:ea typeface="Verdana"/>
                <a:cs typeface="Verdana"/>
                <a:sym typeface="Verdana"/>
              </a:rPr>
              <a:t> </a:t>
            </a:r>
            <a:r>
              <a:rPr lang="en" sz="600">
                <a:solidFill>
                  <a:schemeClr val="lt1"/>
                </a:solidFill>
                <a:latin typeface="Verdana"/>
                <a:ea typeface="Verdana"/>
                <a:cs typeface="Verdana"/>
                <a:sym typeface="Verdana"/>
              </a:rPr>
              <a:t>| </a:t>
            </a:r>
            <a:r>
              <a:rPr lang="en" sz="600" u="sng">
                <a:solidFill>
                  <a:srgbClr val="0000FF"/>
                </a:solidFill>
                <a:latin typeface="Verdana"/>
                <a:ea typeface="Verdana"/>
                <a:cs typeface="Verdana"/>
                <a:sym typeface="Verdana"/>
              </a:rPr>
              <a:t>Settings</a:t>
            </a:r>
            <a:r>
              <a:rPr lang="en" sz="600">
                <a:solidFill>
                  <a:srgbClr val="0000FF"/>
                </a:solidFill>
                <a:latin typeface="Verdana"/>
                <a:ea typeface="Verdana"/>
                <a:cs typeface="Verdana"/>
                <a:sym typeface="Verdana"/>
              </a:rPr>
              <a:t> </a:t>
            </a:r>
            <a:r>
              <a:rPr lang="en" sz="600">
                <a:solidFill>
                  <a:schemeClr val="lt1"/>
                </a:solidFill>
                <a:latin typeface="Verdana"/>
                <a:ea typeface="Verdana"/>
                <a:cs typeface="Verdana"/>
                <a:sym typeface="Verdana"/>
              </a:rPr>
              <a:t>| </a:t>
            </a:r>
            <a:r>
              <a:rPr lang="en" sz="600" u="sng">
                <a:solidFill>
                  <a:srgbClr val="0000FF"/>
                </a:solidFill>
                <a:latin typeface="Verdana"/>
                <a:ea typeface="Verdana"/>
                <a:cs typeface="Verdana"/>
                <a:sym typeface="Verdana"/>
              </a:rPr>
              <a:t>Logout</a:t>
            </a:r>
            <a:endParaRPr sz="600" u="sng">
              <a:solidFill>
                <a:srgbClr val="0000FF"/>
              </a:solidFill>
              <a:latin typeface="Verdana"/>
              <a:ea typeface="Verdana"/>
              <a:cs typeface="Verdana"/>
              <a:sym typeface="Verdana"/>
            </a:endParaRPr>
          </a:p>
          <a:p>
            <a:pPr indent="0" lvl="0" marL="0">
              <a:spcBef>
                <a:spcPts val="0"/>
              </a:spcBef>
              <a:spcAft>
                <a:spcPts val="0"/>
              </a:spcAft>
              <a:buClr>
                <a:schemeClr val="dk1"/>
              </a:buClr>
              <a:buSzPts val="1100"/>
              <a:buFont typeface="Arial"/>
              <a:buNone/>
            </a:pPr>
            <a:r>
              <a:t/>
            </a:r>
            <a:endParaRPr sz="600" u="sng">
              <a:solidFill>
                <a:srgbClr val="0000FF"/>
              </a:solidFill>
              <a:latin typeface="Verdana"/>
              <a:ea typeface="Verdana"/>
              <a:cs typeface="Verdana"/>
              <a:sym typeface="Verdana"/>
            </a:endParaRPr>
          </a:p>
          <a:p>
            <a:pPr indent="0" lvl="0" marL="0" rtl="0">
              <a:spcBef>
                <a:spcPts val="0"/>
              </a:spcBef>
              <a:spcAft>
                <a:spcPts val="0"/>
              </a:spcAft>
              <a:buNone/>
            </a:pPr>
            <a:r>
              <a:t/>
            </a:r>
            <a:endParaRPr sz="600">
              <a:solidFill>
                <a:srgbClr val="FFFFFF"/>
              </a:solidFill>
              <a:latin typeface="Quattrocento Sans"/>
              <a:ea typeface="Quattrocento Sans"/>
              <a:cs typeface="Quattrocento Sans"/>
              <a:sym typeface="Quattrocento Sans"/>
            </a:endParaRPr>
          </a:p>
        </p:txBody>
      </p:sp>
      <p:sp>
        <p:nvSpPr>
          <p:cNvPr id="130" name="Google Shape;130;p14"/>
          <p:cNvSpPr/>
          <p:nvPr/>
        </p:nvSpPr>
        <p:spPr>
          <a:xfrm>
            <a:off x="1073900" y="4749375"/>
            <a:ext cx="7484400" cy="2262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sp>
        <p:nvSpPr>
          <p:cNvPr id="131" name="Google Shape;131;p14"/>
          <p:cNvSpPr txBox="1"/>
          <p:nvPr/>
        </p:nvSpPr>
        <p:spPr>
          <a:xfrm>
            <a:off x="828675" y="4683975"/>
            <a:ext cx="990600" cy="226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chemeClr val="lt1"/>
                </a:solidFill>
                <a:latin typeface="Quattrocento Sans"/>
                <a:ea typeface="Quattrocento Sans"/>
                <a:cs typeface="Quattrocento Sans"/>
                <a:sym typeface="Quattrocento Sans"/>
              </a:rPr>
              <a:t>footer</a:t>
            </a:r>
            <a:endParaRPr/>
          </a:p>
        </p:txBody>
      </p:sp>
      <p:sp>
        <p:nvSpPr>
          <p:cNvPr id="132" name="Google Shape;132;p14"/>
          <p:cNvSpPr txBox="1"/>
          <p:nvPr/>
        </p:nvSpPr>
        <p:spPr>
          <a:xfrm>
            <a:off x="6829425" y="4725575"/>
            <a:ext cx="1764000" cy="226200"/>
          </a:xfrm>
          <a:prstGeom prst="rect">
            <a:avLst/>
          </a:prstGeom>
          <a:noFill/>
          <a:ln>
            <a:noFill/>
          </a:ln>
        </p:spPr>
        <p:txBody>
          <a:bodyPr anchorCtr="0" anchor="t" bIns="91425" lIns="91425" spcFirstLastPara="1" rIns="91425" wrap="square" tIns="91425">
            <a:noAutofit/>
          </a:bodyPr>
          <a:lstStyle/>
          <a:p>
            <a:pPr indent="0" lvl="0" marL="0">
              <a:spcBef>
                <a:spcPts val="0"/>
              </a:spcBef>
              <a:spcAft>
                <a:spcPts val="0"/>
              </a:spcAft>
              <a:buClr>
                <a:schemeClr val="dk1"/>
              </a:buClr>
              <a:buSzPts val="1100"/>
              <a:buFont typeface="Arial"/>
              <a:buNone/>
            </a:pPr>
            <a:r>
              <a:rPr lang="en" sz="600" u="sng">
                <a:solidFill>
                  <a:srgbClr val="0000FF"/>
                </a:solidFill>
                <a:latin typeface="Verdana"/>
                <a:ea typeface="Verdana"/>
                <a:cs typeface="Verdana"/>
                <a:sym typeface="Verdana"/>
              </a:rPr>
              <a:t>About Us</a:t>
            </a:r>
            <a:r>
              <a:rPr lang="en" sz="600">
                <a:solidFill>
                  <a:schemeClr val="lt1"/>
                </a:solidFill>
                <a:latin typeface="Verdana"/>
                <a:ea typeface="Verdana"/>
                <a:cs typeface="Verdana"/>
                <a:sym typeface="Verdana"/>
              </a:rPr>
              <a:t> | </a:t>
            </a:r>
            <a:r>
              <a:rPr lang="en" sz="600" u="sng">
                <a:solidFill>
                  <a:srgbClr val="0000FF"/>
                </a:solidFill>
                <a:latin typeface="Verdana"/>
                <a:ea typeface="Verdana"/>
                <a:cs typeface="Verdana"/>
                <a:sym typeface="Verdana"/>
              </a:rPr>
              <a:t>Contact Us</a:t>
            </a:r>
            <a:r>
              <a:rPr lang="en" sz="600">
                <a:solidFill>
                  <a:schemeClr val="lt1"/>
                </a:solidFill>
                <a:latin typeface="Verdana"/>
                <a:ea typeface="Verdana"/>
                <a:cs typeface="Verdana"/>
                <a:sym typeface="Verdana"/>
              </a:rPr>
              <a:t> | </a:t>
            </a:r>
            <a:r>
              <a:rPr lang="en" sz="600" u="sng">
                <a:solidFill>
                  <a:srgbClr val="0000FF"/>
                </a:solidFill>
                <a:latin typeface="Verdana"/>
                <a:ea typeface="Verdana"/>
                <a:cs typeface="Verdana"/>
                <a:sym typeface="Verdana"/>
              </a:rPr>
              <a:t>Help</a:t>
            </a:r>
            <a:r>
              <a:rPr lang="en" sz="600">
                <a:solidFill>
                  <a:srgbClr val="0000FF"/>
                </a:solidFill>
                <a:latin typeface="Verdana"/>
                <a:ea typeface="Verdana"/>
                <a:cs typeface="Verdana"/>
                <a:sym typeface="Verdana"/>
              </a:rPr>
              <a:t> </a:t>
            </a:r>
            <a:r>
              <a:rPr lang="en" sz="600">
                <a:solidFill>
                  <a:schemeClr val="lt1"/>
                </a:solidFill>
                <a:latin typeface="Verdana"/>
                <a:ea typeface="Verdana"/>
                <a:cs typeface="Verdana"/>
                <a:sym typeface="Verdana"/>
              </a:rPr>
              <a:t>| Copyright</a:t>
            </a:r>
            <a:endParaRPr sz="600" u="sng">
              <a:solidFill>
                <a:srgbClr val="0000FF"/>
              </a:solidFill>
              <a:latin typeface="Verdana"/>
              <a:ea typeface="Verdana"/>
              <a:cs typeface="Verdana"/>
              <a:sym typeface="Verdana"/>
            </a:endParaRPr>
          </a:p>
          <a:p>
            <a:pPr indent="0" lvl="0" marL="0" rtl="0">
              <a:spcBef>
                <a:spcPts val="0"/>
              </a:spcBef>
              <a:spcAft>
                <a:spcPts val="0"/>
              </a:spcAft>
              <a:buNone/>
            </a:pPr>
            <a:r>
              <a:t/>
            </a:r>
            <a:endParaRPr sz="600" u="sng">
              <a:solidFill>
                <a:srgbClr val="0000FF"/>
              </a:solidFill>
              <a:latin typeface="Quattrocento Sans"/>
              <a:ea typeface="Quattrocento Sans"/>
              <a:cs typeface="Quattrocento Sans"/>
              <a:sym typeface="Quattrocento Sans"/>
            </a:endParaRPr>
          </a:p>
        </p:txBody>
      </p:sp>
      <p:sp>
        <p:nvSpPr>
          <p:cNvPr id="133" name="Google Shape;133;p14"/>
          <p:cNvSpPr/>
          <p:nvPr/>
        </p:nvSpPr>
        <p:spPr>
          <a:xfrm>
            <a:off x="7243325" y="555463"/>
            <a:ext cx="1314900" cy="5694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sp>
        <p:nvSpPr>
          <p:cNvPr id="134" name="Google Shape;134;p14"/>
          <p:cNvSpPr/>
          <p:nvPr/>
        </p:nvSpPr>
        <p:spPr>
          <a:xfrm>
            <a:off x="7372350" y="942975"/>
            <a:ext cx="1128300" cy="109800"/>
          </a:xfrm>
          <a:prstGeom prst="roundRect">
            <a:avLst>
              <a:gd fmla="val 16667"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35" name="Google Shape;135;p14"/>
          <p:cNvSpPr txBox="1"/>
          <p:nvPr/>
        </p:nvSpPr>
        <p:spPr>
          <a:xfrm>
            <a:off x="7186175" y="520075"/>
            <a:ext cx="1176900" cy="204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700">
                <a:solidFill>
                  <a:schemeClr val="lt1"/>
                </a:solidFill>
                <a:latin typeface="Verdana"/>
                <a:ea typeface="Verdana"/>
                <a:cs typeface="Verdana"/>
                <a:sym typeface="Verdana"/>
              </a:rPr>
              <a:t>q</a:t>
            </a:r>
            <a:r>
              <a:rPr lang="en" sz="700">
                <a:solidFill>
                  <a:schemeClr val="lt1"/>
                </a:solidFill>
                <a:latin typeface="Verdana"/>
                <a:ea typeface="Verdana"/>
                <a:cs typeface="Verdana"/>
                <a:sym typeface="Verdana"/>
              </a:rPr>
              <a:t>uick </a:t>
            </a:r>
            <a:r>
              <a:rPr lang="en" sz="700">
                <a:solidFill>
                  <a:schemeClr val="lt1"/>
                </a:solidFill>
                <a:latin typeface="Verdana"/>
                <a:ea typeface="Verdana"/>
                <a:cs typeface="Verdana"/>
                <a:sym typeface="Verdana"/>
              </a:rPr>
              <a:t>search form</a:t>
            </a:r>
            <a:endParaRPr sz="700">
              <a:latin typeface="Verdana"/>
              <a:ea typeface="Verdana"/>
              <a:cs typeface="Verdana"/>
              <a:sym typeface="Verdana"/>
            </a:endParaRPr>
          </a:p>
        </p:txBody>
      </p:sp>
      <p:sp>
        <p:nvSpPr>
          <p:cNvPr id="136" name="Google Shape;136;p14"/>
          <p:cNvSpPr/>
          <p:nvPr/>
        </p:nvSpPr>
        <p:spPr>
          <a:xfrm>
            <a:off x="7337800" y="930372"/>
            <a:ext cx="157500" cy="1350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137" name="Google Shape;137;p14"/>
          <p:cNvCxnSpPr/>
          <p:nvPr/>
        </p:nvCxnSpPr>
        <p:spPr>
          <a:xfrm flipH="1" rot="10800000">
            <a:off x="7338706" y="931321"/>
            <a:ext cx="156600" cy="133500"/>
          </a:xfrm>
          <a:prstGeom prst="straightConnector1">
            <a:avLst/>
          </a:prstGeom>
          <a:noFill/>
          <a:ln cap="flat" cmpd="sng" w="9525">
            <a:solidFill>
              <a:schemeClr val="dk2"/>
            </a:solidFill>
            <a:prstDash val="solid"/>
            <a:round/>
            <a:headEnd len="med" w="med" type="none"/>
            <a:tailEnd len="med" w="med" type="none"/>
          </a:ln>
        </p:spPr>
      </p:cxnSp>
      <p:cxnSp>
        <p:nvCxnSpPr>
          <p:cNvPr id="138" name="Google Shape;138;p14"/>
          <p:cNvCxnSpPr/>
          <p:nvPr/>
        </p:nvCxnSpPr>
        <p:spPr>
          <a:xfrm>
            <a:off x="7338472" y="931066"/>
            <a:ext cx="155400" cy="132600"/>
          </a:xfrm>
          <a:prstGeom prst="straightConnector1">
            <a:avLst/>
          </a:prstGeom>
          <a:noFill/>
          <a:ln cap="flat" cmpd="sng" w="9525">
            <a:solidFill>
              <a:schemeClr val="dk2"/>
            </a:solidFill>
            <a:prstDash val="solid"/>
            <a:round/>
            <a:headEnd len="med" w="med" type="none"/>
            <a:tailEnd len="med" w="med" type="none"/>
          </a:ln>
        </p:spPr>
      </p:cxnSp>
      <p:sp>
        <p:nvSpPr>
          <p:cNvPr id="139" name="Google Shape;139;p14"/>
          <p:cNvSpPr txBox="1"/>
          <p:nvPr/>
        </p:nvSpPr>
        <p:spPr>
          <a:xfrm>
            <a:off x="1919525" y="555475"/>
            <a:ext cx="662100" cy="3201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800">
                <a:solidFill>
                  <a:schemeClr val="lt1"/>
                </a:solidFill>
                <a:latin typeface="Verdana"/>
                <a:ea typeface="Verdana"/>
                <a:cs typeface="Verdana"/>
                <a:sym typeface="Verdana"/>
              </a:rPr>
              <a:t>nav bar</a:t>
            </a:r>
            <a:endParaRPr sz="800">
              <a:latin typeface="Verdana"/>
              <a:ea typeface="Verdana"/>
              <a:cs typeface="Verdana"/>
              <a:sym typeface="Verdana"/>
            </a:endParaRPr>
          </a:p>
        </p:txBody>
      </p:sp>
      <p:sp>
        <p:nvSpPr>
          <p:cNvPr id="140" name="Google Shape;140;p14"/>
          <p:cNvSpPr txBox="1"/>
          <p:nvPr/>
        </p:nvSpPr>
        <p:spPr>
          <a:xfrm>
            <a:off x="1919647" y="710475"/>
            <a:ext cx="5221500" cy="305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u="sng">
                <a:solidFill>
                  <a:srgbClr val="0000FF"/>
                </a:solidFill>
                <a:latin typeface="Verdana"/>
                <a:ea typeface="Verdana"/>
                <a:cs typeface="Verdana"/>
                <a:sym typeface="Verdana"/>
              </a:rPr>
              <a:t>Reset</a:t>
            </a:r>
            <a:r>
              <a:rPr lang="en" sz="1000">
                <a:solidFill>
                  <a:srgbClr val="FFFFFF"/>
                </a:solidFill>
                <a:latin typeface="Verdana"/>
                <a:ea typeface="Verdana"/>
                <a:cs typeface="Verdana"/>
                <a:sym typeface="Verdana"/>
              </a:rPr>
              <a:t> </a:t>
            </a:r>
            <a:r>
              <a:rPr lang="en" sz="1000">
                <a:solidFill>
                  <a:srgbClr val="FFFFFF"/>
                </a:solidFill>
                <a:latin typeface="Verdana"/>
                <a:ea typeface="Verdana"/>
                <a:cs typeface="Verdana"/>
                <a:sym typeface="Verdana"/>
              </a:rPr>
              <a:t>| </a:t>
            </a:r>
            <a:r>
              <a:rPr lang="en" sz="1000" u="sng">
                <a:solidFill>
                  <a:srgbClr val="0000FF"/>
                </a:solidFill>
                <a:latin typeface="Verdana"/>
                <a:ea typeface="Verdana"/>
                <a:cs typeface="Verdana"/>
                <a:sym typeface="Verdana"/>
              </a:rPr>
              <a:t>Go to current search</a:t>
            </a:r>
            <a:r>
              <a:rPr lang="en" sz="1000">
                <a:solidFill>
                  <a:srgbClr val="FFFFFF"/>
                </a:solidFill>
                <a:latin typeface="Verdana"/>
                <a:ea typeface="Verdana"/>
                <a:cs typeface="Verdana"/>
                <a:sym typeface="Verdana"/>
              </a:rPr>
              <a:t>| </a:t>
            </a:r>
            <a:r>
              <a:rPr lang="en" sz="1000" u="sng">
                <a:solidFill>
                  <a:srgbClr val="0000FF"/>
                </a:solidFill>
                <a:latin typeface="Verdana"/>
                <a:ea typeface="Verdana"/>
                <a:cs typeface="Verdana"/>
                <a:sym typeface="Verdana"/>
              </a:rPr>
              <a:t>Back</a:t>
            </a:r>
            <a:endParaRPr sz="1000" u="sng">
              <a:solidFill>
                <a:srgbClr val="0000FF"/>
              </a:solidFill>
              <a:latin typeface="Verdana"/>
              <a:ea typeface="Verdana"/>
              <a:cs typeface="Verdana"/>
              <a:sym typeface="Verdana"/>
            </a:endParaRPr>
          </a:p>
        </p:txBody>
      </p:sp>
      <p:sp>
        <p:nvSpPr>
          <p:cNvPr id="141" name="Google Shape;141;p14"/>
          <p:cNvSpPr/>
          <p:nvPr/>
        </p:nvSpPr>
        <p:spPr>
          <a:xfrm>
            <a:off x="1796725" y="488759"/>
            <a:ext cx="214800" cy="204300"/>
          </a:xfrm>
          <a:prstGeom prst="ellipse">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600">
                <a:latin typeface="Quattrocento Sans"/>
                <a:ea typeface="Quattrocento Sans"/>
                <a:cs typeface="Quattrocento Sans"/>
                <a:sym typeface="Quattrocento Sans"/>
              </a:rPr>
              <a:t>1</a:t>
            </a:r>
            <a:endParaRPr sz="600">
              <a:latin typeface="Quattrocento Sans"/>
              <a:ea typeface="Quattrocento Sans"/>
              <a:cs typeface="Quattrocento Sans"/>
              <a:sym typeface="Quattrocento Sans"/>
            </a:endParaRPr>
          </a:p>
        </p:txBody>
      </p:sp>
      <p:sp>
        <p:nvSpPr>
          <p:cNvPr id="142" name="Google Shape;142;p14"/>
          <p:cNvSpPr/>
          <p:nvPr/>
        </p:nvSpPr>
        <p:spPr>
          <a:xfrm>
            <a:off x="1119200" y="1295450"/>
            <a:ext cx="252300" cy="156900"/>
          </a:xfrm>
          <a:prstGeom prst="homePlate">
            <a:avLst>
              <a:gd fmla="val 50000"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43" name="Google Shape;143;p14"/>
          <p:cNvSpPr txBox="1"/>
          <p:nvPr/>
        </p:nvSpPr>
        <p:spPr>
          <a:xfrm>
            <a:off x="1433525" y="1324025"/>
            <a:ext cx="385800" cy="1098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
        <p:nvSpPr>
          <p:cNvPr id="144" name="Google Shape;144;p14"/>
          <p:cNvSpPr txBox="1"/>
          <p:nvPr/>
        </p:nvSpPr>
        <p:spPr>
          <a:xfrm>
            <a:off x="1371500" y="1209000"/>
            <a:ext cx="1014600" cy="3201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sz="800">
                <a:solidFill>
                  <a:srgbClr val="FFFFFF"/>
                </a:solidFill>
                <a:latin typeface="Verdana"/>
                <a:ea typeface="Verdana"/>
                <a:cs typeface="Verdana"/>
                <a:sym typeface="Verdana"/>
              </a:rPr>
              <a:t>Results (</a:t>
            </a:r>
            <a:r>
              <a:rPr lang="en" sz="800">
                <a:solidFill>
                  <a:srgbClr val="00FF00"/>
                </a:solidFill>
                <a:latin typeface="Verdana"/>
                <a:ea typeface="Verdana"/>
                <a:cs typeface="Verdana"/>
                <a:sym typeface="Verdana"/>
              </a:rPr>
              <a:t>open</a:t>
            </a:r>
            <a:r>
              <a:rPr lang="en" sz="800">
                <a:solidFill>
                  <a:srgbClr val="FFFFFF"/>
                </a:solidFill>
                <a:latin typeface="Verdana"/>
                <a:ea typeface="Verdana"/>
                <a:cs typeface="Verdana"/>
                <a:sym typeface="Verdana"/>
              </a:rPr>
              <a:t>)</a:t>
            </a:r>
            <a:endParaRPr sz="800">
              <a:solidFill>
                <a:srgbClr val="FFFFFF"/>
              </a:solidFill>
              <a:latin typeface="Verdana"/>
              <a:ea typeface="Verdana"/>
              <a:cs typeface="Verdana"/>
              <a:sym typeface="Verdana"/>
            </a:endParaRPr>
          </a:p>
        </p:txBody>
      </p:sp>
      <p:sp>
        <p:nvSpPr>
          <p:cNvPr id="145" name="Google Shape;145;p14"/>
          <p:cNvSpPr/>
          <p:nvPr/>
        </p:nvSpPr>
        <p:spPr>
          <a:xfrm>
            <a:off x="7123000" y="471347"/>
            <a:ext cx="214800" cy="204300"/>
          </a:xfrm>
          <a:prstGeom prst="ellipse">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600">
                <a:latin typeface="Quattrocento Sans"/>
                <a:ea typeface="Quattrocento Sans"/>
                <a:cs typeface="Quattrocento Sans"/>
                <a:sym typeface="Quattrocento Sans"/>
              </a:rPr>
              <a:t>2</a:t>
            </a:r>
            <a:endParaRPr sz="600">
              <a:latin typeface="Quattrocento Sans"/>
              <a:ea typeface="Quattrocento Sans"/>
              <a:cs typeface="Quattrocento Sans"/>
              <a:sym typeface="Quattrocento Sans"/>
            </a:endParaRPr>
          </a:p>
        </p:txBody>
      </p:sp>
      <p:sp>
        <p:nvSpPr>
          <p:cNvPr id="146" name="Google Shape;146;p14"/>
          <p:cNvSpPr/>
          <p:nvPr/>
        </p:nvSpPr>
        <p:spPr>
          <a:xfrm>
            <a:off x="1357748" y="1581926"/>
            <a:ext cx="1306500" cy="7464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sp>
        <p:nvSpPr>
          <p:cNvPr id="147" name="Google Shape;147;p14"/>
          <p:cNvSpPr/>
          <p:nvPr/>
        </p:nvSpPr>
        <p:spPr>
          <a:xfrm>
            <a:off x="1357748" y="2349077"/>
            <a:ext cx="1306500" cy="1074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sp>
        <p:nvSpPr>
          <p:cNvPr id="148" name="Google Shape;148;p14"/>
          <p:cNvSpPr/>
          <p:nvPr/>
        </p:nvSpPr>
        <p:spPr>
          <a:xfrm>
            <a:off x="1357748" y="1592502"/>
            <a:ext cx="1306500" cy="4584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149" name="Google Shape;149;p14"/>
          <p:cNvCxnSpPr/>
          <p:nvPr/>
        </p:nvCxnSpPr>
        <p:spPr>
          <a:xfrm flipH="1" rot="10800000">
            <a:off x="1365259" y="1595840"/>
            <a:ext cx="1299000" cy="453300"/>
          </a:xfrm>
          <a:prstGeom prst="straightConnector1">
            <a:avLst/>
          </a:prstGeom>
          <a:noFill/>
          <a:ln cap="flat" cmpd="sng" w="9525">
            <a:solidFill>
              <a:schemeClr val="dk2"/>
            </a:solidFill>
            <a:prstDash val="solid"/>
            <a:round/>
            <a:headEnd len="med" w="med" type="none"/>
            <a:tailEnd len="med" w="med" type="none"/>
          </a:ln>
        </p:spPr>
      </p:cxnSp>
      <p:cxnSp>
        <p:nvCxnSpPr>
          <p:cNvPr id="150" name="Google Shape;150;p14"/>
          <p:cNvCxnSpPr/>
          <p:nvPr/>
        </p:nvCxnSpPr>
        <p:spPr>
          <a:xfrm>
            <a:off x="1363318" y="1594858"/>
            <a:ext cx="1288800" cy="450300"/>
          </a:xfrm>
          <a:prstGeom prst="straightConnector1">
            <a:avLst/>
          </a:prstGeom>
          <a:noFill/>
          <a:ln cap="flat" cmpd="sng" w="9525">
            <a:solidFill>
              <a:schemeClr val="dk2"/>
            </a:solidFill>
            <a:prstDash val="solid"/>
            <a:round/>
            <a:headEnd len="med" w="med" type="none"/>
            <a:tailEnd len="med" w="med" type="none"/>
          </a:ln>
        </p:spPr>
      </p:cxnSp>
      <p:sp>
        <p:nvSpPr>
          <p:cNvPr id="151" name="Google Shape;151;p14"/>
          <p:cNvSpPr txBox="1"/>
          <p:nvPr/>
        </p:nvSpPr>
        <p:spPr>
          <a:xfrm>
            <a:off x="1254512" y="1523400"/>
            <a:ext cx="750000" cy="174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800">
                <a:solidFill>
                  <a:schemeClr val="lt1"/>
                </a:solidFill>
                <a:latin typeface="Verdana"/>
                <a:ea typeface="Verdana"/>
                <a:cs typeface="Verdana"/>
                <a:sym typeface="Verdana"/>
              </a:rPr>
              <a:t>result #1</a:t>
            </a:r>
            <a:endParaRPr sz="800">
              <a:latin typeface="Verdana"/>
              <a:ea typeface="Verdana"/>
              <a:cs typeface="Verdana"/>
              <a:sym typeface="Verdana"/>
            </a:endParaRPr>
          </a:p>
        </p:txBody>
      </p:sp>
      <p:sp>
        <p:nvSpPr>
          <p:cNvPr id="152" name="Google Shape;152;p14"/>
          <p:cNvSpPr txBox="1"/>
          <p:nvPr/>
        </p:nvSpPr>
        <p:spPr>
          <a:xfrm>
            <a:off x="1412925" y="1956450"/>
            <a:ext cx="1176900" cy="352800"/>
          </a:xfrm>
          <a:prstGeom prst="rect">
            <a:avLst/>
          </a:prstGeom>
          <a:noFill/>
          <a:ln>
            <a:noFill/>
          </a:ln>
        </p:spPr>
        <p:txBody>
          <a:bodyPr anchorCtr="0" anchor="t" bIns="91425" lIns="91425" spcFirstLastPara="1" rIns="91425" wrap="square" tIns="91425">
            <a:noAutofit/>
          </a:bodyPr>
          <a:lstStyle/>
          <a:p>
            <a:pPr indent="0" lvl="0" marL="0">
              <a:spcBef>
                <a:spcPts val="0"/>
              </a:spcBef>
              <a:spcAft>
                <a:spcPts val="0"/>
              </a:spcAft>
              <a:buClr>
                <a:schemeClr val="dk1"/>
              </a:buClr>
              <a:buSzPts val="1100"/>
              <a:buFont typeface="Arial"/>
              <a:buNone/>
            </a:pPr>
            <a:r>
              <a:rPr lang="en" sz="600">
                <a:solidFill>
                  <a:srgbClr val="FFFFFF"/>
                </a:solidFill>
                <a:latin typeface="Verdana"/>
                <a:ea typeface="Verdana"/>
                <a:cs typeface="Verdana"/>
                <a:sym typeface="Verdana"/>
              </a:rPr>
              <a:t>Title</a:t>
            </a:r>
            <a:endParaRPr sz="600">
              <a:solidFill>
                <a:srgbClr val="FFFFFF"/>
              </a:solidFill>
              <a:latin typeface="Verdana"/>
              <a:ea typeface="Verdana"/>
              <a:cs typeface="Verdana"/>
              <a:sym typeface="Verdana"/>
            </a:endParaRPr>
          </a:p>
          <a:p>
            <a:pPr indent="0" lvl="0" marL="0" rtl="0">
              <a:spcBef>
                <a:spcPts val="0"/>
              </a:spcBef>
              <a:spcAft>
                <a:spcPts val="0"/>
              </a:spcAft>
              <a:buClr>
                <a:schemeClr val="dk1"/>
              </a:buClr>
              <a:buSzPts val="1100"/>
              <a:buFont typeface="Arial"/>
              <a:buNone/>
            </a:pPr>
            <a:r>
              <a:rPr lang="en" sz="600">
                <a:solidFill>
                  <a:srgbClr val="FFFFFF"/>
                </a:solidFill>
                <a:latin typeface="Verdana"/>
                <a:ea typeface="Verdana"/>
                <a:cs typeface="Verdana"/>
                <a:sym typeface="Verdana"/>
              </a:rPr>
              <a:t>Self-post paragraph (character limit)</a:t>
            </a:r>
            <a:endParaRPr sz="600">
              <a:solidFill>
                <a:srgbClr val="FFFFFF"/>
              </a:solidFill>
              <a:latin typeface="Verdana"/>
              <a:ea typeface="Verdana"/>
              <a:cs typeface="Verdana"/>
              <a:sym typeface="Verdana"/>
            </a:endParaRPr>
          </a:p>
        </p:txBody>
      </p:sp>
      <p:sp>
        <p:nvSpPr>
          <p:cNvPr id="153" name="Google Shape;153;p14"/>
          <p:cNvSpPr/>
          <p:nvPr/>
        </p:nvSpPr>
        <p:spPr>
          <a:xfrm>
            <a:off x="1527985" y="2352681"/>
            <a:ext cx="117000" cy="1005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154" name="Google Shape;154;p14"/>
          <p:cNvCxnSpPr/>
          <p:nvPr/>
        </p:nvCxnSpPr>
        <p:spPr>
          <a:xfrm flipH="1" rot="10800000">
            <a:off x="1528658" y="2353277"/>
            <a:ext cx="116400" cy="99300"/>
          </a:xfrm>
          <a:prstGeom prst="straightConnector1">
            <a:avLst/>
          </a:prstGeom>
          <a:noFill/>
          <a:ln cap="flat" cmpd="sng" w="9525">
            <a:solidFill>
              <a:schemeClr val="dk2"/>
            </a:solidFill>
            <a:prstDash val="solid"/>
            <a:round/>
            <a:headEnd len="med" w="med" type="none"/>
            <a:tailEnd len="med" w="med" type="none"/>
          </a:ln>
        </p:spPr>
      </p:cxnSp>
      <p:cxnSp>
        <p:nvCxnSpPr>
          <p:cNvPr id="155" name="Google Shape;155;p14"/>
          <p:cNvCxnSpPr/>
          <p:nvPr/>
        </p:nvCxnSpPr>
        <p:spPr>
          <a:xfrm>
            <a:off x="1528484" y="2353197"/>
            <a:ext cx="115500" cy="98700"/>
          </a:xfrm>
          <a:prstGeom prst="straightConnector1">
            <a:avLst/>
          </a:prstGeom>
          <a:noFill/>
          <a:ln cap="flat" cmpd="sng" w="9525">
            <a:solidFill>
              <a:schemeClr val="dk2"/>
            </a:solidFill>
            <a:prstDash val="solid"/>
            <a:round/>
            <a:headEnd len="med" w="med" type="none"/>
            <a:tailEnd len="med" w="med" type="none"/>
          </a:ln>
        </p:spPr>
      </p:cxnSp>
      <p:sp>
        <p:nvSpPr>
          <p:cNvPr id="156" name="Google Shape;156;p14"/>
          <p:cNvSpPr/>
          <p:nvPr/>
        </p:nvSpPr>
        <p:spPr>
          <a:xfrm>
            <a:off x="2321009" y="2352702"/>
            <a:ext cx="117000" cy="1005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157" name="Google Shape;157;p14"/>
          <p:cNvCxnSpPr/>
          <p:nvPr/>
        </p:nvCxnSpPr>
        <p:spPr>
          <a:xfrm flipH="1" rot="10800000">
            <a:off x="2321682" y="2353297"/>
            <a:ext cx="116400" cy="99300"/>
          </a:xfrm>
          <a:prstGeom prst="straightConnector1">
            <a:avLst/>
          </a:prstGeom>
          <a:noFill/>
          <a:ln cap="flat" cmpd="sng" w="9525">
            <a:solidFill>
              <a:schemeClr val="dk2"/>
            </a:solidFill>
            <a:prstDash val="solid"/>
            <a:round/>
            <a:headEnd len="med" w="med" type="none"/>
            <a:tailEnd len="med" w="med" type="none"/>
          </a:ln>
        </p:spPr>
      </p:cxnSp>
      <p:cxnSp>
        <p:nvCxnSpPr>
          <p:cNvPr id="158" name="Google Shape;158;p14"/>
          <p:cNvCxnSpPr/>
          <p:nvPr/>
        </p:nvCxnSpPr>
        <p:spPr>
          <a:xfrm>
            <a:off x="2321508" y="2353217"/>
            <a:ext cx="115500" cy="98700"/>
          </a:xfrm>
          <a:prstGeom prst="straightConnector1">
            <a:avLst/>
          </a:prstGeom>
          <a:noFill/>
          <a:ln cap="flat" cmpd="sng" w="9525">
            <a:solidFill>
              <a:schemeClr val="dk2"/>
            </a:solidFill>
            <a:prstDash val="solid"/>
            <a:round/>
            <a:headEnd len="med" w="med" type="none"/>
            <a:tailEnd len="med" w="med" type="none"/>
          </a:ln>
        </p:spPr>
      </p:cxnSp>
      <p:sp>
        <p:nvSpPr>
          <p:cNvPr id="159" name="Google Shape;159;p14"/>
          <p:cNvSpPr/>
          <p:nvPr/>
        </p:nvSpPr>
        <p:spPr>
          <a:xfrm>
            <a:off x="2162432" y="2352702"/>
            <a:ext cx="117000" cy="1005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160" name="Google Shape;160;p14"/>
          <p:cNvCxnSpPr/>
          <p:nvPr/>
        </p:nvCxnSpPr>
        <p:spPr>
          <a:xfrm flipH="1" rot="10800000">
            <a:off x="2163104" y="2353297"/>
            <a:ext cx="116400" cy="99300"/>
          </a:xfrm>
          <a:prstGeom prst="straightConnector1">
            <a:avLst/>
          </a:prstGeom>
          <a:noFill/>
          <a:ln cap="flat" cmpd="sng" w="9525">
            <a:solidFill>
              <a:schemeClr val="dk2"/>
            </a:solidFill>
            <a:prstDash val="solid"/>
            <a:round/>
            <a:headEnd len="med" w="med" type="none"/>
            <a:tailEnd len="med" w="med" type="none"/>
          </a:ln>
        </p:spPr>
      </p:cxnSp>
      <p:cxnSp>
        <p:nvCxnSpPr>
          <p:cNvPr id="161" name="Google Shape;161;p14"/>
          <p:cNvCxnSpPr/>
          <p:nvPr/>
        </p:nvCxnSpPr>
        <p:spPr>
          <a:xfrm>
            <a:off x="2162931" y="2353217"/>
            <a:ext cx="115500" cy="98700"/>
          </a:xfrm>
          <a:prstGeom prst="straightConnector1">
            <a:avLst/>
          </a:prstGeom>
          <a:noFill/>
          <a:ln cap="flat" cmpd="sng" w="9525">
            <a:solidFill>
              <a:schemeClr val="dk2"/>
            </a:solidFill>
            <a:prstDash val="solid"/>
            <a:round/>
            <a:headEnd len="med" w="med" type="none"/>
            <a:tailEnd len="med" w="med" type="none"/>
          </a:ln>
        </p:spPr>
      </p:cxnSp>
      <p:sp>
        <p:nvSpPr>
          <p:cNvPr id="162" name="Google Shape;162;p14"/>
          <p:cNvSpPr/>
          <p:nvPr/>
        </p:nvSpPr>
        <p:spPr>
          <a:xfrm>
            <a:off x="2003840" y="2355936"/>
            <a:ext cx="117000" cy="1005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163" name="Google Shape;163;p14"/>
          <p:cNvCxnSpPr/>
          <p:nvPr/>
        </p:nvCxnSpPr>
        <p:spPr>
          <a:xfrm flipH="1" rot="10800000">
            <a:off x="2004513" y="2356532"/>
            <a:ext cx="116400" cy="99300"/>
          </a:xfrm>
          <a:prstGeom prst="straightConnector1">
            <a:avLst/>
          </a:prstGeom>
          <a:noFill/>
          <a:ln cap="flat" cmpd="sng" w="9525">
            <a:solidFill>
              <a:schemeClr val="dk2"/>
            </a:solidFill>
            <a:prstDash val="solid"/>
            <a:round/>
            <a:headEnd len="med" w="med" type="none"/>
            <a:tailEnd len="med" w="med" type="none"/>
          </a:ln>
        </p:spPr>
      </p:cxnSp>
      <p:cxnSp>
        <p:nvCxnSpPr>
          <p:cNvPr id="164" name="Google Shape;164;p14"/>
          <p:cNvCxnSpPr/>
          <p:nvPr/>
        </p:nvCxnSpPr>
        <p:spPr>
          <a:xfrm>
            <a:off x="2004339" y="2356452"/>
            <a:ext cx="115500" cy="98700"/>
          </a:xfrm>
          <a:prstGeom prst="straightConnector1">
            <a:avLst/>
          </a:prstGeom>
          <a:noFill/>
          <a:ln cap="flat" cmpd="sng" w="9525">
            <a:solidFill>
              <a:schemeClr val="dk2"/>
            </a:solidFill>
            <a:prstDash val="solid"/>
            <a:round/>
            <a:headEnd len="med" w="med" type="none"/>
            <a:tailEnd len="med" w="med" type="none"/>
          </a:ln>
        </p:spPr>
      </p:cxnSp>
      <p:sp>
        <p:nvSpPr>
          <p:cNvPr id="165" name="Google Shape;165;p14"/>
          <p:cNvSpPr/>
          <p:nvPr/>
        </p:nvSpPr>
        <p:spPr>
          <a:xfrm>
            <a:off x="1845235" y="2352702"/>
            <a:ext cx="117000" cy="1005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166" name="Google Shape;166;p14"/>
          <p:cNvCxnSpPr/>
          <p:nvPr/>
        </p:nvCxnSpPr>
        <p:spPr>
          <a:xfrm flipH="1" rot="10800000">
            <a:off x="1845908" y="2353297"/>
            <a:ext cx="116400" cy="99300"/>
          </a:xfrm>
          <a:prstGeom prst="straightConnector1">
            <a:avLst/>
          </a:prstGeom>
          <a:noFill/>
          <a:ln cap="flat" cmpd="sng" w="9525">
            <a:solidFill>
              <a:schemeClr val="dk2"/>
            </a:solidFill>
            <a:prstDash val="solid"/>
            <a:round/>
            <a:headEnd len="med" w="med" type="none"/>
            <a:tailEnd len="med" w="med" type="none"/>
          </a:ln>
        </p:spPr>
      </p:cxnSp>
      <p:cxnSp>
        <p:nvCxnSpPr>
          <p:cNvPr id="167" name="Google Shape;167;p14"/>
          <p:cNvCxnSpPr/>
          <p:nvPr/>
        </p:nvCxnSpPr>
        <p:spPr>
          <a:xfrm>
            <a:off x="1845734" y="2353217"/>
            <a:ext cx="115500" cy="98700"/>
          </a:xfrm>
          <a:prstGeom prst="straightConnector1">
            <a:avLst/>
          </a:prstGeom>
          <a:noFill/>
          <a:ln cap="flat" cmpd="sng" w="9525">
            <a:solidFill>
              <a:schemeClr val="dk2"/>
            </a:solidFill>
            <a:prstDash val="solid"/>
            <a:round/>
            <a:headEnd len="med" w="med" type="none"/>
            <a:tailEnd len="med" w="med" type="none"/>
          </a:ln>
        </p:spPr>
      </p:cxnSp>
      <p:sp>
        <p:nvSpPr>
          <p:cNvPr id="168" name="Google Shape;168;p14"/>
          <p:cNvSpPr/>
          <p:nvPr/>
        </p:nvSpPr>
        <p:spPr>
          <a:xfrm>
            <a:off x="1686617" y="2355821"/>
            <a:ext cx="117000" cy="1005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169" name="Google Shape;169;p14"/>
          <p:cNvCxnSpPr/>
          <p:nvPr/>
        </p:nvCxnSpPr>
        <p:spPr>
          <a:xfrm flipH="1" rot="10800000">
            <a:off x="1687290" y="2356416"/>
            <a:ext cx="116400" cy="99300"/>
          </a:xfrm>
          <a:prstGeom prst="straightConnector1">
            <a:avLst/>
          </a:prstGeom>
          <a:noFill/>
          <a:ln cap="flat" cmpd="sng" w="9525">
            <a:solidFill>
              <a:schemeClr val="dk2"/>
            </a:solidFill>
            <a:prstDash val="solid"/>
            <a:round/>
            <a:headEnd len="med" w="med" type="none"/>
            <a:tailEnd len="med" w="med" type="none"/>
          </a:ln>
        </p:spPr>
      </p:cxnSp>
      <p:cxnSp>
        <p:nvCxnSpPr>
          <p:cNvPr id="170" name="Google Shape;170;p14"/>
          <p:cNvCxnSpPr/>
          <p:nvPr/>
        </p:nvCxnSpPr>
        <p:spPr>
          <a:xfrm>
            <a:off x="1687116" y="2356336"/>
            <a:ext cx="115500" cy="98700"/>
          </a:xfrm>
          <a:prstGeom prst="straightConnector1">
            <a:avLst/>
          </a:prstGeom>
          <a:noFill/>
          <a:ln cap="flat" cmpd="sng" w="9525">
            <a:solidFill>
              <a:schemeClr val="dk2"/>
            </a:solidFill>
            <a:prstDash val="solid"/>
            <a:round/>
            <a:headEnd len="med" w="med" type="none"/>
            <a:tailEnd len="med" w="med" type="none"/>
          </a:ln>
        </p:spPr>
      </p:cxnSp>
      <p:sp>
        <p:nvSpPr>
          <p:cNvPr id="171" name="Google Shape;171;p14"/>
          <p:cNvSpPr/>
          <p:nvPr/>
        </p:nvSpPr>
        <p:spPr>
          <a:xfrm>
            <a:off x="2775398" y="1581926"/>
            <a:ext cx="1306500" cy="7464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sp>
        <p:nvSpPr>
          <p:cNvPr id="172" name="Google Shape;172;p14"/>
          <p:cNvSpPr/>
          <p:nvPr/>
        </p:nvSpPr>
        <p:spPr>
          <a:xfrm>
            <a:off x="2775398" y="2349077"/>
            <a:ext cx="1306500" cy="1074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sp>
        <p:nvSpPr>
          <p:cNvPr id="173" name="Google Shape;173;p14"/>
          <p:cNvSpPr/>
          <p:nvPr/>
        </p:nvSpPr>
        <p:spPr>
          <a:xfrm>
            <a:off x="2775398" y="1592502"/>
            <a:ext cx="1306500" cy="4584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174" name="Google Shape;174;p14"/>
          <p:cNvCxnSpPr/>
          <p:nvPr/>
        </p:nvCxnSpPr>
        <p:spPr>
          <a:xfrm flipH="1" rot="10800000">
            <a:off x="2782909" y="1595840"/>
            <a:ext cx="1299000" cy="453300"/>
          </a:xfrm>
          <a:prstGeom prst="straightConnector1">
            <a:avLst/>
          </a:prstGeom>
          <a:noFill/>
          <a:ln cap="flat" cmpd="sng" w="9525">
            <a:solidFill>
              <a:schemeClr val="dk2"/>
            </a:solidFill>
            <a:prstDash val="solid"/>
            <a:round/>
            <a:headEnd len="med" w="med" type="none"/>
            <a:tailEnd len="med" w="med" type="none"/>
          </a:ln>
        </p:spPr>
      </p:cxnSp>
      <p:cxnSp>
        <p:nvCxnSpPr>
          <p:cNvPr id="175" name="Google Shape;175;p14"/>
          <p:cNvCxnSpPr/>
          <p:nvPr/>
        </p:nvCxnSpPr>
        <p:spPr>
          <a:xfrm>
            <a:off x="2780968" y="1594858"/>
            <a:ext cx="1288800" cy="450300"/>
          </a:xfrm>
          <a:prstGeom prst="straightConnector1">
            <a:avLst/>
          </a:prstGeom>
          <a:noFill/>
          <a:ln cap="flat" cmpd="sng" w="9525">
            <a:solidFill>
              <a:schemeClr val="dk2"/>
            </a:solidFill>
            <a:prstDash val="solid"/>
            <a:round/>
            <a:headEnd len="med" w="med" type="none"/>
            <a:tailEnd len="med" w="med" type="none"/>
          </a:ln>
        </p:spPr>
      </p:cxnSp>
      <p:sp>
        <p:nvSpPr>
          <p:cNvPr id="176" name="Google Shape;176;p14"/>
          <p:cNvSpPr txBox="1"/>
          <p:nvPr/>
        </p:nvSpPr>
        <p:spPr>
          <a:xfrm>
            <a:off x="2672162" y="1523400"/>
            <a:ext cx="750000" cy="174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800">
                <a:solidFill>
                  <a:schemeClr val="lt1"/>
                </a:solidFill>
                <a:latin typeface="Verdana"/>
                <a:ea typeface="Verdana"/>
                <a:cs typeface="Verdana"/>
                <a:sym typeface="Verdana"/>
              </a:rPr>
              <a:t>result #2</a:t>
            </a:r>
            <a:endParaRPr sz="800">
              <a:latin typeface="Verdana"/>
              <a:ea typeface="Verdana"/>
              <a:cs typeface="Verdana"/>
              <a:sym typeface="Verdana"/>
            </a:endParaRPr>
          </a:p>
        </p:txBody>
      </p:sp>
      <p:sp>
        <p:nvSpPr>
          <p:cNvPr id="177" name="Google Shape;177;p14"/>
          <p:cNvSpPr txBox="1"/>
          <p:nvPr/>
        </p:nvSpPr>
        <p:spPr>
          <a:xfrm>
            <a:off x="2830575" y="1956450"/>
            <a:ext cx="1176900" cy="3528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Clr>
                <a:schemeClr val="dk1"/>
              </a:buClr>
              <a:buSzPts val="1100"/>
              <a:buFont typeface="Arial"/>
              <a:buNone/>
            </a:pPr>
            <a:r>
              <a:rPr lang="en" sz="600">
                <a:solidFill>
                  <a:srgbClr val="FFFFFF"/>
                </a:solidFill>
                <a:latin typeface="Verdana"/>
                <a:ea typeface="Verdana"/>
                <a:cs typeface="Verdana"/>
                <a:sym typeface="Verdana"/>
              </a:rPr>
              <a:t>Title</a:t>
            </a:r>
            <a:endParaRPr sz="600">
              <a:solidFill>
                <a:srgbClr val="FFFFFF"/>
              </a:solidFill>
              <a:latin typeface="Verdana"/>
              <a:ea typeface="Verdana"/>
              <a:cs typeface="Verdana"/>
              <a:sym typeface="Verdana"/>
            </a:endParaRPr>
          </a:p>
          <a:p>
            <a:pPr indent="0" lvl="0" marL="0" rtl="0">
              <a:spcBef>
                <a:spcPts val="0"/>
              </a:spcBef>
              <a:spcAft>
                <a:spcPts val="0"/>
              </a:spcAft>
              <a:buClr>
                <a:schemeClr val="dk1"/>
              </a:buClr>
              <a:buSzPts val="1100"/>
              <a:buFont typeface="Arial"/>
              <a:buNone/>
            </a:pPr>
            <a:r>
              <a:rPr lang="en" sz="600">
                <a:solidFill>
                  <a:srgbClr val="FFFFFF"/>
                </a:solidFill>
                <a:latin typeface="Verdana"/>
                <a:ea typeface="Verdana"/>
                <a:cs typeface="Verdana"/>
                <a:sym typeface="Verdana"/>
              </a:rPr>
              <a:t>Self-post paragraph (character limit)</a:t>
            </a:r>
            <a:endParaRPr sz="600">
              <a:solidFill>
                <a:srgbClr val="FFFFFF"/>
              </a:solidFill>
              <a:latin typeface="Verdana"/>
              <a:ea typeface="Verdana"/>
              <a:cs typeface="Verdana"/>
              <a:sym typeface="Verdana"/>
            </a:endParaRPr>
          </a:p>
        </p:txBody>
      </p:sp>
      <p:sp>
        <p:nvSpPr>
          <p:cNvPr id="178" name="Google Shape;178;p14"/>
          <p:cNvSpPr/>
          <p:nvPr/>
        </p:nvSpPr>
        <p:spPr>
          <a:xfrm>
            <a:off x="2945635" y="2352681"/>
            <a:ext cx="117000" cy="1005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179" name="Google Shape;179;p14"/>
          <p:cNvCxnSpPr/>
          <p:nvPr/>
        </p:nvCxnSpPr>
        <p:spPr>
          <a:xfrm flipH="1" rot="10800000">
            <a:off x="2946308" y="2353277"/>
            <a:ext cx="116400" cy="99300"/>
          </a:xfrm>
          <a:prstGeom prst="straightConnector1">
            <a:avLst/>
          </a:prstGeom>
          <a:noFill/>
          <a:ln cap="flat" cmpd="sng" w="9525">
            <a:solidFill>
              <a:schemeClr val="dk2"/>
            </a:solidFill>
            <a:prstDash val="solid"/>
            <a:round/>
            <a:headEnd len="med" w="med" type="none"/>
            <a:tailEnd len="med" w="med" type="none"/>
          </a:ln>
        </p:spPr>
      </p:cxnSp>
      <p:cxnSp>
        <p:nvCxnSpPr>
          <p:cNvPr id="180" name="Google Shape;180;p14"/>
          <p:cNvCxnSpPr/>
          <p:nvPr/>
        </p:nvCxnSpPr>
        <p:spPr>
          <a:xfrm>
            <a:off x="2946134" y="2353197"/>
            <a:ext cx="115500" cy="98700"/>
          </a:xfrm>
          <a:prstGeom prst="straightConnector1">
            <a:avLst/>
          </a:prstGeom>
          <a:noFill/>
          <a:ln cap="flat" cmpd="sng" w="9525">
            <a:solidFill>
              <a:schemeClr val="dk2"/>
            </a:solidFill>
            <a:prstDash val="solid"/>
            <a:round/>
            <a:headEnd len="med" w="med" type="none"/>
            <a:tailEnd len="med" w="med" type="none"/>
          </a:ln>
        </p:spPr>
      </p:cxnSp>
      <p:sp>
        <p:nvSpPr>
          <p:cNvPr id="181" name="Google Shape;181;p14"/>
          <p:cNvSpPr/>
          <p:nvPr/>
        </p:nvSpPr>
        <p:spPr>
          <a:xfrm>
            <a:off x="3738659" y="2352702"/>
            <a:ext cx="117000" cy="1005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182" name="Google Shape;182;p14"/>
          <p:cNvCxnSpPr/>
          <p:nvPr/>
        </p:nvCxnSpPr>
        <p:spPr>
          <a:xfrm flipH="1" rot="10800000">
            <a:off x="3739332" y="2353297"/>
            <a:ext cx="116400" cy="99300"/>
          </a:xfrm>
          <a:prstGeom prst="straightConnector1">
            <a:avLst/>
          </a:prstGeom>
          <a:noFill/>
          <a:ln cap="flat" cmpd="sng" w="9525">
            <a:solidFill>
              <a:schemeClr val="dk2"/>
            </a:solidFill>
            <a:prstDash val="solid"/>
            <a:round/>
            <a:headEnd len="med" w="med" type="none"/>
            <a:tailEnd len="med" w="med" type="none"/>
          </a:ln>
        </p:spPr>
      </p:cxnSp>
      <p:cxnSp>
        <p:nvCxnSpPr>
          <p:cNvPr id="183" name="Google Shape;183;p14"/>
          <p:cNvCxnSpPr/>
          <p:nvPr/>
        </p:nvCxnSpPr>
        <p:spPr>
          <a:xfrm>
            <a:off x="3739158" y="2353217"/>
            <a:ext cx="115500" cy="98700"/>
          </a:xfrm>
          <a:prstGeom prst="straightConnector1">
            <a:avLst/>
          </a:prstGeom>
          <a:noFill/>
          <a:ln cap="flat" cmpd="sng" w="9525">
            <a:solidFill>
              <a:schemeClr val="dk2"/>
            </a:solidFill>
            <a:prstDash val="solid"/>
            <a:round/>
            <a:headEnd len="med" w="med" type="none"/>
            <a:tailEnd len="med" w="med" type="none"/>
          </a:ln>
        </p:spPr>
      </p:cxnSp>
      <p:sp>
        <p:nvSpPr>
          <p:cNvPr id="184" name="Google Shape;184;p14"/>
          <p:cNvSpPr/>
          <p:nvPr/>
        </p:nvSpPr>
        <p:spPr>
          <a:xfrm>
            <a:off x="3580082" y="2352702"/>
            <a:ext cx="117000" cy="1005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185" name="Google Shape;185;p14"/>
          <p:cNvCxnSpPr/>
          <p:nvPr/>
        </p:nvCxnSpPr>
        <p:spPr>
          <a:xfrm flipH="1" rot="10800000">
            <a:off x="3580754" y="2353297"/>
            <a:ext cx="116400" cy="99300"/>
          </a:xfrm>
          <a:prstGeom prst="straightConnector1">
            <a:avLst/>
          </a:prstGeom>
          <a:noFill/>
          <a:ln cap="flat" cmpd="sng" w="9525">
            <a:solidFill>
              <a:schemeClr val="dk2"/>
            </a:solidFill>
            <a:prstDash val="solid"/>
            <a:round/>
            <a:headEnd len="med" w="med" type="none"/>
            <a:tailEnd len="med" w="med" type="none"/>
          </a:ln>
        </p:spPr>
      </p:cxnSp>
      <p:cxnSp>
        <p:nvCxnSpPr>
          <p:cNvPr id="186" name="Google Shape;186;p14"/>
          <p:cNvCxnSpPr/>
          <p:nvPr/>
        </p:nvCxnSpPr>
        <p:spPr>
          <a:xfrm>
            <a:off x="3580581" y="2353217"/>
            <a:ext cx="115500" cy="98700"/>
          </a:xfrm>
          <a:prstGeom prst="straightConnector1">
            <a:avLst/>
          </a:prstGeom>
          <a:noFill/>
          <a:ln cap="flat" cmpd="sng" w="9525">
            <a:solidFill>
              <a:schemeClr val="dk2"/>
            </a:solidFill>
            <a:prstDash val="solid"/>
            <a:round/>
            <a:headEnd len="med" w="med" type="none"/>
            <a:tailEnd len="med" w="med" type="none"/>
          </a:ln>
        </p:spPr>
      </p:cxnSp>
      <p:sp>
        <p:nvSpPr>
          <p:cNvPr id="187" name="Google Shape;187;p14"/>
          <p:cNvSpPr/>
          <p:nvPr/>
        </p:nvSpPr>
        <p:spPr>
          <a:xfrm>
            <a:off x="3421490" y="2355936"/>
            <a:ext cx="117000" cy="1005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188" name="Google Shape;188;p14"/>
          <p:cNvCxnSpPr/>
          <p:nvPr/>
        </p:nvCxnSpPr>
        <p:spPr>
          <a:xfrm flipH="1" rot="10800000">
            <a:off x="3422163" y="2356532"/>
            <a:ext cx="116400" cy="99300"/>
          </a:xfrm>
          <a:prstGeom prst="straightConnector1">
            <a:avLst/>
          </a:prstGeom>
          <a:noFill/>
          <a:ln cap="flat" cmpd="sng" w="9525">
            <a:solidFill>
              <a:schemeClr val="dk2"/>
            </a:solidFill>
            <a:prstDash val="solid"/>
            <a:round/>
            <a:headEnd len="med" w="med" type="none"/>
            <a:tailEnd len="med" w="med" type="none"/>
          </a:ln>
        </p:spPr>
      </p:cxnSp>
      <p:cxnSp>
        <p:nvCxnSpPr>
          <p:cNvPr id="189" name="Google Shape;189;p14"/>
          <p:cNvCxnSpPr/>
          <p:nvPr/>
        </p:nvCxnSpPr>
        <p:spPr>
          <a:xfrm>
            <a:off x="3421989" y="2356452"/>
            <a:ext cx="115500" cy="98700"/>
          </a:xfrm>
          <a:prstGeom prst="straightConnector1">
            <a:avLst/>
          </a:prstGeom>
          <a:noFill/>
          <a:ln cap="flat" cmpd="sng" w="9525">
            <a:solidFill>
              <a:schemeClr val="dk2"/>
            </a:solidFill>
            <a:prstDash val="solid"/>
            <a:round/>
            <a:headEnd len="med" w="med" type="none"/>
            <a:tailEnd len="med" w="med" type="none"/>
          </a:ln>
        </p:spPr>
      </p:cxnSp>
      <p:sp>
        <p:nvSpPr>
          <p:cNvPr id="190" name="Google Shape;190;p14"/>
          <p:cNvSpPr/>
          <p:nvPr/>
        </p:nvSpPr>
        <p:spPr>
          <a:xfrm>
            <a:off x="3262885" y="2352702"/>
            <a:ext cx="117000" cy="1005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191" name="Google Shape;191;p14"/>
          <p:cNvCxnSpPr/>
          <p:nvPr/>
        </p:nvCxnSpPr>
        <p:spPr>
          <a:xfrm flipH="1" rot="10800000">
            <a:off x="3263558" y="2353297"/>
            <a:ext cx="116400" cy="99300"/>
          </a:xfrm>
          <a:prstGeom prst="straightConnector1">
            <a:avLst/>
          </a:prstGeom>
          <a:noFill/>
          <a:ln cap="flat" cmpd="sng" w="9525">
            <a:solidFill>
              <a:schemeClr val="dk2"/>
            </a:solidFill>
            <a:prstDash val="solid"/>
            <a:round/>
            <a:headEnd len="med" w="med" type="none"/>
            <a:tailEnd len="med" w="med" type="none"/>
          </a:ln>
        </p:spPr>
      </p:cxnSp>
      <p:cxnSp>
        <p:nvCxnSpPr>
          <p:cNvPr id="192" name="Google Shape;192;p14"/>
          <p:cNvCxnSpPr/>
          <p:nvPr/>
        </p:nvCxnSpPr>
        <p:spPr>
          <a:xfrm>
            <a:off x="3263384" y="2353217"/>
            <a:ext cx="115500" cy="98700"/>
          </a:xfrm>
          <a:prstGeom prst="straightConnector1">
            <a:avLst/>
          </a:prstGeom>
          <a:noFill/>
          <a:ln cap="flat" cmpd="sng" w="9525">
            <a:solidFill>
              <a:schemeClr val="dk2"/>
            </a:solidFill>
            <a:prstDash val="solid"/>
            <a:round/>
            <a:headEnd len="med" w="med" type="none"/>
            <a:tailEnd len="med" w="med" type="none"/>
          </a:ln>
        </p:spPr>
      </p:cxnSp>
      <p:sp>
        <p:nvSpPr>
          <p:cNvPr id="193" name="Google Shape;193;p14"/>
          <p:cNvSpPr/>
          <p:nvPr/>
        </p:nvSpPr>
        <p:spPr>
          <a:xfrm>
            <a:off x="3104267" y="2355821"/>
            <a:ext cx="117000" cy="1005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194" name="Google Shape;194;p14"/>
          <p:cNvCxnSpPr/>
          <p:nvPr/>
        </p:nvCxnSpPr>
        <p:spPr>
          <a:xfrm flipH="1" rot="10800000">
            <a:off x="3104940" y="2356416"/>
            <a:ext cx="116400" cy="99300"/>
          </a:xfrm>
          <a:prstGeom prst="straightConnector1">
            <a:avLst/>
          </a:prstGeom>
          <a:noFill/>
          <a:ln cap="flat" cmpd="sng" w="9525">
            <a:solidFill>
              <a:schemeClr val="dk2"/>
            </a:solidFill>
            <a:prstDash val="solid"/>
            <a:round/>
            <a:headEnd len="med" w="med" type="none"/>
            <a:tailEnd len="med" w="med" type="none"/>
          </a:ln>
        </p:spPr>
      </p:cxnSp>
      <p:cxnSp>
        <p:nvCxnSpPr>
          <p:cNvPr id="195" name="Google Shape;195;p14"/>
          <p:cNvCxnSpPr/>
          <p:nvPr/>
        </p:nvCxnSpPr>
        <p:spPr>
          <a:xfrm>
            <a:off x="3104766" y="2356336"/>
            <a:ext cx="115500" cy="98700"/>
          </a:xfrm>
          <a:prstGeom prst="straightConnector1">
            <a:avLst/>
          </a:prstGeom>
          <a:noFill/>
          <a:ln cap="flat" cmpd="sng" w="9525">
            <a:solidFill>
              <a:schemeClr val="dk2"/>
            </a:solidFill>
            <a:prstDash val="solid"/>
            <a:round/>
            <a:headEnd len="med" w="med" type="none"/>
            <a:tailEnd len="med" w="med" type="none"/>
          </a:ln>
        </p:spPr>
      </p:cxnSp>
      <p:sp>
        <p:nvSpPr>
          <p:cNvPr id="196" name="Google Shape;196;p14"/>
          <p:cNvSpPr/>
          <p:nvPr/>
        </p:nvSpPr>
        <p:spPr>
          <a:xfrm>
            <a:off x="4203423" y="1581913"/>
            <a:ext cx="1306500" cy="7464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sp>
        <p:nvSpPr>
          <p:cNvPr id="197" name="Google Shape;197;p14"/>
          <p:cNvSpPr/>
          <p:nvPr/>
        </p:nvSpPr>
        <p:spPr>
          <a:xfrm>
            <a:off x="4203423" y="2349065"/>
            <a:ext cx="1306500" cy="1074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sp>
        <p:nvSpPr>
          <p:cNvPr id="198" name="Google Shape;198;p14"/>
          <p:cNvSpPr/>
          <p:nvPr/>
        </p:nvSpPr>
        <p:spPr>
          <a:xfrm>
            <a:off x="4203423" y="1592489"/>
            <a:ext cx="1306500" cy="4584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199" name="Google Shape;199;p14"/>
          <p:cNvCxnSpPr/>
          <p:nvPr/>
        </p:nvCxnSpPr>
        <p:spPr>
          <a:xfrm flipH="1" rot="10800000">
            <a:off x="4210934" y="1595827"/>
            <a:ext cx="1299000" cy="453300"/>
          </a:xfrm>
          <a:prstGeom prst="straightConnector1">
            <a:avLst/>
          </a:prstGeom>
          <a:noFill/>
          <a:ln cap="flat" cmpd="sng" w="9525">
            <a:solidFill>
              <a:schemeClr val="dk2"/>
            </a:solidFill>
            <a:prstDash val="solid"/>
            <a:round/>
            <a:headEnd len="med" w="med" type="none"/>
            <a:tailEnd len="med" w="med" type="none"/>
          </a:ln>
        </p:spPr>
      </p:cxnSp>
      <p:cxnSp>
        <p:nvCxnSpPr>
          <p:cNvPr id="200" name="Google Shape;200;p14"/>
          <p:cNvCxnSpPr/>
          <p:nvPr/>
        </p:nvCxnSpPr>
        <p:spPr>
          <a:xfrm>
            <a:off x="4208993" y="1594846"/>
            <a:ext cx="1288800" cy="450300"/>
          </a:xfrm>
          <a:prstGeom prst="straightConnector1">
            <a:avLst/>
          </a:prstGeom>
          <a:noFill/>
          <a:ln cap="flat" cmpd="sng" w="9525">
            <a:solidFill>
              <a:schemeClr val="dk2"/>
            </a:solidFill>
            <a:prstDash val="solid"/>
            <a:round/>
            <a:headEnd len="med" w="med" type="none"/>
            <a:tailEnd len="med" w="med" type="none"/>
          </a:ln>
        </p:spPr>
      </p:cxnSp>
      <p:sp>
        <p:nvSpPr>
          <p:cNvPr id="201" name="Google Shape;201;p14"/>
          <p:cNvSpPr txBox="1"/>
          <p:nvPr/>
        </p:nvSpPr>
        <p:spPr>
          <a:xfrm>
            <a:off x="4100187" y="1523388"/>
            <a:ext cx="750000" cy="174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800">
                <a:solidFill>
                  <a:schemeClr val="lt1"/>
                </a:solidFill>
                <a:latin typeface="Verdana"/>
                <a:ea typeface="Verdana"/>
                <a:cs typeface="Verdana"/>
                <a:sym typeface="Verdana"/>
              </a:rPr>
              <a:t>result #3</a:t>
            </a:r>
            <a:endParaRPr sz="800">
              <a:latin typeface="Verdana"/>
              <a:ea typeface="Verdana"/>
              <a:cs typeface="Verdana"/>
              <a:sym typeface="Verdana"/>
            </a:endParaRPr>
          </a:p>
        </p:txBody>
      </p:sp>
      <p:sp>
        <p:nvSpPr>
          <p:cNvPr id="202" name="Google Shape;202;p14"/>
          <p:cNvSpPr txBox="1"/>
          <p:nvPr/>
        </p:nvSpPr>
        <p:spPr>
          <a:xfrm>
            <a:off x="4258600" y="1956437"/>
            <a:ext cx="1176900" cy="3528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Clr>
                <a:schemeClr val="dk1"/>
              </a:buClr>
              <a:buSzPts val="1100"/>
              <a:buFont typeface="Arial"/>
              <a:buNone/>
            </a:pPr>
            <a:r>
              <a:rPr lang="en" sz="600">
                <a:solidFill>
                  <a:srgbClr val="FFFFFF"/>
                </a:solidFill>
                <a:latin typeface="Verdana"/>
                <a:ea typeface="Verdana"/>
                <a:cs typeface="Verdana"/>
                <a:sym typeface="Verdana"/>
              </a:rPr>
              <a:t>Title</a:t>
            </a:r>
            <a:endParaRPr sz="600">
              <a:solidFill>
                <a:srgbClr val="FFFFFF"/>
              </a:solidFill>
              <a:latin typeface="Verdana"/>
              <a:ea typeface="Verdana"/>
              <a:cs typeface="Verdana"/>
              <a:sym typeface="Verdana"/>
            </a:endParaRPr>
          </a:p>
          <a:p>
            <a:pPr indent="0" lvl="0" marL="0" rtl="0">
              <a:spcBef>
                <a:spcPts val="0"/>
              </a:spcBef>
              <a:spcAft>
                <a:spcPts val="0"/>
              </a:spcAft>
              <a:buClr>
                <a:schemeClr val="dk1"/>
              </a:buClr>
              <a:buSzPts val="1100"/>
              <a:buFont typeface="Arial"/>
              <a:buNone/>
            </a:pPr>
            <a:r>
              <a:rPr lang="en" sz="600">
                <a:solidFill>
                  <a:srgbClr val="FFFFFF"/>
                </a:solidFill>
                <a:latin typeface="Verdana"/>
                <a:ea typeface="Verdana"/>
                <a:cs typeface="Verdana"/>
                <a:sym typeface="Verdana"/>
              </a:rPr>
              <a:t>Self-post paragraph (character limit)</a:t>
            </a:r>
            <a:endParaRPr sz="600">
              <a:solidFill>
                <a:srgbClr val="FFFFFF"/>
              </a:solidFill>
              <a:latin typeface="Verdana"/>
              <a:ea typeface="Verdana"/>
              <a:cs typeface="Verdana"/>
              <a:sym typeface="Verdana"/>
            </a:endParaRPr>
          </a:p>
        </p:txBody>
      </p:sp>
      <p:sp>
        <p:nvSpPr>
          <p:cNvPr id="203" name="Google Shape;203;p14"/>
          <p:cNvSpPr/>
          <p:nvPr/>
        </p:nvSpPr>
        <p:spPr>
          <a:xfrm>
            <a:off x="4373660" y="2352669"/>
            <a:ext cx="117000" cy="1005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204" name="Google Shape;204;p14"/>
          <p:cNvCxnSpPr/>
          <p:nvPr/>
        </p:nvCxnSpPr>
        <p:spPr>
          <a:xfrm flipH="1" rot="10800000">
            <a:off x="4374333" y="2353265"/>
            <a:ext cx="116400" cy="99300"/>
          </a:xfrm>
          <a:prstGeom prst="straightConnector1">
            <a:avLst/>
          </a:prstGeom>
          <a:noFill/>
          <a:ln cap="flat" cmpd="sng" w="9525">
            <a:solidFill>
              <a:schemeClr val="dk2"/>
            </a:solidFill>
            <a:prstDash val="solid"/>
            <a:round/>
            <a:headEnd len="med" w="med" type="none"/>
            <a:tailEnd len="med" w="med" type="none"/>
          </a:ln>
        </p:spPr>
      </p:cxnSp>
      <p:cxnSp>
        <p:nvCxnSpPr>
          <p:cNvPr id="205" name="Google Shape;205;p14"/>
          <p:cNvCxnSpPr/>
          <p:nvPr/>
        </p:nvCxnSpPr>
        <p:spPr>
          <a:xfrm>
            <a:off x="4374159" y="2353184"/>
            <a:ext cx="115500" cy="98700"/>
          </a:xfrm>
          <a:prstGeom prst="straightConnector1">
            <a:avLst/>
          </a:prstGeom>
          <a:noFill/>
          <a:ln cap="flat" cmpd="sng" w="9525">
            <a:solidFill>
              <a:schemeClr val="dk2"/>
            </a:solidFill>
            <a:prstDash val="solid"/>
            <a:round/>
            <a:headEnd len="med" w="med" type="none"/>
            <a:tailEnd len="med" w="med" type="none"/>
          </a:ln>
        </p:spPr>
      </p:cxnSp>
      <p:sp>
        <p:nvSpPr>
          <p:cNvPr id="206" name="Google Shape;206;p14"/>
          <p:cNvSpPr/>
          <p:nvPr/>
        </p:nvSpPr>
        <p:spPr>
          <a:xfrm>
            <a:off x="5166684" y="2352689"/>
            <a:ext cx="117000" cy="1005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207" name="Google Shape;207;p14"/>
          <p:cNvCxnSpPr/>
          <p:nvPr/>
        </p:nvCxnSpPr>
        <p:spPr>
          <a:xfrm flipH="1" rot="10800000">
            <a:off x="5167357" y="2353285"/>
            <a:ext cx="116400" cy="99300"/>
          </a:xfrm>
          <a:prstGeom prst="straightConnector1">
            <a:avLst/>
          </a:prstGeom>
          <a:noFill/>
          <a:ln cap="flat" cmpd="sng" w="9525">
            <a:solidFill>
              <a:schemeClr val="dk2"/>
            </a:solidFill>
            <a:prstDash val="solid"/>
            <a:round/>
            <a:headEnd len="med" w="med" type="none"/>
            <a:tailEnd len="med" w="med" type="none"/>
          </a:ln>
        </p:spPr>
      </p:cxnSp>
      <p:cxnSp>
        <p:nvCxnSpPr>
          <p:cNvPr id="208" name="Google Shape;208;p14"/>
          <p:cNvCxnSpPr/>
          <p:nvPr/>
        </p:nvCxnSpPr>
        <p:spPr>
          <a:xfrm>
            <a:off x="5167183" y="2353205"/>
            <a:ext cx="115500" cy="98700"/>
          </a:xfrm>
          <a:prstGeom prst="straightConnector1">
            <a:avLst/>
          </a:prstGeom>
          <a:noFill/>
          <a:ln cap="flat" cmpd="sng" w="9525">
            <a:solidFill>
              <a:schemeClr val="dk2"/>
            </a:solidFill>
            <a:prstDash val="solid"/>
            <a:round/>
            <a:headEnd len="med" w="med" type="none"/>
            <a:tailEnd len="med" w="med" type="none"/>
          </a:ln>
        </p:spPr>
      </p:cxnSp>
      <p:sp>
        <p:nvSpPr>
          <p:cNvPr id="209" name="Google Shape;209;p14"/>
          <p:cNvSpPr/>
          <p:nvPr/>
        </p:nvSpPr>
        <p:spPr>
          <a:xfrm>
            <a:off x="5008107" y="2352689"/>
            <a:ext cx="117000" cy="1005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210" name="Google Shape;210;p14"/>
          <p:cNvCxnSpPr/>
          <p:nvPr/>
        </p:nvCxnSpPr>
        <p:spPr>
          <a:xfrm flipH="1" rot="10800000">
            <a:off x="5008779" y="2353285"/>
            <a:ext cx="116400" cy="99300"/>
          </a:xfrm>
          <a:prstGeom prst="straightConnector1">
            <a:avLst/>
          </a:prstGeom>
          <a:noFill/>
          <a:ln cap="flat" cmpd="sng" w="9525">
            <a:solidFill>
              <a:schemeClr val="dk2"/>
            </a:solidFill>
            <a:prstDash val="solid"/>
            <a:round/>
            <a:headEnd len="med" w="med" type="none"/>
            <a:tailEnd len="med" w="med" type="none"/>
          </a:ln>
        </p:spPr>
      </p:cxnSp>
      <p:cxnSp>
        <p:nvCxnSpPr>
          <p:cNvPr id="211" name="Google Shape;211;p14"/>
          <p:cNvCxnSpPr/>
          <p:nvPr/>
        </p:nvCxnSpPr>
        <p:spPr>
          <a:xfrm>
            <a:off x="5008606" y="2353205"/>
            <a:ext cx="115500" cy="98700"/>
          </a:xfrm>
          <a:prstGeom prst="straightConnector1">
            <a:avLst/>
          </a:prstGeom>
          <a:noFill/>
          <a:ln cap="flat" cmpd="sng" w="9525">
            <a:solidFill>
              <a:schemeClr val="dk2"/>
            </a:solidFill>
            <a:prstDash val="solid"/>
            <a:round/>
            <a:headEnd len="med" w="med" type="none"/>
            <a:tailEnd len="med" w="med" type="none"/>
          </a:ln>
        </p:spPr>
      </p:cxnSp>
      <p:sp>
        <p:nvSpPr>
          <p:cNvPr id="212" name="Google Shape;212;p14"/>
          <p:cNvSpPr/>
          <p:nvPr/>
        </p:nvSpPr>
        <p:spPr>
          <a:xfrm>
            <a:off x="4849515" y="2355924"/>
            <a:ext cx="117000" cy="1005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213" name="Google Shape;213;p14"/>
          <p:cNvCxnSpPr/>
          <p:nvPr/>
        </p:nvCxnSpPr>
        <p:spPr>
          <a:xfrm flipH="1" rot="10800000">
            <a:off x="4850188" y="2356520"/>
            <a:ext cx="116400" cy="99300"/>
          </a:xfrm>
          <a:prstGeom prst="straightConnector1">
            <a:avLst/>
          </a:prstGeom>
          <a:noFill/>
          <a:ln cap="flat" cmpd="sng" w="9525">
            <a:solidFill>
              <a:schemeClr val="dk2"/>
            </a:solidFill>
            <a:prstDash val="solid"/>
            <a:round/>
            <a:headEnd len="med" w="med" type="none"/>
            <a:tailEnd len="med" w="med" type="none"/>
          </a:ln>
        </p:spPr>
      </p:cxnSp>
      <p:cxnSp>
        <p:nvCxnSpPr>
          <p:cNvPr id="214" name="Google Shape;214;p14"/>
          <p:cNvCxnSpPr/>
          <p:nvPr/>
        </p:nvCxnSpPr>
        <p:spPr>
          <a:xfrm>
            <a:off x="4850014" y="2356439"/>
            <a:ext cx="115500" cy="98700"/>
          </a:xfrm>
          <a:prstGeom prst="straightConnector1">
            <a:avLst/>
          </a:prstGeom>
          <a:noFill/>
          <a:ln cap="flat" cmpd="sng" w="9525">
            <a:solidFill>
              <a:schemeClr val="dk2"/>
            </a:solidFill>
            <a:prstDash val="solid"/>
            <a:round/>
            <a:headEnd len="med" w="med" type="none"/>
            <a:tailEnd len="med" w="med" type="none"/>
          </a:ln>
        </p:spPr>
      </p:cxnSp>
      <p:sp>
        <p:nvSpPr>
          <p:cNvPr id="215" name="Google Shape;215;p14"/>
          <p:cNvSpPr/>
          <p:nvPr/>
        </p:nvSpPr>
        <p:spPr>
          <a:xfrm>
            <a:off x="4690910" y="2352689"/>
            <a:ext cx="117000" cy="1005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216" name="Google Shape;216;p14"/>
          <p:cNvCxnSpPr/>
          <p:nvPr/>
        </p:nvCxnSpPr>
        <p:spPr>
          <a:xfrm flipH="1" rot="10800000">
            <a:off x="4691583" y="2353285"/>
            <a:ext cx="116400" cy="99300"/>
          </a:xfrm>
          <a:prstGeom prst="straightConnector1">
            <a:avLst/>
          </a:prstGeom>
          <a:noFill/>
          <a:ln cap="flat" cmpd="sng" w="9525">
            <a:solidFill>
              <a:schemeClr val="dk2"/>
            </a:solidFill>
            <a:prstDash val="solid"/>
            <a:round/>
            <a:headEnd len="med" w="med" type="none"/>
            <a:tailEnd len="med" w="med" type="none"/>
          </a:ln>
        </p:spPr>
      </p:cxnSp>
      <p:cxnSp>
        <p:nvCxnSpPr>
          <p:cNvPr id="217" name="Google Shape;217;p14"/>
          <p:cNvCxnSpPr/>
          <p:nvPr/>
        </p:nvCxnSpPr>
        <p:spPr>
          <a:xfrm>
            <a:off x="4691409" y="2353205"/>
            <a:ext cx="115500" cy="98700"/>
          </a:xfrm>
          <a:prstGeom prst="straightConnector1">
            <a:avLst/>
          </a:prstGeom>
          <a:noFill/>
          <a:ln cap="flat" cmpd="sng" w="9525">
            <a:solidFill>
              <a:schemeClr val="dk2"/>
            </a:solidFill>
            <a:prstDash val="solid"/>
            <a:round/>
            <a:headEnd len="med" w="med" type="none"/>
            <a:tailEnd len="med" w="med" type="none"/>
          </a:ln>
        </p:spPr>
      </p:cxnSp>
      <p:sp>
        <p:nvSpPr>
          <p:cNvPr id="218" name="Google Shape;218;p14"/>
          <p:cNvSpPr/>
          <p:nvPr/>
        </p:nvSpPr>
        <p:spPr>
          <a:xfrm>
            <a:off x="4532292" y="2355808"/>
            <a:ext cx="117000" cy="1005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219" name="Google Shape;219;p14"/>
          <p:cNvCxnSpPr/>
          <p:nvPr/>
        </p:nvCxnSpPr>
        <p:spPr>
          <a:xfrm flipH="1" rot="10800000">
            <a:off x="4532965" y="2356404"/>
            <a:ext cx="116400" cy="99300"/>
          </a:xfrm>
          <a:prstGeom prst="straightConnector1">
            <a:avLst/>
          </a:prstGeom>
          <a:noFill/>
          <a:ln cap="flat" cmpd="sng" w="9525">
            <a:solidFill>
              <a:schemeClr val="dk2"/>
            </a:solidFill>
            <a:prstDash val="solid"/>
            <a:round/>
            <a:headEnd len="med" w="med" type="none"/>
            <a:tailEnd len="med" w="med" type="none"/>
          </a:ln>
        </p:spPr>
      </p:cxnSp>
      <p:cxnSp>
        <p:nvCxnSpPr>
          <p:cNvPr id="220" name="Google Shape;220;p14"/>
          <p:cNvCxnSpPr/>
          <p:nvPr/>
        </p:nvCxnSpPr>
        <p:spPr>
          <a:xfrm>
            <a:off x="4532791" y="2356324"/>
            <a:ext cx="115500" cy="98700"/>
          </a:xfrm>
          <a:prstGeom prst="straightConnector1">
            <a:avLst/>
          </a:prstGeom>
          <a:noFill/>
          <a:ln cap="flat" cmpd="sng" w="9525">
            <a:solidFill>
              <a:schemeClr val="dk2"/>
            </a:solidFill>
            <a:prstDash val="solid"/>
            <a:round/>
            <a:headEnd len="med" w="med" type="none"/>
            <a:tailEnd len="med" w="med" type="none"/>
          </a:ln>
        </p:spPr>
      </p:cxnSp>
      <p:sp>
        <p:nvSpPr>
          <p:cNvPr id="221" name="Google Shape;221;p14"/>
          <p:cNvSpPr/>
          <p:nvPr/>
        </p:nvSpPr>
        <p:spPr>
          <a:xfrm>
            <a:off x="5637298" y="1581913"/>
            <a:ext cx="1306500" cy="7464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sp>
        <p:nvSpPr>
          <p:cNvPr id="222" name="Google Shape;222;p14"/>
          <p:cNvSpPr/>
          <p:nvPr/>
        </p:nvSpPr>
        <p:spPr>
          <a:xfrm>
            <a:off x="5637298" y="2349065"/>
            <a:ext cx="1306500" cy="1074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sp>
        <p:nvSpPr>
          <p:cNvPr id="223" name="Google Shape;223;p14"/>
          <p:cNvSpPr/>
          <p:nvPr/>
        </p:nvSpPr>
        <p:spPr>
          <a:xfrm>
            <a:off x="5637298" y="1592489"/>
            <a:ext cx="1306500" cy="4584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224" name="Google Shape;224;p14"/>
          <p:cNvCxnSpPr/>
          <p:nvPr/>
        </p:nvCxnSpPr>
        <p:spPr>
          <a:xfrm flipH="1" rot="10800000">
            <a:off x="5644809" y="1595827"/>
            <a:ext cx="1299000" cy="453300"/>
          </a:xfrm>
          <a:prstGeom prst="straightConnector1">
            <a:avLst/>
          </a:prstGeom>
          <a:noFill/>
          <a:ln cap="flat" cmpd="sng" w="9525">
            <a:solidFill>
              <a:schemeClr val="dk2"/>
            </a:solidFill>
            <a:prstDash val="solid"/>
            <a:round/>
            <a:headEnd len="med" w="med" type="none"/>
            <a:tailEnd len="med" w="med" type="none"/>
          </a:ln>
        </p:spPr>
      </p:cxnSp>
      <p:cxnSp>
        <p:nvCxnSpPr>
          <p:cNvPr id="225" name="Google Shape;225;p14"/>
          <p:cNvCxnSpPr/>
          <p:nvPr/>
        </p:nvCxnSpPr>
        <p:spPr>
          <a:xfrm>
            <a:off x="5642868" y="1594846"/>
            <a:ext cx="1288800" cy="450300"/>
          </a:xfrm>
          <a:prstGeom prst="straightConnector1">
            <a:avLst/>
          </a:prstGeom>
          <a:noFill/>
          <a:ln cap="flat" cmpd="sng" w="9525">
            <a:solidFill>
              <a:schemeClr val="dk2"/>
            </a:solidFill>
            <a:prstDash val="solid"/>
            <a:round/>
            <a:headEnd len="med" w="med" type="none"/>
            <a:tailEnd len="med" w="med" type="none"/>
          </a:ln>
        </p:spPr>
      </p:cxnSp>
      <p:sp>
        <p:nvSpPr>
          <p:cNvPr id="226" name="Google Shape;226;p14"/>
          <p:cNvSpPr txBox="1"/>
          <p:nvPr/>
        </p:nvSpPr>
        <p:spPr>
          <a:xfrm>
            <a:off x="5534062" y="1523388"/>
            <a:ext cx="750000" cy="174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800">
                <a:solidFill>
                  <a:schemeClr val="lt1"/>
                </a:solidFill>
                <a:latin typeface="Verdana"/>
                <a:ea typeface="Verdana"/>
                <a:cs typeface="Verdana"/>
                <a:sym typeface="Verdana"/>
              </a:rPr>
              <a:t>result #4</a:t>
            </a:r>
            <a:endParaRPr sz="800">
              <a:latin typeface="Verdana"/>
              <a:ea typeface="Verdana"/>
              <a:cs typeface="Verdana"/>
              <a:sym typeface="Verdana"/>
            </a:endParaRPr>
          </a:p>
        </p:txBody>
      </p:sp>
      <p:sp>
        <p:nvSpPr>
          <p:cNvPr id="227" name="Google Shape;227;p14"/>
          <p:cNvSpPr txBox="1"/>
          <p:nvPr/>
        </p:nvSpPr>
        <p:spPr>
          <a:xfrm>
            <a:off x="5692475" y="1956437"/>
            <a:ext cx="1176900" cy="3528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Clr>
                <a:schemeClr val="dk1"/>
              </a:buClr>
              <a:buSzPts val="1100"/>
              <a:buFont typeface="Arial"/>
              <a:buNone/>
            </a:pPr>
            <a:r>
              <a:rPr lang="en" sz="600">
                <a:solidFill>
                  <a:srgbClr val="FFFFFF"/>
                </a:solidFill>
                <a:latin typeface="Verdana"/>
                <a:ea typeface="Verdana"/>
                <a:cs typeface="Verdana"/>
                <a:sym typeface="Verdana"/>
              </a:rPr>
              <a:t>Title</a:t>
            </a:r>
            <a:endParaRPr sz="600">
              <a:solidFill>
                <a:srgbClr val="FFFFFF"/>
              </a:solidFill>
              <a:latin typeface="Verdana"/>
              <a:ea typeface="Verdana"/>
              <a:cs typeface="Verdana"/>
              <a:sym typeface="Verdana"/>
            </a:endParaRPr>
          </a:p>
          <a:p>
            <a:pPr indent="0" lvl="0" marL="0" rtl="0">
              <a:spcBef>
                <a:spcPts val="0"/>
              </a:spcBef>
              <a:spcAft>
                <a:spcPts val="0"/>
              </a:spcAft>
              <a:buClr>
                <a:schemeClr val="dk1"/>
              </a:buClr>
              <a:buSzPts val="1100"/>
              <a:buFont typeface="Arial"/>
              <a:buNone/>
            </a:pPr>
            <a:r>
              <a:rPr lang="en" sz="600">
                <a:solidFill>
                  <a:srgbClr val="FFFFFF"/>
                </a:solidFill>
                <a:latin typeface="Verdana"/>
                <a:ea typeface="Verdana"/>
                <a:cs typeface="Verdana"/>
                <a:sym typeface="Verdana"/>
              </a:rPr>
              <a:t>Self-post paragraph (character limit)</a:t>
            </a:r>
            <a:endParaRPr sz="600">
              <a:solidFill>
                <a:srgbClr val="FFFFFF"/>
              </a:solidFill>
              <a:latin typeface="Verdana"/>
              <a:ea typeface="Verdana"/>
              <a:cs typeface="Verdana"/>
              <a:sym typeface="Verdana"/>
            </a:endParaRPr>
          </a:p>
        </p:txBody>
      </p:sp>
      <p:sp>
        <p:nvSpPr>
          <p:cNvPr id="228" name="Google Shape;228;p14"/>
          <p:cNvSpPr/>
          <p:nvPr/>
        </p:nvSpPr>
        <p:spPr>
          <a:xfrm>
            <a:off x="5807535" y="2352669"/>
            <a:ext cx="117000" cy="1005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229" name="Google Shape;229;p14"/>
          <p:cNvCxnSpPr/>
          <p:nvPr/>
        </p:nvCxnSpPr>
        <p:spPr>
          <a:xfrm flipH="1" rot="10800000">
            <a:off x="5808208" y="2353265"/>
            <a:ext cx="116400" cy="99300"/>
          </a:xfrm>
          <a:prstGeom prst="straightConnector1">
            <a:avLst/>
          </a:prstGeom>
          <a:noFill/>
          <a:ln cap="flat" cmpd="sng" w="9525">
            <a:solidFill>
              <a:schemeClr val="dk2"/>
            </a:solidFill>
            <a:prstDash val="solid"/>
            <a:round/>
            <a:headEnd len="med" w="med" type="none"/>
            <a:tailEnd len="med" w="med" type="none"/>
          </a:ln>
        </p:spPr>
      </p:cxnSp>
      <p:cxnSp>
        <p:nvCxnSpPr>
          <p:cNvPr id="230" name="Google Shape;230;p14"/>
          <p:cNvCxnSpPr/>
          <p:nvPr/>
        </p:nvCxnSpPr>
        <p:spPr>
          <a:xfrm>
            <a:off x="5808034" y="2353184"/>
            <a:ext cx="115500" cy="98700"/>
          </a:xfrm>
          <a:prstGeom prst="straightConnector1">
            <a:avLst/>
          </a:prstGeom>
          <a:noFill/>
          <a:ln cap="flat" cmpd="sng" w="9525">
            <a:solidFill>
              <a:schemeClr val="dk2"/>
            </a:solidFill>
            <a:prstDash val="solid"/>
            <a:round/>
            <a:headEnd len="med" w="med" type="none"/>
            <a:tailEnd len="med" w="med" type="none"/>
          </a:ln>
        </p:spPr>
      </p:cxnSp>
      <p:sp>
        <p:nvSpPr>
          <p:cNvPr id="231" name="Google Shape;231;p14"/>
          <p:cNvSpPr/>
          <p:nvPr/>
        </p:nvSpPr>
        <p:spPr>
          <a:xfrm>
            <a:off x="6600559" y="2352689"/>
            <a:ext cx="117000" cy="1005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232" name="Google Shape;232;p14"/>
          <p:cNvCxnSpPr/>
          <p:nvPr/>
        </p:nvCxnSpPr>
        <p:spPr>
          <a:xfrm flipH="1" rot="10800000">
            <a:off x="6601232" y="2353285"/>
            <a:ext cx="116400" cy="99300"/>
          </a:xfrm>
          <a:prstGeom prst="straightConnector1">
            <a:avLst/>
          </a:prstGeom>
          <a:noFill/>
          <a:ln cap="flat" cmpd="sng" w="9525">
            <a:solidFill>
              <a:schemeClr val="dk2"/>
            </a:solidFill>
            <a:prstDash val="solid"/>
            <a:round/>
            <a:headEnd len="med" w="med" type="none"/>
            <a:tailEnd len="med" w="med" type="none"/>
          </a:ln>
        </p:spPr>
      </p:cxnSp>
      <p:cxnSp>
        <p:nvCxnSpPr>
          <p:cNvPr id="233" name="Google Shape;233;p14"/>
          <p:cNvCxnSpPr/>
          <p:nvPr/>
        </p:nvCxnSpPr>
        <p:spPr>
          <a:xfrm>
            <a:off x="6601058" y="2353205"/>
            <a:ext cx="115500" cy="98700"/>
          </a:xfrm>
          <a:prstGeom prst="straightConnector1">
            <a:avLst/>
          </a:prstGeom>
          <a:noFill/>
          <a:ln cap="flat" cmpd="sng" w="9525">
            <a:solidFill>
              <a:schemeClr val="dk2"/>
            </a:solidFill>
            <a:prstDash val="solid"/>
            <a:round/>
            <a:headEnd len="med" w="med" type="none"/>
            <a:tailEnd len="med" w="med" type="none"/>
          </a:ln>
        </p:spPr>
      </p:cxnSp>
      <p:sp>
        <p:nvSpPr>
          <p:cNvPr id="234" name="Google Shape;234;p14"/>
          <p:cNvSpPr/>
          <p:nvPr/>
        </p:nvSpPr>
        <p:spPr>
          <a:xfrm>
            <a:off x="6441982" y="2352689"/>
            <a:ext cx="117000" cy="1005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235" name="Google Shape;235;p14"/>
          <p:cNvCxnSpPr/>
          <p:nvPr/>
        </p:nvCxnSpPr>
        <p:spPr>
          <a:xfrm flipH="1" rot="10800000">
            <a:off x="6442654" y="2353285"/>
            <a:ext cx="116400" cy="99300"/>
          </a:xfrm>
          <a:prstGeom prst="straightConnector1">
            <a:avLst/>
          </a:prstGeom>
          <a:noFill/>
          <a:ln cap="flat" cmpd="sng" w="9525">
            <a:solidFill>
              <a:schemeClr val="dk2"/>
            </a:solidFill>
            <a:prstDash val="solid"/>
            <a:round/>
            <a:headEnd len="med" w="med" type="none"/>
            <a:tailEnd len="med" w="med" type="none"/>
          </a:ln>
        </p:spPr>
      </p:cxnSp>
      <p:cxnSp>
        <p:nvCxnSpPr>
          <p:cNvPr id="236" name="Google Shape;236;p14"/>
          <p:cNvCxnSpPr/>
          <p:nvPr/>
        </p:nvCxnSpPr>
        <p:spPr>
          <a:xfrm>
            <a:off x="6442481" y="2353205"/>
            <a:ext cx="115500" cy="98700"/>
          </a:xfrm>
          <a:prstGeom prst="straightConnector1">
            <a:avLst/>
          </a:prstGeom>
          <a:noFill/>
          <a:ln cap="flat" cmpd="sng" w="9525">
            <a:solidFill>
              <a:schemeClr val="dk2"/>
            </a:solidFill>
            <a:prstDash val="solid"/>
            <a:round/>
            <a:headEnd len="med" w="med" type="none"/>
            <a:tailEnd len="med" w="med" type="none"/>
          </a:ln>
        </p:spPr>
      </p:cxnSp>
      <p:sp>
        <p:nvSpPr>
          <p:cNvPr id="237" name="Google Shape;237;p14"/>
          <p:cNvSpPr/>
          <p:nvPr/>
        </p:nvSpPr>
        <p:spPr>
          <a:xfrm>
            <a:off x="6283390" y="2355924"/>
            <a:ext cx="117000" cy="1005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238" name="Google Shape;238;p14"/>
          <p:cNvCxnSpPr/>
          <p:nvPr/>
        </p:nvCxnSpPr>
        <p:spPr>
          <a:xfrm flipH="1" rot="10800000">
            <a:off x="6284063" y="2356520"/>
            <a:ext cx="116400" cy="99300"/>
          </a:xfrm>
          <a:prstGeom prst="straightConnector1">
            <a:avLst/>
          </a:prstGeom>
          <a:noFill/>
          <a:ln cap="flat" cmpd="sng" w="9525">
            <a:solidFill>
              <a:schemeClr val="dk2"/>
            </a:solidFill>
            <a:prstDash val="solid"/>
            <a:round/>
            <a:headEnd len="med" w="med" type="none"/>
            <a:tailEnd len="med" w="med" type="none"/>
          </a:ln>
        </p:spPr>
      </p:cxnSp>
      <p:cxnSp>
        <p:nvCxnSpPr>
          <p:cNvPr id="239" name="Google Shape;239;p14"/>
          <p:cNvCxnSpPr/>
          <p:nvPr/>
        </p:nvCxnSpPr>
        <p:spPr>
          <a:xfrm>
            <a:off x="6283889" y="2356439"/>
            <a:ext cx="115500" cy="98700"/>
          </a:xfrm>
          <a:prstGeom prst="straightConnector1">
            <a:avLst/>
          </a:prstGeom>
          <a:noFill/>
          <a:ln cap="flat" cmpd="sng" w="9525">
            <a:solidFill>
              <a:schemeClr val="dk2"/>
            </a:solidFill>
            <a:prstDash val="solid"/>
            <a:round/>
            <a:headEnd len="med" w="med" type="none"/>
            <a:tailEnd len="med" w="med" type="none"/>
          </a:ln>
        </p:spPr>
      </p:cxnSp>
      <p:sp>
        <p:nvSpPr>
          <p:cNvPr id="240" name="Google Shape;240;p14"/>
          <p:cNvSpPr/>
          <p:nvPr/>
        </p:nvSpPr>
        <p:spPr>
          <a:xfrm>
            <a:off x="6124785" y="2352689"/>
            <a:ext cx="117000" cy="1005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241" name="Google Shape;241;p14"/>
          <p:cNvCxnSpPr/>
          <p:nvPr/>
        </p:nvCxnSpPr>
        <p:spPr>
          <a:xfrm flipH="1" rot="10800000">
            <a:off x="6125458" y="2353285"/>
            <a:ext cx="116400" cy="99300"/>
          </a:xfrm>
          <a:prstGeom prst="straightConnector1">
            <a:avLst/>
          </a:prstGeom>
          <a:noFill/>
          <a:ln cap="flat" cmpd="sng" w="9525">
            <a:solidFill>
              <a:schemeClr val="dk2"/>
            </a:solidFill>
            <a:prstDash val="solid"/>
            <a:round/>
            <a:headEnd len="med" w="med" type="none"/>
            <a:tailEnd len="med" w="med" type="none"/>
          </a:ln>
        </p:spPr>
      </p:cxnSp>
      <p:cxnSp>
        <p:nvCxnSpPr>
          <p:cNvPr id="242" name="Google Shape;242;p14"/>
          <p:cNvCxnSpPr/>
          <p:nvPr/>
        </p:nvCxnSpPr>
        <p:spPr>
          <a:xfrm>
            <a:off x="6125284" y="2353205"/>
            <a:ext cx="115500" cy="98700"/>
          </a:xfrm>
          <a:prstGeom prst="straightConnector1">
            <a:avLst/>
          </a:prstGeom>
          <a:noFill/>
          <a:ln cap="flat" cmpd="sng" w="9525">
            <a:solidFill>
              <a:schemeClr val="dk2"/>
            </a:solidFill>
            <a:prstDash val="solid"/>
            <a:round/>
            <a:headEnd len="med" w="med" type="none"/>
            <a:tailEnd len="med" w="med" type="none"/>
          </a:ln>
        </p:spPr>
      </p:cxnSp>
      <p:sp>
        <p:nvSpPr>
          <p:cNvPr id="243" name="Google Shape;243;p14"/>
          <p:cNvSpPr/>
          <p:nvPr/>
        </p:nvSpPr>
        <p:spPr>
          <a:xfrm>
            <a:off x="5966167" y="2355808"/>
            <a:ext cx="117000" cy="1005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244" name="Google Shape;244;p14"/>
          <p:cNvCxnSpPr/>
          <p:nvPr/>
        </p:nvCxnSpPr>
        <p:spPr>
          <a:xfrm flipH="1" rot="10800000">
            <a:off x="5966840" y="2356404"/>
            <a:ext cx="116400" cy="99300"/>
          </a:xfrm>
          <a:prstGeom prst="straightConnector1">
            <a:avLst/>
          </a:prstGeom>
          <a:noFill/>
          <a:ln cap="flat" cmpd="sng" w="9525">
            <a:solidFill>
              <a:schemeClr val="dk2"/>
            </a:solidFill>
            <a:prstDash val="solid"/>
            <a:round/>
            <a:headEnd len="med" w="med" type="none"/>
            <a:tailEnd len="med" w="med" type="none"/>
          </a:ln>
        </p:spPr>
      </p:cxnSp>
      <p:cxnSp>
        <p:nvCxnSpPr>
          <p:cNvPr id="245" name="Google Shape;245;p14"/>
          <p:cNvCxnSpPr/>
          <p:nvPr/>
        </p:nvCxnSpPr>
        <p:spPr>
          <a:xfrm>
            <a:off x="5966666" y="2356324"/>
            <a:ext cx="115500" cy="98700"/>
          </a:xfrm>
          <a:prstGeom prst="straightConnector1">
            <a:avLst/>
          </a:prstGeom>
          <a:noFill/>
          <a:ln cap="flat" cmpd="sng" w="9525">
            <a:solidFill>
              <a:schemeClr val="dk2"/>
            </a:solidFill>
            <a:prstDash val="solid"/>
            <a:round/>
            <a:headEnd len="med" w="med" type="none"/>
            <a:tailEnd len="med" w="med" type="none"/>
          </a:ln>
        </p:spPr>
      </p:cxnSp>
      <p:sp>
        <p:nvSpPr>
          <p:cNvPr id="246" name="Google Shape;246;p14"/>
          <p:cNvSpPr/>
          <p:nvPr/>
        </p:nvSpPr>
        <p:spPr>
          <a:xfrm>
            <a:off x="7071173" y="1582063"/>
            <a:ext cx="1306500" cy="7464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sp>
        <p:nvSpPr>
          <p:cNvPr id="247" name="Google Shape;247;p14"/>
          <p:cNvSpPr/>
          <p:nvPr/>
        </p:nvSpPr>
        <p:spPr>
          <a:xfrm>
            <a:off x="7071173" y="2349215"/>
            <a:ext cx="1306500" cy="1074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sp>
        <p:nvSpPr>
          <p:cNvPr id="248" name="Google Shape;248;p14"/>
          <p:cNvSpPr/>
          <p:nvPr/>
        </p:nvSpPr>
        <p:spPr>
          <a:xfrm>
            <a:off x="7071173" y="1592639"/>
            <a:ext cx="1306500" cy="4584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249" name="Google Shape;249;p14"/>
          <p:cNvCxnSpPr/>
          <p:nvPr/>
        </p:nvCxnSpPr>
        <p:spPr>
          <a:xfrm flipH="1" rot="10800000">
            <a:off x="7078684" y="1595977"/>
            <a:ext cx="1299000" cy="453300"/>
          </a:xfrm>
          <a:prstGeom prst="straightConnector1">
            <a:avLst/>
          </a:prstGeom>
          <a:noFill/>
          <a:ln cap="flat" cmpd="sng" w="9525">
            <a:solidFill>
              <a:schemeClr val="dk2"/>
            </a:solidFill>
            <a:prstDash val="solid"/>
            <a:round/>
            <a:headEnd len="med" w="med" type="none"/>
            <a:tailEnd len="med" w="med" type="none"/>
          </a:ln>
        </p:spPr>
      </p:cxnSp>
      <p:cxnSp>
        <p:nvCxnSpPr>
          <p:cNvPr id="250" name="Google Shape;250;p14"/>
          <p:cNvCxnSpPr/>
          <p:nvPr/>
        </p:nvCxnSpPr>
        <p:spPr>
          <a:xfrm>
            <a:off x="7076743" y="1594996"/>
            <a:ext cx="1288800" cy="450300"/>
          </a:xfrm>
          <a:prstGeom prst="straightConnector1">
            <a:avLst/>
          </a:prstGeom>
          <a:noFill/>
          <a:ln cap="flat" cmpd="sng" w="9525">
            <a:solidFill>
              <a:schemeClr val="dk2"/>
            </a:solidFill>
            <a:prstDash val="solid"/>
            <a:round/>
            <a:headEnd len="med" w="med" type="none"/>
            <a:tailEnd len="med" w="med" type="none"/>
          </a:ln>
        </p:spPr>
      </p:cxnSp>
      <p:sp>
        <p:nvSpPr>
          <p:cNvPr id="251" name="Google Shape;251;p14"/>
          <p:cNvSpPr txBox="1"/>
          <p:nvPr/>
        </p:nvSpPr>
        <p:spPr>
          <a:xfrm>
            <a:off x="6967937" y="1523538"/>
            <a:ext cx="750000" cy="174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800">
                <a:solidFill>
                  <a:schemeClr val="lt1"/>
                </a:solidFill>
                <a:latin typeface="Verdana"/>
                <a:ea typeface="Verdana"/>
                <a:cs typeface="Verdana"/>
                <a:sym typeface="Verdana"/>
              </a:rPr>
              <a:t>result #5</a:t>
            </a:r>
            <a:endParaRPr sz="800">
              <a:latin typeface="Verdana"/>
              <a:ea typeface="Verdana"/>
              <a:cs typeface="Verdana"/>
              <a:sym typeface="Verdana"/>
            </a:endParaRPr>
          </a:p>
        </p:txBody>
      </p:sp>
      <p:sp>
        <p:nvSpPr>
          <p:cNvPr id="252" name="Google Shape;252;p14"/>
          <p:cNvSpPr txBox="1"/>
          <p:nvPr/>
        </p:nvSpPr>
        <p:spPr>
          <a:xfrm>
            <a:off x="7126350" y="1956587"/>
            <a:ext cx="1176900" cy="3528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Clr>
                <a:schemeClr val="dk1"/>
              </a:buClr>
              <a:buSzPts val="1100"/>
              <a:buFont typeface="Arial"/>
              <a:buNone/>
            </a:pPr>
            <a:r>
              <a:rPr lang="en" sz="600">
                <a:solidFill>
                  <a:srgbClr val="FFFFFF"/>
                </a:solidFill>
                <a:latin typeface="Verdana"/>
                <a:ea typeface="Verdana"/>
                <a:cs typeface="Verdana"/>
                <a:sym typeface="Verdana"/>
              </a:rPr>
              <a:t>Title</a:t>
            </a:r>
            <a:endParaRPr sz="600">
              <a:solidFill>
                <a:srgbClr val="FFFFFF"/>
              </a:solidFill>
              <a:latin typeface="Verdana"/>
              <a:ea typeface="Verdana"/>
              <a:cs typeface="Verdana"/>
              <a:sym typeface="Verdana"/>
            </a:endParaRPr>
          </a:p>
          <a:p>
            <a:pPr indent="0" lvl="0" marL="0" rtl="0">
              <a:spcBef>
                <a:spcPts val="0"/>
              </a:spcBef>
              <a:spcAft>
                <a:spcPts val="0"/>
              </a:spcAft>
              <a:buClr>
                <a:schemeClr val="dk1"/>
              </a:buClr>
              <a:buSzPts val="1100"/>
              <a:buFont typeface="Arial"/>
              <a:buNone/>
            </a:pPr>
            <a:r>
              <a:rPr lang="en" sz="600">
                <a:solidFill>
                  <a:srgbClr val="FFFFFF"/>
                </a:solidFill>
                <a:latin typeface="Verdana"/>
                <a:ea typeface="Verdana"/>
                <a:cs typeface="Verdana"/>
                <a:sym typeface="Verdana"/>
              </a:rPr>
              <a:t>Self-post paragraph (character limit)</a:t>
            </a:r>
            <a:endParaRPr sz="600">
              <a:solidFill>
                <a:srgbClr val="FFFFFF"/>
              </a:solidFill>
              <a:latin typeface="Verdana"/>
              <a:ea typeface="Verdana"/>
              <a:cs typeface="Verdana"/>
              <a:sym typeface="Verdana"/>
            </a:endParaRPr>
          </a:p>
        </p:txBody>
      </p:sp>
      <p:sp>
        <p:nvSpPr>
          <p:cNvPr id="253" name="Google Shape;253;p14"/>
          <p:cNvSpPr/>
          <p:nvPr/>
        </p:nvSpPr>
        <p:spPr>
          <a:xfrm>
            <a:off x="7241410" y="2352819"/>
            <a:ext cx="117000" cy="1005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254" name="Google Shape;254;p14"/>
          <p:cNvCxnSpPr/>
          <p:nvPr/>
        </p:nvCxnSpPr>
        <p:spPr>
          <a:xfrm flipH="1" rot="10800000">
            <a:off x="7242083" y="2353415"/>
            <a:ext cx="116400" cy="99300"/>
          </a:xfrm>
          <a:prstGeom prst="straightConnector1">
            <a:avLst/>
          </a:prstGeom>
          <a:noFill/>
          <a:ln cap="flat" cmpd="sng" w="9525">
            <a:solidFill>
              <a:schemeClr val="dk2"/>
            </a:solidFill>
            <a:prstDash val="solid"/>
            <a:round/>
            <a:headEnd len="med" w="med" type="none"/>
            <a:tailEnd len="med" w="med" type="none"/>
          </a:ln>
        </p:spPr>
      </p:cxnSp>
      <p:cxnSp>
        <p:nvCxnSpPr>
          <p:cNvPr id="255" name="Google Shape;255;p14"/>
          <p:cNvCxnSpPr/>
          <p:nvPr/>
        </p:nvCxnSpPr>
        <p:spPr>
          <a:xfrm>
            <a:off x="7241909" y="2353334"/>
            <a:ext cx="115500" cy="98700"/>
          </a:xfrm>
          <a:prstGeom prst="straightConnector1">
            <a:avLst/>
          </a:prstGeom>
          <a:noFill/>
          <a:ln cap="flat" cmpd="sng" w="9525">
            <a:solidFill>
              <a:schemeClr val="dk2"/>
            </a:solidFill>
            <a:prstDash val="solid"/>
            <a:round/>
            <a:headEnd len="med" w="med" type="none"/>
            <a:tailEnd len="med" w="med" type="none"/>
          </a:ln>
        </p:spPr>
      </p:cxnSp>
      <p:sp>
        <p:nvSpPr>
          <p:cNvPr id="256" name="Google Shape;256;p14"/>
          <p:cNvSpPr/>
          <p:nvPr/>
        </p:nvSpPr>
        <p:spPr>
          <a:xfrm>
            <a:off x="8034434" y="2352839"/>
            <a:ext cx="117000" cy="1005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257" name="Google Shape;257;p14"/>
          <p:cNvCxnSpPr/>
          <p:nvPr/>
        </p:nvCxnSpPr>
        <p:spPr>
          <a:xfrm flipH="1" rot="10800000">
            <a:off x="8035107" y="2353435"/>
            <a:ext cx="116400" cy="99300"/>
          </a:xfrm>
          <a:prstGeom prst="straightConnector1">
            <a:avLst/>
          </a:prstGeom>
          <a:noFill/>
          <a:ln cap="flat" cmpd="sng" w="9525">
            <a:solidFill>
              <a:schemeClr val="dk2"/>
            </a:solidFill>
            <a:prstDash val="solid"/>
            <a:round/>
            <a:headEnd len="med" w="med" type="none"/>
            <a:tailEnd len="med" w="med" type="none"/>
          </a:ln>
        </p:spPr>
      </p:cxnSp>
      <p:cxnSp>
        <p:nvCxnSpPr>
          <p:cNvPr id="258" name="Google Shape;258;p14"/>
          <p:cNvCxnSpPr/>
          <p:nvPr/>
        </p:nvCxnSpPr>
        <p:spPr>
          <a:xfrm>
            <a:off x="8034933" y="2353355"/>
            <a:ext cx="115500" cy="98700"/>
          </a:xfrm>
          <a:prstGeom prst="straightConnector1">
            <a:avLst/>
          </a:prstGeom>
          <a:noFill/>
          <a:ln cap="flat" cmpd="sng" w="9525">
            <a:solidFill>
              <a:schemeClr val="dk2"/>
            </a:solidFill>
            <a:prstDash val="solid"/>
            <a:round/>
            <a:headEnd len="med" w="med" type="none"/>
            <a:tailEnd len="med" w="med" type="none"/>
          </a:ln>
        </p:spPr>
      </p:cxnSp>
      <p:sp>
        <p:nvSpPr>
          <p:cNvPr id="259" name="Google Shape;259;p14"/>
          <p:cNvSpPr/>
          <p:nvPr/>
        </p:nvSpPr>
        <p:spPr>
          <a:xfrm>
            <a:off x="7875857" y="2352839"/>
            <a:ext cx="117000" cy="1005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260" name="Google Shape;260;p14"/>
          <p:cNvCxnSpPr/>
          <p:nvPr/>
        </p:nvCxnSpPr>
        <p:spPr>
          <a:xfrm flipH="1" rot="10800000">
            <a:off x="7876529" y="2353435"/>
            <a:ext cx="116400" cy="99300"/>
          </a:xfrm>
          <a:prstGeom prst="straightConnector1">
            <a:avLst/>
          </a:prstGeom>
          <a:noFill/>
          <a:ln cap="flat" cmpd="sng" w="9525">
            <a:solidFill>
              <a:schemeClr val="dk2"/>
            </a:solidFill>
            <a:prstDash val="solid"/>
            <a:round/>
            <a:headEnd len="med" w="med" type="none"/>
            <a:tailEnd len="med" w="med" type="none"/>
          </a:ln>
        </p:spPr>
      </p:cxnSp>
      <p:cxnSp>
        <p:nvCxnSpPr>
          <p:cNvPr id="261" name="Google Shape;261;p14"/>
          <p:cNvCxnSpPr/>
          <p:nvPr/>
        </p:nvCxnSpPr>
        <p:spPr>
          <a:xfrm>
            <a:off x="7876356" y="2353355"/>
            <a:ext cx="115500" cy="98700"/>
          </a:xfrm>
          <a:prstGeom prst="straightConnector1">
            <a:avLst/>
          </a:prstGeom>
          <a:noFill/>
          <a:ln cap="flat" cmpd="sng" w="9525">
            <a:solidFill>
              <a:schemeClr val="dk2"/>
            </a:solidFill>
            <a:prstDash val="solid"/>
            <a:round/>
            <a:headEnd len="med" w="med" type="none"/>
            <a:tailEnd len="med" w="med" type="none"/>
          </a:ln>
        </p:spPr>
      </p:cxnSp>
      <p:sp>
        <p:nvSpPr>
          <p:cNvPr id="262" name="Google Shape;262;p14"/>
          <p:cNvSpPr/>
          <p:nvPr/>
        </p:nvSpPr>
        <p:spPr>
          <a:xfrm>
            <a:off x="7717265" y="2356074"/>
            <a:ext cx="117000" cy="1005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263" name="Google Shape;263;p14"/>
          <p:cNvCxnSpPr/>
          <p:nvPr/>
        </p:nvCxnSpPr>
        <p:spPr>
          <a:xfrm flipH="1" rot="10800000">
            <a:off x="7717938" y="2356670"/>
            <a:ext cx="116400" cy="99300"/>
          </a:xfrm>
          <a:prstGeom prst="straightConnector1">
            <a:avLst/>
          </a:prstGeom>
          <a:noFill/>
          <a:ln cap="flat" cmpd="sng" w="9525">
            <a:solidFill>
              <a:schemeClr val="dk2"/>
            </a:solidFill>
            <a:prstDash val="solid"/>
            <a:round/>
            <a:headEnd len="med" w="med" type="none"/>
            <a:tailEnd len="med" w="med" type="none"/>
          </a:ln>
        </p:spPr>
      </p:cxnSp>
      <p:cxnSp>
        <p:nvCxnSpPr>
          <p:cNvPr id="264" name="Google Shape;264;p14"/>
          <p:cNvCxnSpPr/>
          <p:nvPr/>
        </p:nvCxnSpPr>
        <p:spPr>
          <a:xfrm>
            <a:off x="7717764" y="2356589"/>
            <a:ext cx="115500" cy="98700"/>
          </a:xfrm>
          <a:prstGeom prst="straightConnector1">
            <a:avLst/>
          </a:prstGeom>
          <a:noFill/>
          <a:ln cap="flat" cmpd="sng" w="9525">
            <a:solidFill>
              <a:schemeClr val="dk2"/>
            </a:solidFill>
            <a:prstDash val="solid"/>
            <a:round/>
            <a:headEnd len="med" w="med" type="none"/>
            <a:tailEnd len="med" w="med" type="none"/>
          </a:ln>
        </p:spPr>
      </p:cxnSp>
      <p:sp>
        <p:nvSpPr>
          <p:cNvPr id="265" name="Google Shape;265;p14"/>
          <p:cNvSpPr/>
          <p:nvPr/>
        </p:nvSpPr>
        <p:spPr>
          <a:xfrm>
            <a:off x="7558660" y="2352839"/>
            <a:ext cx="117000" cy="1005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266" name="Google Shape;266;p14"/>
          <p:cNvCxnSpPr/>
          <p:nvPr/>
        </p:nvCxnSpPr>
        <p:spPr>
          <a:xfrm flipH="1" rot="10800000">
            <a:off x="7559333" y="2353435"/>
            <a:ext cx="116400" cy="99300"/>
          </a:xfrm>
          <a:prstGeom prst="straightConnector1">
            <a:avLst/>
          </a:prstGeom>
          <a:noFill/>
          <a:ln cap="flat" cmpd="sng" w="9525">
            <a:solidFill>
              <a:schemeClr val="dk2"/>
            </a:solidFill>
            <a:prstDash val="solid"/>
            <a:round/>
            <a:headEnd len="med" w="med" type="none"/>
            <a:tailEnd len="med" w="med" type="none"/>
          </a:ln>
        </p:spPr>
      </p:cxnSp>
      <p:cxnSp>
        <p:nvCxnSpPr>
          <p:cNvPr id="267" name="Google Shape;267;p14"/>
          <p:cNvCxnSpPr/>
          <p:nvPr/>
        </p:nvCxnSpPr>
        <p:spPr>
          <a:xfrm>
            <a:off x="7559159" y="2353355"/>
            <a:ext cx="115500" cy="98700"/>
          </a:xfrm>
          <a:prstGeom prst="straightConnector1">
            <a:avLst/>
          </a:prstGeom>
          <a:noFill/>
          <a:ln cap="flat" cmpd="sng" w="9525">
            <a:solidFill>
              <a:schemeClr val="dk2"/>
            </a:solidFill>
            <a:prstDash val="solid"/>
            <a:round/>
            <a:headEnd len="med" w="med" type="none"/>
            <a:tailEnd len="med" w="med" type="none"/>
          </a:ln>
        </p:spPr>
      </p:cxnSp>
      <p:sp>
        <p:nvSpPr>
          <p:cNvPr id="268" name="Google Shape;268;p14"/>
          <p:cNvSpPr/>
          <p:nvPr/>
        </p:nvSpPr>
        <p:spPr>
          <a:xfrm>
            <a:off x="7400042" y="2355958"/>
            <a:ext cx="117000" cy="1005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269" name="Google Shape;269;p14"/>
          <p:cNvCxnSpPr/>
          <p:nvPr/>
        </p:nvCxnSpPr>
        <p:spPr>
          <a:xfrm flipH="1" rot="10800000">
            <a:off x="7400715" y="2356554"/>
            <a:ext cx="116400" cy="99300"/>
          </a:xfrm>
          <a:prstGeom prst="straightConnector1">
            <a:avLst/>
          </a:prstGeom>
          <a:noFill/>
          <a:ln cap="flat" cmpd="sng" w="9525">
            <a:solidFill>
              <a:schemeClr val="dk2"/>
            </a:solidFill>
            <a:prstDash val="solid"/>
            <a:round/>
            <a:headEnd len="med" w="med" type="none"/>
            <a:tailEnd len="med" w="med" type="none"/>
          </a:ln>
        </p:spPr>
      </p:cxnSp>
      <p:cxnSp>
        <p:nvCxnSpPr>
          <p:cNvPr id="270" name="Google Shape;270;p14"/>
          <p:cNvCxnSpPr/>
          <p:nvPr/>
        </p:nvCxnSpPr>
        <p:spPr>
          <a:xfrm>
            <a:off x="7400541" y="2356474"/>
            <a:ext cx="115500" cy="98700"/>
          </a:xfrm>
          <a:prstGeom prst="straightConnector1">
            <a:avLst/>
          </a:prstGeom>
          <a:noFill/>
          <a:ln cap="flat" cmpd="sng" w="9525">
            <a:solidFill>
              <a:schemeClr val="dk2"/>
            </a:solidFill>
            <a:prstDash val="solid"/>
            <a:round/>
            <a:headEnd len="med" w="med" type="none"/>
            <a:tailEnd len="med" w="med" type="none"/>
          </a:ln>
        </p:spPr>
      </p:cxnSp>
      <p:sp>
        <p:nvSpPr>
          <p:cNvPr id="271" name="Google Shape;271;p14"/>
          <p:cNvSpPr/>
          <p:nvPr/>
        </p:nvSpPr>
        <p:spPr>
          <a:xfrm>
            <a:off x="1357761" y="2555001"/>
            <a:ext cx="1306500" cy="7464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sp>
        <p:nvSpPr>
          <p:cNvPr id="272" name="Google Shape;272;p14"/>
          <p:cNvSpPr/>
          <p:nvPr/>
        </p:nvSpPr>
        <p:spPr>
          <a:xfrm>
            <a:off x="1357761" y="3322152"/>
            <a:ext cx="1306500" cy="1074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sp>
        <p:nvSpPr>
          <p:cNvPr id="273" name="Google Shape;273;p14"/>
          <p:cNvSpPr/>
          <p:nvPr/>
        </p:nvSpPr>
        <p:spPr>
          <a:xfrm>
            <a:off x="1357761" y="2565577"/>
            <a:ext cx="1306500" cy="4584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274" name="Google Shape;274;p14"/>
          <p:cNvCxnSpPr/>
          <p:nvPr/>
        </p:nvCxnSpPr>
        <p:spPr>
          <a:xfrm flipH="1" rot="10800000">
            <a:off x="1365272" y="2568915"/>
            <a:ext cx="1299000" cy="453300"/>
          </a:xfrm>
          <a:prstGeom prst="straightConnector1">
            <a:avLst/>
          </a:prstGeom>
          <a:noFill/>
          <a:ln cap="flat" cmpd="sng" w="9525">
            <a:solidFill>
              <a:schemeClr val="dk2"/>
            </a:solidFill>
            <a:prstDash val="solid"/>
            <a:round/>
            <a:headEnd len="med" w="med" type="none"/>
            <a:tailEnd len="med" w="med" type="none"/>
          </a:ln>
        </p:spPr>
      </p:cxnSp>
      <p:cxnSp>
        <p:nvCxnSpPr>
          <p:cNvPr id="275" name="Google Shape;275;p14"/>
          <p:cNvCxnSpPr/>
          <p:nvPr/>
        </p:nvCxnSpPr>
        <p:spPr>
          <a:xfrm>
            <a:off x="1363331" y="2567933"/>
            <a:ext cx="1288800" cy="450300"/>
          </a:xfrm>
          <a:prstGeom prst="straightConnector1">
            <a:avLst/>
          </a:prstGeom>
          <a:noFill/>
          <a:ln cap="flat" cmpd="sng" w="9525">
            <a:solidFill>
              <a:schemeClr val="dk2"/>
            </a:solidFill>
            <a:prstDash val="solid"/>
            <a:round/>
            <a:headEnd len="med" w="med" type="none"/>
            <a:tailEnd len="med" w="med" type="none"/>
          </a:ln>
        </p:spPr>
      </p:cxnSp>
      <p:sp>
        <p:nvSpPr>
          <p:cNvPr id="276" name="Google Shape;276;p14"/>
          <p:cNvSpPr txBox="1"/>
          <p:nvPr/>
        </p:nvSpPr>
        <p:spPr>
          <a:xfrm>
            <a:off x="1254525" y="2496475"/>
            <a:ext cx="750000" cy="174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800">
                <a:solidFill>
                  <a:schemeClr val="lt1"/>
                </a:solidFill>
                <a:latin typeface="Verdana"/>
                <a:ea typeface="Verdana"/>
                <a:cs typeface="Verdana"/>
                <a:sym typeface="Verdana"/>
              </a:rPr>
              <a:t>result #6</a:t>
            </a:r>
            <a:endParaRPr sz="800">
              <a:latin typeface="Verdana"/>
              <a:ea typeface="Verdana"/>
              <a:cs typeface="Verdana"/>
              <a:sym typeface="Verdana"/>
            </a:endParaRPr>
          </a:p>
        </p:txBody>
      </p:sp>
      <p:sp>
        <p:nvSpPr>
          <p:cNvPr id="277" name="Google Shape;277;p14"/>
          <p:cNvSpPr txBox="1"/>
          <p:nvPr/>
        </p:nvSpPr>
        <p:spPr>
          <a:xfrm>
            <a:off x="1412938" y="2929525"/>
            <a:ext cx="1176900" cy="3528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Clr>
                <a:schemeClr val="dk1"/>
              </a:buClr>
              <a:buSzPts val="1100"/>
              <a:buFont typeface="Arial"/>
              <a:buNone/>
            </a:pPr>
            <a:r>
              <a:rPr lang="en" sz="600">
                <a:solidFill>
                  <a:srgbClr val="FFFFFF"/>
                </a:solidFill>
                <a:latin typeface="Verdana"/>
                <a:ea typeface="Verdana"/>
                <a:cs typeface="Verdana"/>
                <a:sym typeface="Verdana"/>
              </a:rPr>
              <a:t>Title</a:t>
            </a:r>
            <a:endParaRPr sz="600">
              <a:solidFill>
                <a:srgbClr val="FFFFFF"/>
              </a:solidFill>
              <a:latin typeface="Verdana"/>
              <a:ea typeface="Verdana"/>
              <a:cs typeface="Verdana"/>
              <a:sym typeface="Verdana"/>
            </a:endParaRPr>
          </a:p>
          <a:p>
            <a:pPr indent="0" lvl="0" marL="0" rtl="0">
              <a:spcBef>
                <a:spcPts val="0"/>
              </a:spcBef>
              <a:spcAft>
                <a:spcPts val="0"/>
              </a:spcAft>
              <a:buClr>
                <a:schemeClr val="dk1"/>
              </a:buClr>
              <a:buSzPts val="1100"/>
              <a:buFont typeface="Arial"/>
              <a:buNone/>
            </a:pPr>
            <a:r>
              <a:rPr lang="en" sz="600">
                <a:solidFill>
                  <a:srgbClr val="FFFFFF"/>
                </a:solidFill>
                <a:latin typeface="Verdana"/>
                <a:ea typeface="Verdana"/>
                <a:cs typeface="Verdana"/>
                <a:sym typeface="Verdana"/>
              </a:rPr>
              <a:t>Self-post paragraph (character limit)</a:t>
            </a:r>
            <a:endParaRPr sz="600">
              <a:solidFill>
                <a:srgbClr val="FFFFFF"/>
              </a:solidFill>
              <a:latin typeface="Verdana"/>
              <a:ea typeface="Verdana"/>
              <a:cs typeface="Verdana"/>
              <a:sym typeface="Verdana"/>
            </a:endParaRPr>
          </a:p>
        </p:txBody>
      </p:sp>
      <p:sp>
        <p:nvSpPr>
          <p:cNvPr id="278" name="Google Shape;278;p14"/>
          <p:cNvSpPr/>
          <p:nvPr/>
        </p:nvSpPr>
        <p:spPr>
          <a:xfrm>
            <a:off x="1527997" y="3325756"/>
            <a:ext cx="117000" cy="1005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279" name="Google Shape;279;p14"/>
          <p:cNvCxnSpPr/>
          <p:nvPr/>
        </p:nvCxnSpPr>
        <p:spPr>
          <a:xfrm flipH="1" rot="10800000">
            <a:off x="1528670" y="3326352"/>
            <a:ext cx="116400" cy="99300"/>
          </a:xfrm>
          <a:prstGeom prst="straightConnector1">
            <a:avLst/>
          </a:prstGeom>
          <a:noFill/>
          <a:ln cap="flat" cmpd="sng" w="9525">
            <a:solidFill>
              <a:schemeClr val="dk2"/>
            </a:solidFill>
            <a:prstDash val="solid"/>
            <a:round/>
            <a:headEnd len="med" w="med" type="none"/>
            <a:tailEnd len="med" w="med" type="none"/>
          </a:ln>
        </p:spPr>
      </p:cxnSp>
      <p:cxnSp>
        <p:nvCxnSpPr>
          <p:cNvPr id="280" name="Google Shape;280;p14"/>
          <p:cNvCxnSpPr/>
          <p:nvPr/>
        </p:nvCxnSpPr>
        <p:spPr>
          <a:xfrm>
            <a:off x="1528496" y="3326272"/>
            <a:ext cx="115500" cy="98700"/>
          </a:xfrm>
          <a:prstGeom prst="straightConnector1">
            <a:avLst/>
          </a:prstGeom>
          <a:noFill/>
          <a:ln cap="flat" cmpd="sng" w="9525">
            <a:solidFill>
              <a:schemeClr val="dk2"/>
            </a:solidFill>
            <a:prstDash val="solid"/>
            <a:round/>
            <a:headEnd len="med" w="med" type="none"/>
            <a:tailEnd len="med" w="med" type="none"/>
          </a:ln>
        </p:spPr>
      </p:cxnSp>
      <p:sp>
        <p:nvSpPr>
          <p:cNvPr id="281" name="Google Shape;281;p14"/>
          <p:cNvSpPr/>
          <p:nvPr/>
        </p:nvSpPr>
        <p:spPr>
          <a:xfrm>
            <a:off x="2321022" y="3325777"/>
            <a:ext cx="117000" cy="1005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282" name="Google Shape;282;p14"/>
          <p:cNvCxnSpPr/>
          <p:nvPr/>
        </p:nvCxnSpPr>
        <p:spPr>
          <a:xfrm flipH="1" rot="10800000">
            <a:off x="2321695" y="3326372"/>
            <a:ext cx="116400" cy="99300"/>
          </a:xfrm>
          <a:prstGeom prst="straightConnector1">
            <a:avLst/>
          </a:prstGeom>
          <a:noFill/>
          <a:ln cap="flat" cmpd="sng" w="9525">
            <a:solidFill>
              <a:schemeClr val="dk2"/>
            </a:solidFill>
            <a:prstDash val="solid"/>
            <a:round/>
            <a:headEnd len="med" w="med" type="none"/>
            <a:tailEnd len="med" w="med" type="none"/>
          </a:ln>
        </p:spPr>
      </p:cxnSp>
      <p:cxnSp>
        <p:nvCxnSpPr>
          <p:cNvPr id="283" name="Google Shape;283;p14"/>
          <p:cNvCxnSpPr/>
          <p:nvPr/>
        </p:nvCxnSpPr>
        <p:spPr>
          <a:xfrm>
            <a:off x="2321521" y="3326292"/>
            <a:ext cx="115500" cy="98700"/>
          </a:xfrm>
          <a:prstGeom prst="straightConnector1">
            <a:avLst/>
          </a:prstGeom>
          <a:noFill/>
          <a:ln cap="flat" cmpd="sng" w="9525">
            <a:solidFill>
              <a:schemeClr val="dk2"/>
            </a:solidFill>
            <a:prstDash val="solid"/>
            <a:round/>
            <a:headEnd len="med" w="med" type="none"/>
            <a:tailEnd len="med" w="med" type="none"/>
          </a:ln>
        </p:spPr>
      </p:cxnSp>
      <p:sp>
        <p:nvSpPr>
          <p:cNvPr id="284" name="Google Shape;284;p14"/>
          <p:cNvSpPr/>
          <p:nvPr/>
        </p:nvSpPr>
        <p:spPr>
          <a:xfrm>
            <a:off x="2162444" y="3325777"/>
            <a:ext cx="117000" cy="1005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285" name="Google Shape;285;p14"/>
          <p:cNvCxnSpPr/>
          <p:nvPr/>
        </p:nvCxnSpPr>
        <p:spPr>
          <a:xfrm flipH="1" rot="10800000">
            <a:off x="2163117" y="3326372"/>
            <a:ext cx="116400" cy="99300"/>
          </a:xfrm>
          <a:prstGeom prst="straightConnector1">
            <a:avLst/>
          </a:prstGeom>
          <a:noFill/>
          <a:ln cap="flat" cmpd="sng" w="9525">
            <a:solidFill>
              <a:schemeClr val="dk2"/>
            </a:solidFill>
            <a:prstDash val="solid"/>
            <a:round/>
            <a:headEnd len="med" w="med" type="none"/>
            <a:tailEnd len="med" w="med" type="none"/>
          </a:ln>
        </p:spPr>
      </p:cxnSp>
      <p:cxnSp>
        <p:nvCxnSpPr>
          <p:cNvPr id="286" name="Google Shape;286;p14"/>
          <p:cNvCxnSpPr/>
          <p:nvPr/>
        </p:nvCxnSpPr>
        <p:spPr>
          <a:xfrm>
            <a:off x="2162943" y="3326292"/>
            <a:ext cx="115500" cy="98700"/>
          </a:xfrm>
          <a:prstGeom prst="straightConnector1">
            <a:avLst/>
          </a:prstGeom>
          <a:noFill/>
          <a:ln cap="flat" cmpd="sng" w="9525">
            <a:solidFill>
              <a:schemeClr val="dk2"/>
            </a:solidFill>
            <a:prstDash val="solid"/>
            <a:round/>
            <a:headEnd len="med" w="med" type="none"/>
            <a:tailEnd len="med" w="med" type="none"/>
          </a:ln>
        </p:spPr>
      </p:cxnSp>
      <p:sp>
        <p:nvSpPr>
          <p:cNvPr id="287" name="Google Shape;287;p14"/>
          <p:cNvSpPr/>
          <p:nvPr/>
        </p:nvSpPr>
        <p:spPr>
          <a:xfrm>
            <a:off x="2003853" y="3329011"/>
            <a:ext cx="117000" cy="1005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288" name="Google Shape;288;p14"/>
          <p:cNvCxnSpPr/>
          <p:nvPr/>
        </p:nvCxnSpPr>
        <p:spPr>
          <a:xfrm flipH="1" rot="10800000">
            <a:off x="2004526" y="3329607"/>
            <a:ext cx="116400" cy="99300"/>
          </a:xfrm>
          <a:prstGeom prst="straightConnector1">
            <a:avLst/>
          </a:prstGeom>
          <a:noFill/>
          <a:ln cap="flat" cmpd="sng" w="9525">
            <a:solidFill>
              <a:schemeClr val="dk2"/>
            </a:solidFill>
            <a:prstDash val="solid"/>
            <a:round/>
            <a:headEnd len="med" w="med" type="none"/>
            <a:tailEnd len="med" w="med" type="none"/>
          </a:ln>
        </p:spPr>
      </p:cxnSp>
      <p:cxnSp>
        <p:nvCxnSpPr>
          <p:cNvPr id="289" name="Google Shape;289;p14"/>
          <p:cNvCxnSpPr/>
          <p:nvPr/>
        </p:nvCxnSpPr>
        <p:spPr>
          <a:xfrm>
            <a:off x="2004352" y="3329527"/>
            <a:ext cx="115500" cy="98700"/>
          </a:xfrm>
          <a:prstGeom prst="straightConnector1">
            <a:avLst/>
          </a:prstGeom>
          <a:noFill/>
          <a:ln cap="flat" cmpd="sng" w="9525">
            <a:solidFill>
              <a:schemeClr val="dk2"/>
            </a:solidFill>
            <a:prstDash val="solid"/>
            <a:round/>
            <a:headEnd len="med" w="med" type="none"/>
            <a:tailEnd len="med" w="med" type="none"/>
          </a:ln>
        </p:spPr>
      </p:cxnSp>
      <p:sp>
        <p:nvSpPr>
          <p:cNvPr id="290" name="Google Shape;290;p14"/>
          <p:cNvSpPr/>
          <p:nvPr/>
        </p:nvSpPr>
        <p:spPr>
          <a:xfrm>
            <a:off x="1845248" y="3325777"/>
            <a:ext cx="117000" cy="1005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291" name="Google Shape;291;p14"/>
          <p:cNvCxnSpPr/>
          <p:nvPr/>
        </p:nvCxnSpPr>
        <p:spPr>
          <a:xfrm flipH="1" rot="10800000">
            <a:off x="1845921" y="3326372"/>
            <a:ext cx="116400" cy="99300"/>
          </a:xfrm>
          <a:prstGeom prst="straightConnector1">
            <a:avLst/>
          </a:prstGeom>
          <a:noFill/>
          <a:ln cap="flat" cmpd="sng" w="9525">
            <a:solidFill>
              <a:schemeClr val="dk2"/>
            </a:solidFill>
            <a:prstDash val="solid"/>
            <a:round/>
            <a:headEnd len="med" w="med" type="none"/>
            <a:tailEnd len="med" w="med" type="none"/>
          </a:ln>
        </p:spPr>
      </p:cxnSp>
      <p:cxnSp>
        <p:nvCxnSpPr>
          <p:cNvPr id="292" name="Google Shape;292;p14"/>
          <p:cNvCxnSpPr/>
          <p:nvPr/>
        </p:nvCxnSpPr>
        <p:spPr>
          <a:xfrm>
            <a:off x="1845747" y="3326292"/>
            <a:ext cx="115500" cy="98700"/>
          </a:xfrm>
          <a:prstGeom prst="straightConnector1">
            <a:avLst/>
          </a:prstGeom>
          <a:noFill/>
          <a:ln cap="flat" cmpd="sng" w="9525">
            <a:solidFill>
              <a:schemeClr val="dk2"/>
            </a:solidFill>
            <a:prstDash val="solid"/>
            <a:round/>
            <a:headEnd len="med" w="med" type="none"/>
            <a:tailEnd len="med" w="med" type="none"/>
          </a:ln>
        </p:spPr>
      </p:cxnSp>
      <p:sp>
        <p:nvSpPr>
          <p:cNvPr id="293" name="Google Shape;293;p14"/>
          <p:cNvSpPr/>
          <p:nvPr/>
        </p:nvSpPr>
        <p:spPr>
          <a:xfrm>
            <a:off x="1686629" y="3328896"/>
            <a:ext cx="117000" cy="1005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294" name="Google Shape;294;p14"/>
          <p:cNvCxnSpPr/>
          <p:nvPr/>
        </p:nvCxnSpPr>
        <p:spPr>
          <a:xfrm flipH="1" rot="10800000">
            <a:off x="1687302" y="3329491"/>
            <a:ext cx="116400" cy="99300"/>
          </a:xfrm>
          <a:prstGeom prst="straightConnector1">
            <a:avLst/>
          </a:prstGeom>
          <a:noFill/>
          <a:ln cap="flat" cmpd="sng" w="9525">
            <a:solidFill>
              <a:schemeClr val="dk2"/>
            </a:solidFill>
            <a:prstDash val="solid"/>
            <a:round/>
            <a:headEnd len="med" w="med" type="none"/>
            <a:tailEnd len="med" w="med" type="none"/>
          </a:ln>
        </p:spPr>
      </p:cxnSp>
      <p:cxnSp>
        <p:nvCxnSpPr>
          <p:cNvPr id="295" name="Google Shape;295;p14"/>
          <p:cNvCxnSpPr/>
          <p:nvPr/>
        </p:nvCxnSpPr>
        <p:spPr>
          <a:xfrm>
            <a:off x="1687128" y="3329411"/>
            <a:ext cx="115500" cy="98700"/>
          </a:xfrm>
          <a:prstGeom prst="straightConnector1">
            <a:avLst/>
          </a:prstGeom>
          <a:noFill/>
          <a:ln cap="flat" cmpd="sng" w="9525">
            <a:solidFill>
              <a:schemeClr val="dk2"/>
            </a:solidFill>
            <a:prstDash val="solid"/>
            <a:round/>
            <a:headEnd len="med" w="med" type="none"/>
            <a:tailEnd len="med" w="med" type="none"/>
          </a:ln>
        </p:spPr>
      </p:cxnSp>
      <p:sp>
        <p:nvSpPr>
          <p:cNvPr id="296" name="Google Shape;296;p14"/>
          <p:cNvSpPr/>
          <p:nvPr/>
        </p:nvSpPr>
        <p:spPr>
          <a:xfrm>
            <a:off x="2775411" y="2555001"/>
            <a:ext cx="1306500" cy="7464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sp>
        <p:nvSpPr>
          <p:cNvPr id="297" name="Google Shape;297;p14"/>
          <p:cNvSpPr/>
          <p:nvPr/>
        </p:nvSpPr>
        <p:spPr>
          <a:xfrm>
            <a:off x="2775411" y="3322152"/>
            <a:ext cx="1306500" cy="1074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sp>
        <p:nvSpPr>
          <p:cNvPr id="298" name="Google Shape;298;p14"/>
          <p:cNvSpPr/>
          <p:nvPr/>
        </p:nvSpPr>
        <p:spPr>
          <a:xfrm>
            <a:off x="2775411" y="2565577"/>
            <a:ext cx="1306500" cy="4584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299" name="Google Shape;299;p14"/>
          <p:cNvCxnSpPr/>
          <p:nvPr/>
        </p:nvCxnSpPr>
        <p:spPr>
          <a:xfrm flipH="1" rot="10800000">
            <a:off x="2782922" y="2568915"/>
            <a:ext cx="1299000" cy="453300"/>
          </a:xfrm>
          <a:prstGeom prst="straightConnector1">
            <a:avLst/>
          </a:prstGeom>
          <a:noFill/>
          <a:ln cap="flat" cmpd="sng" w="9525">
            <a:solidFill>
              <a:schemeClr val="dk2"/>
            </a:solidFill>
            <a:prstDash val="solid"/>
            <a:round/>
            <a:headEnd len="med" w="med" type="none"/>
            <a:tailEnd len="med" w="med" type="none"/>
          </a:ln>
        </p:spPr>
      </p:cxnSp>
      <p:cxnSp>
        <p:nvCxnSpPr>
          <p:cNvPr id="300" name="Google Shape;300;p14"/>
          <p:cNvCxnSpPr/>
          <p:nvPr/>
        </p:nvCxnSpPr>
        <p:spPr>
          <a:xfrm>
            <a:off x="2780981" y="2567933"/>
            <a:ext cx="1288800" cy="450300"/>
          </a:xfrm>
          <a:prstGeom prst="straightConnector1">
            <a:avLst/>
          </a:prstGeom>
          <a:noFill/>
          <a:ln cap="flat" cmpd="sng" w="9525">
            <a:solidFill>
              <a:schemeClr val="dk2"/>
            </a:solidFill>
            <a:prstDash val="solid"/>
            <a:round/>
            <a:headEnd len="med" w="med" type="none"/>
            <a:tailEnd len="med" w="med" type="none"/>
          </a:ln>
        </p:spPr>
      </p:cxnSp>
      <p:sp>
        <p:nvSpPr>
          <p:cNvPr id="301" name="Google Shape;301;p14"/>
          <p:cNvSpPr txBox="1"/>
          <p:nvPr/>
        </p:nvSpPr>
        <p:spPr>
          <a:xfrm>
            <a:off x="2672175" y="2496475"/>
            <a:ext cx="750000" cy="174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800">
                <a:solidFill>
                  <a:schemeClr val="lt1"/>
                </a:solidFill>
                <a:latin typeface="Verdana"/>
                <a:ea typeface="Verdana"/>
                <a:cs typeface="Verdana"/>
                <a:sym typeface="Verdana"/>
              </a:rPr>
              <a:t>result #7</a:t>
            </a:r>
            <a:endParaRPr sz="800">
              <a:latin typeface="Verdana"/>
              <a:ea typeface="Verdana"/>
              <a:cs typeface="Verdana"/>
              <a:sym typeface="Verdana"/>
            </a:endParaRPr>
          </a:p>
        </p:txBody>
      </p:sp>
      <p:sp>
        <p:nvSpPr>
          <p:cNvPr id="302" name="Google Shape;302;p14"/>
          <p:cNvSpPr txBox="1"/>
          <p:nvPr/>
        </p:nvSpPr>
        <p:spPr>
          <a:xfrm>
            <a:off x="2830588" y="2929525"/>
            <a:ext cx="1176900" cy="3528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Clr>
                <a:schemeClr val="dk1"/>
              </a:buClr>
              <a:buSzPts val="1100"/>
              <a:buFont typeface="Arial"/>
              <a:buNone/>
            </a:pPr>
            <a:r>
              <a:rPr lang="en" sz="600">
                <a:solidFill>
                  <a:srgbClr val="FFFFFF"/>
                </a:solidFill>
                <a:latin typeface="Verdana"/>
                <a:ea typeface="Verdana"/>
                <a:cs typeface="Verdana"/>
                <a:sym typeface="Verdana"/>
              </a:rPr>
              <a:t>Title</a:t>
            </a:r>
            <a:endParaRPr sz="600">
              <a:solidFill>
                <a:srgbClr val="FFFFFF"/>
              </a:solidFill>
              <a:latin typeface="Verdana"/>
              <a:ea typeface="Verdana"/>
              <a:cs typeface="Verdana"/>
              <a:sym typeface="Verdana"/>
            </a:endParaRPr>
          </a:p>
          <a:p>
            <a:pPr indent="0" lvl="0" marL="0" rtl="0">
              <a:spcBef>
                <a:spcPts val="0"/>
              </a:spcBef>
              <a:spcAft>
                <a:spcPts val="0"/>
              </a:spcAft>
              <a:buClr>
                <a:schemeClr val="dk1"/>
              </a:buClr>
              <a:buSzPts val="1100"/>
              <a:buFont typeface="Arial"/>
              <a:buNone/>
            </a:pPr>
            <a:r>
              <a:rPr lang="en" sz="600">
                <a:solidFill>
                  <a:srgbClr val="FFFFFF"/>
                </a:solidFill>
                <a:latin typeface="Verdana"/>
                <a:ea typeface="Verdana"/>
                <a:cs typeface="Verdana"/>
                <a:sym typeface="Verdana"/>
              </a:rPr>
              <a:t>Self-post paragraph (character limit)</a:t>
            </a:r>
            <a:endParaRPr sz="600">
              <a:solidFill>
                <a:srgbClr val="FFFFFF"/>
              </a:solidFill>
              <a:latin typeface="Verdana"/>
              <a:ea typeface="Verdana"/>
              <a:cs typeface="Verdana"/>
              <a:sym typeface="Verdana"/>
            </a:endParaRPr>
          </a:p>
        </p:txBody>
      </p:sp>
      <p:sp>
        <p:nvSpPr>
          <p:cNvPr id="303" name="Google Shape;303;p14"/>
          <p:cNvSpPr/>
          <p:nvPr/>
        </p:nvSpPr>
        <p:spPr>
          <a:xfrm>
            <a:off x="2945647" y="3325756"/>
            <a:ext cx="117000" cy="1005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304" name="Google Shape;304;p14"/>
          <p:cNvCxnSpPr/>
          <p:nvPr/>
        </p:nvCxnSpPr>
        <p:spPr>
          <a:xfrm flipH="1" rot="10800000">
            <a:off x="2946320" y="3326352"/>
            <a:ext cx="116400" cy="99300"/>
          </a:xfrm>
          <a:prstGeom prst="straightConnector1">
            <a:avLst/>
          </a:prstGeom>
          <a:noFill/>
          <a:ln cap="flat" cmpd="sng" w="9525">
            <a:solidFill>
              <a:schemeClr val="dk2"/>
            </a:solidFill>
            <a:prstDash val="solid"/>
            <a:round/>
            <a:headEnd len="med" w="med" type="none"/>
            <a:tailEnd len="med" w="med" type="none"/>
          </a:ln>
        </p:spPr>
      </p:cxnSp>
      <p:cxnSp>
        <p:nvCxnSpPr>
          <p:cNvPr id="305" name="Google Shape;305;p14"/>
          <p:cNvCxnSpPr/>
          <p:nvPr/>
        </p:nvCxnSpPr>
        <p:spPr>
          <a:xfrm>
            <a:off x="2946146" y="3326272"/>
            <a:ext cx="115500" cy="98700"/>
          </a:xfrm>
          <a:prstGeom prst="straightConnector1">
            <a:avLst/>
          </a:prstGeom>
          <a:noFill/>
          <a:ln cap="flat" cmpd="sng" w="9525">
            <a:solidFill>
              <a:schemeClr val="dk2"/>
            </a:solidFill>
            <a:prstDash val="solid"/>
            <a:round/>
            <a:headEnd len="med" w="med" type="none"/>
            <a:tailEnd len="med" w="med" type="none"/>
          </a:ln>
        </p:spPr>
      </p:cxnSp>
      <p:sp>
        <p:nvSpPr>
          <p:cNvPr id="306" name="Google Shape;306;p14"/>
          <p:cNvSpPr/>
          <p:nvPr/>
        </p:nvSpPr>
        <p:spPr>
          <a:xfrm>
            <a:off x="3738672" y="3325777"/>
            <a:ext cx="117000" cy="1005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307" name="Google Shape;307;p14"/>
          <p:cNvCxnSpPr/>
          <p:nvPr/>
        </p:nvCxnSpPr>
        <p:spPr>
          <a:xfrm flipH="1" rot="10800000">
            <a:off x="3739345" y="3326372"/>
            <a:ext cx="116400" cy="99300"/>
          </a:xfrm>
          <a:prstGeom prst="straightConnector1">
            <a:avLst/>
          </a:prstGeom>
          <a:noFill/>
          <a:ln cap="flat" cmpd="sng" w="9525">
            <a:solidFill>
              <a:schemeClr val="dk2"/>
            </a:solidFill>
            <a:prstDash val="solid"/>
            <a:round/>
            <a:headEnd len="med" w="med" type="none"/>
            <a:tailEnd len="med" w="med" type="none"/>
          </a:ln>
        </p:spPr>
      </p:cxnSp>
      <p:cxnSp>
        <p:nvCxnSpPr>
          <p:cNvPr id="308" name="Google Shape;308;p14"/>
          <p:cNvCxnSpPr/>
          <p:nvPr/>
        </p:nvCxnSpPr>
        <p:spPr>
          <a:xfrm>
            <a:off x="3739171" y="3326292"/>
            <a:ext cx="115500" cy="98700"/>
          </a:xfrm>
          <a:prstGeom prst="straightConnector1">
            <a:avLst/>
          </a:prstGeom>
          <a:noFill/>
          <a:ln cap="flat" cmpd="sng" w="9525">
            <a:solidFill>
              <a:schemeClr val="dk2"/>
            </a:solidFill>
            <a:prstDash val="solid"/>
            <a:round/>
            <a:headEnd len="med" w="med" type="none"/>
            <a:tailEnd len="med" w="med" type="none"/>
          </a:ln>
        </p:spPr>
      </p:cxnSp>
      <p:sp>
        <p:nvSpPr>
          <p:cNvPr id="309" name="Google Shape;309;p14"/>
          <p:cNvSpPr/>
          <p:nvPr/>
        </p:nvSpPr>
        <p:spPr>
          <a:xfrm>
            <a:off x="3580094" y="3325777"/>
            <a:ext cx="117000" cy="1005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310" name="Google Shape;310;p14"/>
          <p:cNvCxnSpPr/>
          <p:nvPr/>
        </p:nvCxnSpPr>
        <p:spPr>
          <a:xfrm flipH="1" rot="10800000">
            <a:off x="3580767" y="3326372"/>
            <a:ext cx="116400" cy="99300"/>
          </a:xfrm>
          <a:prstGeom prst="straightConnector1">
            <a:avLst/>
          </a:prstGeom>
          <a:noFill/>
          <a:ln cap="flat" cmpd="sng" w="9525">
            <a:solidFill>
              <a:schemeClr val="dk2"/>
            </a:solidFill>
            <a:prstDash val="solid"/>
            <a:round/>
            <a:headEnd len="med" w="med" type="none"/>
            <a:tailEnd len="med" w="med" type="none"/>
          </a:ln>
        </p:spPr>
      </p:cxnSp>
      <p:cxnSp>
        <p:nvCxnSpPr>
          <p:cNvPr id="311" name="Google Shape;311;p14"/>
          <p:cNvCxnSpPr/>
          <p:nvPr/>
        </p:nvCxnSpPr>
        <p:spPr>
          <a:xfrm>
            <a:off x="3580593" y="3326292"/>
            <a:ext cx="115500" cy="98700"/>
          </a:xfrm>
          <a:prstGeom prst="straightConnector1">
            <a:avLst/>
          </a:prstGeom>
          <a:noFill/>
          <a:ln cap="flat" cmpd="sng" w="9525">
            <a:solidFill>
              <a:schemeClr val="dk2"/>
            </a:solidFill>
            <a:prstDash val="solid"/>
            <a:round/>
            <a:headEnd len="med" w="med" type="none"/>
            <a:tailEnd len="med" w="med" type="none"/>
          </a:ln>
        </p:spPr>
      </p:cxnSp>
      <p:sp>
        <p:nvSpPr>
          <p:cNvPr id="312" name="Google Shape;312;p14"/>
          <p:cNvSpPr/>
          <p:nvPr/>
        </p:nvSpPr>
        <p:spPr>
          <a:xfrm>
            <a:off x="3421503" y="3329011"/>
            <a:ext cx="117000" cy="1005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313" name="Google Shape;313;p14"/>
          <p:cNvCxnSpPr/>
          <p:nvPr/>
        </p:nvCxnSpPr>
        <p:spPr>
          <a:xfrm flipH="1" rot="10800000">
            <a:off x="3422176" y="3329607"/>
            <a:ext cx="116400" cy="99300"/>
          </a:xfrm>
          <a:prstGeom prst="straightConnector1">
            <a:avLst/>
          </a:prstGeom>
          <a:noFill/>
          <a:ln cap="flat" cmpd="sng" w="9525">
            <a:solidFill>
              <a:schemeClr val="dk2"/>
            </a:solidFill>
            <a:prstDash val="solid"/>
            <a:round/>
            <a:headEnd len="med" w="med" type="none"/>
            <a:tailEnd len="med" w="med" type="none"/>
          </a:ln>
        </p:spPr>
      </p:cxnSp>
      <p:cxnSp>
        <p:nvCxnSpPr>
          <p:cNvPr id="314" name="Google Shape;314;p14"/>
          <p:cNvCxnSpPr/>
          <p:nvPr/>
        </p:nvCxnSpPr>
        <p:spPr>
          <a:xfrm>
            <a:off x="3422002" y="3329527"/>
            <a:ext cx="115500" cy="98700"/>
          </a:xfrm>
          <a:prstGeom prst="straightConnector1">
            <a:avLst/>
          </a:prstGeom>
          <a:noFill/>
          <a:ln cap="flat" cmpd="sng" w="9525">
            <a:solidFill>
              <a:schemeClr val="dk2"/>
            </a:solidFill>
            <a:prstDash val="solid"/>
            <a:round/>
            <a:headEnd len="med" w="med" type="none"/>
            <a:tailEnd len="med" w="med" type="none"/>
          </a:ln>
        </p:spPr>
      </p:cxnSp>
      <p:sp>
        <p:nvSpPr>
          <p:cNvPr id="315" name="Google Shape;315;p14"/>
          <p:cNvSpPr/>
          <p:nvPr/>
        </p:nvSpPr>
        <p:spPr>
          <a:xfrm>
            <a:off x="3262898" y="3325777"/>
            <a:ext cx="117000" cy="1005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316" name="Google Shape;316;p14"/>
          <p:cNvCxnSpPr/>
          <p:nvPr/>
        </p:nvCxnSpPr>
        <p:spPr>
          <a:xfrm flipH="1" rot="10800000">
            <a:off x="3263571" y="3326372"/>
            <a:ext cx="116400" cy="99300"/>
          </a:xfrm>
          <a:prstGeom prst="straightConnector1">
            <a:avLst/>
          </a:prstGeom>
          <a:noFill/>
          <a:ln cap="flat" cmpd="sng" w="9525">
            <a:solidFill>
              <a:schemeClr val="dk2"/>
            </a:solidFill>
            <a:prstDash val="solid"/>
            <a:round/>
            <a:headEnd len="med" w="med" type="none"/>
            <a:tailEnd len="med" w="med" type="none"/>
          </a:ln>
        </p:spPr>
      </p:cxnSp>
      <p:cxnSp>
        <p:nvCxnSpPr>
          <p:cNvPr id="317" name="Google Shape;317;p14"/>
          <p:cNvCxnSpPr/>
          <p:nvPr/>
        </p:nvCxnSpPr>
        <p:spPr>
          <a:xfrm>
            <a:off x="3263397" y="3326292"/>
            <a:ext cx="115500" cy="98700"/>
          </a:xfrm>
          <a:prstGeom prst="straightConnector1">
            <a:avLst/>
          </a:prstGeom>
          <a:noFill/>
          <a:ln cap="flat" cmpd="sng" w="9525">
            <a:solidFill>
              <a:schemeClr val="dk2"/>
            </a:solidFill>
            <a:prstDash val="solid"/>
            <a:round/>
            <a:headEnd len="med" w="med" type="none"/>
            <a:tailEnd len="med" w="med" type="none"/>
          </a:ln>
        </p:spPr>
      </p:cxnSp>
      <p:sp>
        <p:nvSpPr>
          <p:cNvPr id="318" name="Google Shape;318;p14"/>
          <p:cNvSpPr/>
          <p:nvPr/>
        </p:nvSpPr>
        <p:spPr>
          <a:xfrm>
            <a:off x="3104279" y="3328896"/>
            <a:ext cx="117000" cy="1005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319" name="Google Shape;319;p14"/>
          <p:cNvCxnSpPr/>
          <p:nvPr/>
        </p:nvCxnSpPr>
        <p:spPr>
          <a:xfrm flipH="1" rot="10800000">
            <a:off x="3104952" y="3329491"/>
            <a:ext cx="116400" cy="99300"/>
          </a:xfrm>
          <a:prstGeom prst="straightConnector1">
            <a:avLst/>
          </a:prstGeom>
          <a:noFill/>
          <a:ln cap="flat" cmpd="sng" w="9525">
            <a:solidFill>
              <a:schemeClr val="dk2"/>
            </a:solidFill>
            <a:prstDash val="solid"/>
            <a:round/>
            <a:headEnd len="med" w="med" type="none"/>
            <a:tailEnd len="med" w="med" type="none"/>
          </a:ln>
        </p:spPr>
      </p:cxnSp>
      <p:cxnSp>
        <p:nvCxnSpPr>
          <p:cNvPr id="320" name="Google Shape;320;p14"/>
          <p:cNvCxnSpPr/>
          <p:nvPr/>
        </p:nvCxnSpPr>
        <p:spPr>
          <a:xfrm>
            <a:off x="3104778" y="3329411"/>
            <a:ext cx="115500" cy="98700"/>
          </a:xfrm>
          <a:prstGeom prst="straightConnector1">
            <a:avLst/>
          </a:prstGeom>
          <a:noFill/>
          <a:ln cap="flat" cmpd="sng" w="9525">
            <a:solidFill>
              <a:schemeClr val="dk2"/>
            </a:solidFill>
            <a:prstDash val="solid"/>
            <a:round/>
            <a:headEnd len="med" w="med" type="none"/>
            <a:tailEnd len="med" w="med" type="none"/>
          </a:ln>
        </p:spPr>
      </p:cxnSp>
      <p:sp>
        <p:nvSpPr>
          <p:cNvPr id="321" name="Google Shape;321;p14"/>
          <p:cNvSpPr/>
          <p:nvPr/>
        </p:nvSpPr>
        <p:spPr>
          <a:xfrm>
            <a:off x="4203436" y="2554988"/>
            <a:ext cx="1306500" cy="7464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sp>
        <p:nvSpPr>
          <p:cNvPr id="322" name="Google Shape;322;p14"/>
          <p:cNvSpPr/>
          <p:nvPr/>
        </p:nvSpPr>
        <p:spPr>
          <a:xfrm>
            <a:off x="4203436" y="3322140"/>
            <a:ext cx="1306500" cy="1074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sp>
        <p:nvSpPr>
          <p:cNvPr id="323" name="Google Shape;323;p14"/>
          <p:cNvSpPr/>
          <p:nvPr/>
        </p:nvSpPr>
        <p:spPr>
          <a:xfrm>
            <a:off x="4203436" y="2565564"/>
            <a:ext cx="1306500" cy="4584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324" name="Google Shape;324;p14"/>
          <p:cNvCxnSpPr/>
          <p:nvPr/>
        </p:nvCxnSpPr>
        <p:spPr>
          <a:xfrm flipH="1" rot="10800000">
            <a:off x="4210947" y="2568902"/>
            <a:ext cx="1299000" cy="453300"/>
          </a:xfrm>
          <a:prstGeom prst="straightConnector1">
            <a:avLst/>
          </a:prstGeom>
          <a:noFill/>
          <a:ln cap="flat" cmpd="sng" w="9525">
            <a:solidFill>
              <a:schemeClr val="dk2"/>
            </a:solidFill>
            <a:prstDash val="solid"/>
            <a:round/>
            <a:headEnd len="med" w="med" type="none"/>
            <a:tailEnd len="med" w="med" type="none"/>
          </a:ln>
        </p:spPr>
      </p:cxnSp>
      <p:cxnSp>
        <p:nvCxnSpPr>
          <p:cNvPr id="325" name="Google Shape;325;p14"/>
          <p:cNvCxnSpPr/>
          <p:nvPr/>
        </p:nvCxnSpPr>
        <p:spPr>
          <a:xfrm>
            <a:off x="4209006" y="2567921"/>
            <a:ext cx="1288800" cy="450300"/>
          </a:xfrm>
          <a:prstGeom prst="straightConnector1">
            <a:avLst/>
          </a:prstGeom>
          <a:noFill/>
          <a:ln cap="flat" cmpd="sng" w="9525">
            <a:solidFill>
              <a:schemeClr val="dk2"/>
            </a:solidFill>
            <a:prstDash val="solid"/>
            <a:round/>
            <a:headEnd len="med" w="med" type="none"/>
            <a:tailEnd len="med" w="med" type="none"/>
          </a:ln>
        </p:spPr>
      </p:cxnSp>
      <p:sp>
        <p:nvSpPr>
          <p:cNvPr id="326" name="Google Shape;326;p14"/>
          <p:cNvSpPr txBox="1"/>
          <p:nvPr/>
        </p:nvSpPr>
        <p:spPr>
          <a:xfrm>
            <a:off x="4100200" y="2496463"/>
            <a:ext cx="750000" cy="174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800">
                <a:solidFill>
                  <a:schemeClr val="lt1"/>
                </a:solidFill>
                <a:latin typeface="Verdana"/>
                <a:ea typeface="Verdana"/>
                <a:cs typeface="Verdana"/>
                <a:sym typeface="Verdana"/>
              </a:rPr>
              <a:t>result #8</a:t>
            </a:r>
            <a:endParaRPr sz="800">
              <a:latin typeface="Verdana"/>
              <a:ea typeface="Verdana"/>
              <a:cs typeface="Verdana"/>
              <a:sym typeface="Verdana"/>
            </a:endParaRPr>
          </a:p>
        </p:txBody>
      </p:sp>
      <p:sp>
        <p:nvSpPr>
          <p:cNvPr id="327" name="Google Shape;327;p14"/>
          <p:cNvSpPr txBox="1"/>
          <p:nvPr/>
        </p:nvSpPr>
        <p:spPr>
          <a:xfrm>
            <a:off x="4258613" y="2929512"/>
            <a:ext cx="1176900" cy="3528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Clr>
                <a:schemeClr val="dk1"/>
              </a:buClr>
              <a:buSzPts val="1100"/>
              <a:buFont typeface="Arial"/>
              <a:buNone/>
            </a:pPr>
            <a:r>
              <a:rPr lang="en" sz="600">
                <a:solidFill>
                  <a:srgbClr val="FFFFFF"/>
                </a:solidFill>
                <a:latin typeface="Verdana"/>
                <a:ea typeface="Verdana"/>
                <a:cs typeface="Verdana"/>
                <a:sym typeface="Verdana"/>
              </a:rPr>
              <a:t>Title</a:t>
            </a:r>
            <a:endParaRPr sz="600">
              <a:solidFill>
                <a:srgbClr val="FFFFFF"/>
              </a:solidFill>
              <a:latin typeface="Verdana"/>
              <a:ea typeface="Verdana"/>
              <a:cs typeface="Verdana"/>
              <a:sym typeface="Verdana"/>
            </a:endParaRPr>
          </a:p>
          <a:p>
            <a:pPr indent="0" lvl="0" marL="0" rtl="0">
              <a:spcBef>
                <a:spcPts val="0"/>
              </a:spcBef>
              <a:spcAft>
                <a:spcPts val="0"/>
              </a:spcAft>
              <a:buClr>
                <a:schemeClr val="dk1"/>
              </a:buClr>
              <a:buSzPts val="1100"/>
              <a:buFont typeface="Arial"/>
              <a:buNone/>
            </a:pPr>
            <a:r>
              <a:rPr lang="en" sz="600">
                <a:solidFill>
                  <a:srgbClr val="FFFFFF"/>
                </a:solidFill>
                <a:latin typeface="Verdana"/>
                <a:ea typeface="Verdana"/>
                <a:cs typeface="Verdana"/>
                <a:sym typeface="Verdana"/>
              </a:rPr>
              <a:t>Self-post paragraph (character limit)</a:t>
            </a:r>
            <a:endParaRPr sz="600">
              <a:solidFill>
                <a:srgbClr val="FFFFFF"/>
              </a:solidFill>
              <a:latin typeface="Verdana"/>
              <a:ea typeface="Verdana"/>
              <a:cs typeface="Verdana"/>
              <a:sym typeface="Verdana"/>
            </a:endParaRPr>
          </a:p>
        </p:txBody>
      </p:sp>
      <p:sp>
        <p:nvSpPr>
          <p:cNvPr id="328" name="Google Shape;328;p14"/>
          <p:cNvSpPr/>
          <p:nvPr/>
        </p:nvSpPr>
        <p:spPr>
          <a:xfrm>
            <a:off x="4373672" y="3325744"/>
            <a:ext cx="117000" cy="1005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329" name="Google Shape;329;p14"/>
          <p:cNvCxnSpPr/>
          <p:nvPr/>
        </p:nvCxnSpPr>
        <p:spPr>
          <a:xfrm flipH="1" rot="10800000">
            <a:off x="4374345" y="3326340"/>
            <a:ext cx="116400" cy="99300"/>
          </a:xfrm>
          <a:prstGeom prst="straightConnector1">
            <a:avLst/>
          </a:prstGeom>
          <a:noFill/>
          <a:ln cap="flat" cmpd="sng" w="9525">
            <a:solidFill>
              <a:schemeClr val="dk2"/>
            </a:solidFill>
            <a:prstDash val="solid"/>
            <a:round/>
            <a:headEnd len="med" w="med" type="none"/>
            <a:tailEnd len="med" w="med" type="none"/>
          </a:ln>
        </p:spPr>
      </p:cxnSp>
      <p:cxnSp>
        <p:nvCxnSpPr>
          <p:cNvPr id="330" name="Google Shape;330;p14"/>
          <p:cNvCxnSpPr/>
          <p:nvPr/>
        </p:nvCxnSpPr>
        <p:spPr>
          <a:xfrm>
            <a:off x="4374171" y="3326259"/>
            <a:ext cx="115500" cy="98700"/>
          </a:xfrm>
          <a:prstGeom prst="straightConnector1">
            <a:avLst/>
          </a:prstGeom>
          <a:noFill/>
          <a:ln cap="flat" cmpd="sng" w="9525">
            <a:solidFill>
              <a:schemeClr val="dk2"/>
            </a:solidFill>
            <a:prstDash val="solid"/>
            <a:round/>
            <a:headEnd len="med" w="med" type="none"/>
            <a:tailEnd len="med" w="med" type="none"/>
          </a:ln>
        </p:spPr>
      </p:cxnSp>
      <p:sp>
        <p:nvSpPr>
          <p:cNvPr id="331" name="Google Shape;331;p14"/>
          <p:cNvSpPr/>
          <p:nvPr/>
        </p:nvSpPr>
        <p:spPr>
          <a:xfrm>
            <a:off x="5166697" y="3325764"/>
            <a:ext cx="117000" cy="1005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332" name="Google Shape;332;p14"/>
          <p:cNvCxnSpPr/>
          <p:nvPr/>
        </p:nvCxnSpPr>
        <p:spPr>
          <a:xfrm flipH="1" rot="10800000">
            <a:off x="5167370" y="3326360"/>
            <a:ext cx="116400" cy="99300"/>
          </a:xfrm>
          <a:prstGeom prst="straightConnector1">
            <a:avLst/>
          </a:prstGeom>
          <a:noFill/>
          <a:ln cap="flat" cmpd="sng" w="9525">
            <a:solidFill>
              <a:schemeClr val="dk2"/>
            </a:solidFill>
            <a:prstDash val="solid"/>
            <a:round/>
            <a:headEnd len="med" w="med" type="none"/>
            <a:tailEnd len="med" w="med" type="none"/>
          </a:ln>
        </p:spPr>
      </p:cxnSp>
      <p:cxnSp>
        <p:nvCxnSpPr>
          <p:cNvPr id="333" name="Google Shape;333;p14"/>
          <p:cNvCxnSpPr/>
          <p:nvPr/>
        </p:nvCxnSpPr>
        <p:spPr>
          <a:xfrm>
            <a:off x="5167196" y="3326280"/>
            <a:ext cx="115500" cy="98700"/>
          </a:xfrm>
          <a:prstGeom prst="straightConnector1">
            <a:avLst/>
          </a:prstGeom>
          <a:noFill/>
          <a:ln cap="flat" cmpd="sng" w="9525">
            <a:solidFill>
              <a:schemeClr val="dk2"/>
            </a:solidFill>
            <a:prstDash val="solid"/>
            <a:round/>
            <a:headEnd len="med" w="med" type="none"/>
            <a:tailEnd len="med" w="med" type="none"/>
          </a:ln>
        </p:spPr>
      </p:cxnSp>
      <p:sp>
        <p:nvSpPr>
          <p:cNvPr id="334" name="Google Shape;334;p14"/>
          <p:cNvSpPr/>
          <p:nvPr/>
        </p:nvSpPr>
        <p:spPr>
          <a:xfrm>
            <a:off x="5008119" y="3325764"/>
            <a:ext cx="117000" cy="1005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335" name="Google Shape;335;p14"/>
          <p:cNvCxnSpPr/>
          <p:nvPr/>
        </p:nvCxnSpPr>
        <p:spPr>
          <a:xfrm flipH="1" rot="10800000">
            <a:off x="5008792" y="3326360"/>
            <a:ext cx="116400" cy="99300"/>
          </a:xfrm>
          <a:prstGeom prst="straightConnector1">
            <a:avLst/>
          </a:prstGeom>
          <a:noFill/>
          <a:ln cap="flat" cmpd="sng" w="9525">
            <a:solidFill>
              <a:schemeClr val="dk2"/>
            </a:solidFill>
            <a:prstDash val="solid"/>
            <a:round/>
            <a:headEnd len="med" w="med" type="none"/>
            <a:tailEnd len="med" w="med" type="none"/>
          </a:ln>
        </p:spPr>
      </p:cxnSp>
      <p:cxnSp>
        <p:nvCxnSpPr>
          <p:cNvPr id="336" name="Google Shape;336;p14"/>
          <p:cNvCxnSpPr/>
          <p:nvPr/>
        </p:nvCxnSpPr>
        <p:spPr>
          <a:xfrm>
            <a:off x="5008618" y="3326280"/>
            <a:ext cx="115500" cy="98700"/>
          </a:xfrm>
          <a:prstGeom prst="straightConnector1">
            <a:avLst/>
          </a:prstGeom>
          <a:noFill/>
          <a:ln cap="flat" cmpd="sng" w="9525">
            <a:solidFill>
              <a:schemeClr val="dk2"/>
            </a:solidFill>
            <a:prstDash val="solid"/>
            <a:round/>
            <a:headEnd len="med" w="med" type="none"/>
            <a:tailEnd len="med" w="med" type="none"/>
          </a:ln>
        </p:spPr>
      </p:cxnSp>
      <p:sp>
        <p:nvSpPr>
          <p:cNvPr id="337" name="Google Shape;337;p14"/>
          <p:cNvSpPr/>
          <p:nvPr/>
        </p:nvSpPr>
        <p:spPr>
          <a:xfrm>
            <a:off x="4849528" y="3328999"/>
            <a:ext cx="117000" cy="1005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338" name="Google Shape;338;p14"/>
          <p:cNvCxnSpPr/>
          <p:nvPr/>
        </p:nvCxnSpPr>
        <p:spPr>
          <a:xfrm flipH="1" rot="10800000">
            <a:off x="4850201" y="3329595"/>
            <a:ext cx="116400" cy="99300"/>
          </a:xfrm>
          <a:prstGeom prst="straightConnector1">
            <a:avLst/>
          </a:prstGeom>
          <a:noFill/>
          <a:ln cap="flat" cmpd="sng" w="9525">
            <a:solidFill>
              <a:schemeClr val="dk2"/>
            </a:solidFill>
            <a:prstDash val="solid"/>
            <a:round/>
            <a:headEnd len="med" w="med" type="none"/>
            <a:tailEnd len="med" w="med" type="none"/>
          </a:ln>
        </p:spPr>
      </p:cxnSp>
      <p:cxnSp>
        <p:nvCxnSpPr>
          <p:cNvPr id="339" name="Google Shape;339;p14"/>
          <p:cNvCxnSpPr/>
          <p:nvPr/>
        </p:nvCxnSpPr>
        <p:spPr>
          <a:xfrm>
            <a:off x="4850027" y="3329514"/>
            <a:ext cx="115500" cy="98700"/>
          </a:xfrm>
          <a:prstGeom prst="straightConnector1">
            <a:avLst/>
          </a:prstGeom>
          <a:noFill/>
          <a:ln cap="flat" cmpd="sng" w="9525">
            <a:solidFill>
              <a:schemeClr val="dk2"/>
            </a:solidFill>
            <a:prstDash val="solid"/>
            <a:round/>
            <a:headEnd len="med" w="med" type="none"/>
            <a:tailEnd len="med" w="med" type="none"/>
          </a:ln>
        </p:spPr>
      </p:cxnSp>
      <p:sp>
        <p:nvSpPr>
          <p:cNvPr id="340" name="Google Shape;340;p14"/>
          <p:cNvSpPr/>
          <p:nvPr/>
        </p:nvSpPr>
        <p:spPr>
          <a:xfrm>
            <a:off x="4690923" y="3325764"/>
            <a:ext cx="117000" cy="1005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341" name="Google Shape;341;p14"/>
          <p:cNvCxnSpPr/>
          <p:nvPr/>
        </p:nvCxnSpPr>
        <p:spPr>
          <a:xfrm flipH="1" rot="10800000">
            <a:off x="4691596" y="3326360"/>
            <a:ext cx="116400" cy="99300"/>
          </a:xfrm>
          <a:prstGeom prst="straightConnector1">
            <a:avLst/>
          </a:prstGeom>
          <a:noFill/>
          <a:ln cap="flat" cmpd="sng" w="9525">
            <a:solidFill>
              <a:schemeClr val="dk2"/>
            </a:solidFill>
            <a:prstDash val="solid"/>
            <a:round/>
            <a:headEnd len="med" w="med" type="none"/>
            <a:tailEnd len="med" w="med" type="none"/>
          </a:ln>
        </p:spPr>
      </p:cxnSp>
      <p:cxnSp>
        <p:nvCxnSpPr>
          <p:cNvPr id="342" name="Google Shape;342;p14"/>
          <p:cNvCxnSpPr/>
          <p:nvPr/>
        </p:nvCxnSpPr>
        <p:spPr>
          <a:xfrm>
            <a:off x="4691422" y="3326280"/>
            <a:ext cx="115500" cy="98700"/>
          </a:xfrm>
          <a:prstGeom prst="straightConnector1">
            <a:avLst/>
          </a:prstGeom>
          <a:noFill/>
          <a:ln cap="flat" cmpd="sng" w="9525">
            <a:solidFill>
              <a:schemeClr val="dk2"/>
            </a:solidFill>
            <a:prstDash val="solid"/>
            <a:round/>
            <a:headEnd len="med" w="med" type="none"/>
            <a:tailEnd len="med" w="med" type="none"/>
          </a:ln>
        </p:spPr>
      </p:cxnSp>
      <p:sp>
        <p:nvSpPr>
          <p:cNvPr id="343" name="Google Shape;343;p14"/>
          <p:cNvSpPr/>
          <p:nvPr/>
        </p:nvSpPr>
        <p:spPr>
          <a:xfrm>
            <a:off x="4532304" y="3328883"/>
            <a:ext cx="117000" cy="1005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344" name="Google Shape;344;p14"/>
          <p:cNvCxnSpPr/>
          <p:nvPr/>
        </p:nvCxnSpPr>
        <p:spPr>
          <a:xfrm flipH="1" rot="10800000">
            <a:off x="4532977" y="3329479"/>
            <a:ext cx="116400" cy="99300"/>
          </a:xfrm>
          <a:prstGeom prst="straightConnector1">
            <a:avLst/>
          </a:prstGeom>
          <a:noFill/>
          <a:ln cap="flat" cmpd="sng" w="9525">
            <a:solidFill>
              <a:schemeClr val="dk2"/>
            </a:solidFill>
            <a:prstDash val="solid"/>
            <a:round/>
            <a:headEnd len="med" w="med" type="none"/>
            <a:tailEnd len="med" w="med" type="none"/>
          </a:ln>
        </p:spPr>
      </p:cxnSp>
      <p:cxnSp>
        <p:nvCxnSpPr>
          <p:cNvPr id="345" name="Google Shape;345;p14"/>
          <p:cNvCxnSpPr/>
          <p:nvPr/>
        </p:nvCxnSpPr>
        <p:spPr>
          <a:xfrm>
            <a:off x="4532803" y="3329399"/>
            <a:ext cx="115500" cy="98700"/>
          </a:xfrm>
          <a:prstGeom prst="straightConnector1">
            <a:avLst/>
          </a:prstGeom>
          <a:noFill/>
          <a:ln cap="flat" cmpd="sng" w="9525">
            <a:solidFill>
              <a:schemeClr val="dk2"/>
            </a:solidFill>
            <a:prstDash val="solid"/>
            <a:round/>
            <a:headEnd len="med" w="med" type="none"/>
            <a:tailEnd len="med" w="med" type="none"/>
          </a:ln>
        </p:spPr>
      </p:cxnSp>
      <p:sp>
        <p:nvSpPr>
          <p:cNvPr id="346" name="Google Shape;346;p14"/>
          <p:cNvSpPr/>
          <p:nvPr/>
        </p:nvSpPr>
        <p:spPr>
          <a:xfrm>
            <a:off x="5637311" y="2554988"/>
            <a:ext cx="1306500" cy="7464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sp>
        <p:nvSpPr>
          <p:cNvPr id="347" name="Google Shape;347;p14"/>
          <p:cNvSpPr/>
          <p:nvPr/>
        </p:nvSpPr>
        <p:spPr>
          <a:xfrm>
            <a:off x="5637311" y="3322140"/>
            <a:ext cx="1306500" cy="1074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sp>
        <p:nvSpPr>
          <p:cNvPr id="348" name="Google Shape;348;p14"/>
          <p:cNvSpPr/>
          <p:nvPr/>
        </p:nvSpPr>
        <p:spPr>
          <a:xfrm>
            <a:off x="5637311" y="2565564"/>
            <a:ext cx="1306500" cy="4584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349" name="Google Shape;349;p14"/>
          <p:cNvCxnSpPr/>
          <p:nvPr/>
        </p:nvCxnSpPr>
        <p:spPr>
          <a:xfrm flipH="1" rot="10800000">
            <a:off x="5644822" y="2568902"/>
            <a:ext cx="1299000" cy="453300"/>
          </a:xfrm>
          <a:prstGeom prst="straightConnector1">
            <a:avLst/>
          </a:prstGeom>
          <a:noFill/>
          <a:ln cap="flat" cmpd="sng" w="9525">
            <a:solidFill>
              <a:schemeClr val="dk2"/>
            </a:solidFill>
            <a:prstDash val="solid"/>
            <a:round/>
            <a:headEnd len="med" w="med" type="none"/>
            <a:tailEnd len="med" w="med" type="none"/>
          </a:ln>
        </p:spPr>
      </p:cxnSp>
      <p:cxnSp>
        <p:nvCxnSpPr>
          <p:cNvPr id="350" name="Google Shape;350;p14"/>
          <p:cNvCxnSpPr/>
          <p:nvPr/>
        </p:nvCxnSpPr>
        <p:spPr>
          <a:xfrm>
            <a:off x="5642881" y="2567921"/>
            <a:ext cx="1288800" cy="450300"/>
          </a:xfrm>
          <a:prstGeom prst="straightConnector1">
            <a:avLst/>
          </a:prstGeom>
          <a:noFill/>
          <a:ln cap="flat" cmpd="sng" w="9525">
            <a:solidFill>
              <a:schemeClr val="dk2"/>
            </a:solidFill>
            <a:prstDash val="solid"/>
            <a:round/>
            <a:headEnd len="med" w="med" type="none"/>
            <a:tailEnd len="med" w="med" type="none"/>
          </a:ln>
        </p:spPr>
      </p:cxnSp>
      <p:sp>
        <p:nvSpPr>
          <p:cNvPr id="351" name="Google Shape;351;p14"/>
          <p:cNvSpPr txBox="1"/>
          <p:nvPr/>
        </p:nvSpPr>
        <p:spPr>
          <a:xfrm>
            <a:off x="5534075" y="2496463"/>
            <a:ext cx="750000" cy="174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800">
                <a:solidFill>
                  <a:schemeClr val="lt1"/>
                </a:solidFill>
                <a:latin typeface="Verdana"/>
                <a:ea typeface="Verdana"/>
                <a:cs typeface="Verdana"/>
                <a:sym typeface="Verdana"/>
              </a:rPr>
              <a:t>result #9</a:t>
            </a:r>
            <a:endParaRPr sz="800">
              <a:latin typeface="Verdana"/>
              <a:ea typeface="Verdana"/>
              <a:cs typeface="Verdana"/>
              <a:sym typeface="Verdana"/>
            </a:endParaRPr>
          </a:p>
        </p:txBody>
      </p:sp>
      <p:sp>
        <p:nvSpPr>
          <p:cNvPr id="352" name="Google Shape;352;p14"/>
          <p:cNvSpPr txBox="1"/>
          <p:nvPr/>
        </p:nvSpPr>
        <p:spPr>
          <a:xfrm>
            <a:off x="5692488" y="2929512"/>
            <a:ext cx="1176900" cy="3528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Clr>
                <a:schemeClr val="dk1"/>
              </a:buClr>
              <a:buSzPts val="1100"/>
              <a:buFont typeface="Arial"/>
              <a:buNone/>
            </a:pPr>
            <a:r>
              <a:rPr lang="en" sz="600">
                <a:solidFill>
                  <a:srgbClr val="FFFFFF"/>
                </a:solidFill>
                <a:latin typeface="Verdana"/>
                <a:ea typeface="Verdana"/>
                <a:cs typeface="Verdana"/>
                <a:sym typeface="Verdana"/>
              </a:rPr>
              <a:t>Title</a:t>
            </a:r>
            <a:endParaRPr sz="600">
              <a:solidFill>
                <a:srgbClr val="FFFFFF"/>
              </a:solidFill>
              <a:latin typeface="Verdana"/>
              <a:ea typeface="Verdana"/>
              <a:cs typeface="Verdana"/>
              <a:sym typeface="Verdana"/>
            </a:endParaRPr>
          </a:p>
          <a:p>
            <a:pPr indent="0" lvl="0" marL="0" rtl="0">
              <a:spcBef>
                <a:spcPts val="0"/>
              </a:spcBef>
              <a:spcAft>
                <a:spcPts val="0"/>
              </a:spcAft>
              <a:buClr>
                <a:schemeClr val="dk1"/>
              </a:buClr>
              <a:buSzPts val="1100"/>
              <a:buFont typeface="Arial"/>
              <a:buNone/>
            </a:pPr>
            <a:r>
              <a:rPr lang="en" sz="600">
                <a:solidFill>
                  <a:srgbClr val="FFFFFF"/>
                </a:solidFill>
                <a:latin typeface="Verdana"/>
                <a:ea typeface="Verdana"/>
                <a:cs typeface="Verdana"/>
                <a:sym typeface="Verdana"/>
              </a:rPr>
              <a:t>Self-post paragraph (character limit)</a:t>
            </a:r>
            <a:endParaRPr sz="600">
              <a:solidFill>
                <a:srgbClr val="FFFFFF"/>
              </a:solidFill>
              <a:latin typeface="Verdana"/>
              <a:ea typeface="Verdana"/>
              <a:cs typeface="Verdana"/>
              <a:sym typeface="Verdana"/>
            </a:endParaRPr>
          </a:p>
        </p:txBody>
      </p:sp>
      <p:sp>
        <p:nvSpPr>
          <p:cNvPr id="353" name="Google Shape;353;p14"/>
          <p:cNvSpPr/>
          <p:nvPr/>
        </p:nvSpPr>
        <p:spPr>
          <a:xfrm>
            <a:off x="5807547" y="3325744"/>
            <a:ext cx="117000" cy="1005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354" name="Google Shape;354;p14"/>
          <p:cNvCxnSpPr/>
          <p:nvPr/>
        </p:nvCxnSpPr>
        <p:spPr>
          <a:xfrm flipH="1" rot="10800000">
            <a:off x="5808220" y="3326340"/>
            <a:ext cx="116400" cy="99300"/>
          </a:xfrm>
          <a:prstGeom prst="straightConnector1">
            <a:avLst/>
          </a:prstGeom>
          <a:noFill/>
          <a:ln cap="flat" cmpd="sng" w="9525">
            <a:solidFill>
              <a:schemeClr val="dk2"/>
            </a:solidFill>
            <a:prstDash val="solid"/>
            <a:round/>
            <a:headEnd len="med" w="med" type="none"/>
            <a:tailEnd len="med" w="med" type="none"/>
          </a:ln>
        </p:spPr>
      </p:cxnSp>
      <p:cxnSp>
        <p:nvCxnSpPr>
          <p:cNvPr id="355" name="Google Shape;355;p14"/>
          <p:cNvCxnSpPr/>
          <p:nvPr/>
        </p:nvCxnSpPr>
        <p:spPr>
          <a:xfrm>
            <a:off x="5808046" y="3326259"/>
            <a:ext cx="115500" cy="98700"/>
          </a:xfrm>
          <a:prstGeom prst="straightConnector1">
            <a:avLst/>
          </a:prstGeom>
          <a:noFill/>
          <a:ln cap="flat" cmpd="sng" w="9525">
            <a:solidFill>
              <a:schemeClr val="dk2"/>
            </a:solidFill>
            <a:prstDash val="solid"/>
            <a:round/>
            <a:headEnd len="med" w="med" type="none"/>
            <a:tailEnd len="med" w="med" type="none"/>
          </a:ln>
        </p:spPr>
      </p:cxnSp>
      <p:sp>
        <p:nvSpPr>
          <p:cNvPr id="356" name="Google Shape;356;p14"/>
          <p:cNvSpPr/>
          <p:nvPr/>
        </p:nvSpPr>
        <p:spPr>
          <a:xfrm>
            <a:off x="6600572" y="3325764"/>
            <a:ext cx="117000" cy="1005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357" name="Google Shape;357;p14"/>
          <p:cNvCxnSpPr/>
          <p:nvPr/>
        </p:nvCxnSpPr>
        <p:spPr>
          <a:xfrm flipH="1" rot="10800000">
            <a:off x="6601245" y="3326360"/>
            <a:ext cx="116400" cy="99300"/>
          </a:xfrm>
          <a:prstGeom prst="straightConnector1">
            <a:avLst/>
          </a:prstGeom>
          <a:noFill/>
          <a:ln cap="flat" cmpd="sng" w="9525">
            <a:solidFill>
              <a:schemeClr val="dk2"/>
            </a:solidFill>
            <a:prstDash val="solid"/>
            <a:round/>
            <a:headEnd len="med" w="med" type="none"/>
            <a:tailEnd len="med" w="med" type="none"/>
          </a:ln>
        </p:spPr>
      </p:cxnSp>
      <p:cxnSp>
        <p:nvCxnSpPr>
          <p:cNvPr id="358" name="Google Shape;358;p14"/>
          <p:cNvCxnSpPr/>
          <p:nvPr/>
        </p:nvCxnSpPr>
        <p:spPr>
          <a:xfrm>
            <a:off x="6601071" y="3326280"/>
            <a:ext cx="115500" cy="98700"/>
          </a:xfrm>
          <a:prstGeom prst="straightConnector1">
            <a:avLst/>
          </a:prstGeom>
          <a:noFill/>
          <a:ln cap="flat" cmpd="sng" w="9525">
            <a:solidFill>
              <a:schemeClr val="dk2"/>
            </a:solidFill>
            <a:prstDash val="solid"/>
            <a:round/>
            <a:headEnd len="med" w="med" type="none"/>
            <a:tailEnd len="med" w="med" type="none"/>
          </a:ln>
        </p:spPr>
      </p:cxnSp>
      <p:sp>
        <p:nvSpPr>
          <p:cNvPr id="359" name="Google Shape;359;p14"/>
          <p:cNvSpPr/>
          <p:nvPr/>
        </p:nvSpPr>
        <p:spPr>
          <a:xfrm>
            <a:off x="6441994" y="3325764"/>
            <a:ext cx="117000" cy="1005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360" name="Google Shape;360;p14"/>
          <p:cNvCxnSpPr/>
          <p:nvPr/>
        </p:nvCxnSpPr>
        <p:spPr>
          <a:xfrm flipH="1" rot="10800000">
            <a:off x="6442667" y="3326360"/>
            <a:ext cx="116400" cy="99300"/>
          </a:xfrm>
          <a:prstGeom prst="straightConnector1">
            <a:avLst/>
          </a:prstGeom>
          <a:noFill/>
          <a:ln cap="flat" cmpd="sng" w="9525">
            <a:solidFill>
              <a:schemeClr val="dk2"/>
            </a:solidFill>
            <a:prstDash val="solid"/>
            <a:round/>
            <a:headEnd len="med" w="med" type="none"/>
            <a:tailEnd len="med" w="med" type="none"/>
          </a:ln>
        </p:spPr>
      </p:cxnSp>
      <p:cxnSp>
        <p:nvCxnSpPr>
          <p:cNvPr id="361" name="Google Shape;361;p14"/>
          <p:cNvCxnSpPr/>
          <p:nvPr/>
        </p:nvCxnSpPr>
        <p:spPr>
          <a:xfrm>
            <a:off x="6442493" y="3326280"/>
            <a:ext cx="115500" cy="98700"/>
          </a:xfrm>
          <a:prstGeom prst="straightConnector1">
            <a:avLst/>
          </a:prstGeom>
          <a:noFill/>
          <a:ln cap="flat" cmpd="sng" w="9525">
            <a:solidFill>
              <a:schemeClr val="dk2"/>
            </a:solidFill>
            <a:prstDash val="solid"/>
            <a:round/>
            <a:headEnd len="med" w="med" type="none"/>
            <a:tailEnd len="med" w="med" type="none"/>
          </a:ln>
        </p:spPr>
      </p:cxnSp>
      <p:sp>
        <p:nvSpPr>
          <p:cNvPr id="362" name="Google Shape;362;p14"/>
          <p:cNvSpPr/>
          <p:nvPr/>
        </p:nvSpPr>
        <p:spPr>
          <a:xfrm>
            <a:off x="6283403" y="3328999"/>
            <a:ext cx="117000" cy="1005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363" name="Google Shape;363;p14"/>
          <p:cNvCxnSpPr/>
          <p:nvPr/>
        </p:nvCxnSpPr>
        <p:spPr>
          <a:xfrm flipH="1" rot="10800000">
            <a:off x="6284076" y="3329595"/>
            <a:ext cx="116400" cy="99300"/>
          </a:xfrm>
          <a:prstGeom prst="straightConnector1">
            <a:avLst/>
          </a:prstGeom>
          <a:noFill/>
          <a:ln cap="flat" cmpd="sng" w="9525">
            <a:solidFill>
              <a:schemeClr val="dk2"/>
            </a:solidFill>
            <a:prstDash val="solid"/>
            <a:round/>
            <a:headEnd len="med" w="med" type="none"/>
            <a:tailEnd len="med" w="med" type="none"/>
          </a:ln>
        </p:spPr>
      </p:cxnSp>
      <p:cxnSp>
        <p:nvCxnSpPr>
          <p:cNvPr id="364" name="Google Shape;364;p14"/>
          <p:cNvCxnSpPr/>
          <p:nvPr/>
        </p:nvCxnSpPr>
        <p:spPr>
          <a:xfrm>
            <a:off x="6283902" y="3329514"/>
            <a:ext cx="115500" cy="98700"/>
          </a:xfrm>
          <a:prstGeom prst="straightConnector1">
            <a:avLst/>
          </a:prstGeom>
          <a:noFill/>
          <a:ln cap="flat" cmpd="sng" w="9525">
            <a:solidFill>
              <a:schemeClr val="dk2"/>
            </a:solidFill>
            <a:prstDash val="solid"/>
            <a:round/>
            <a:headEnd len="med" w="med" type="none"/>
            <a:tailEnd len="med" w="med" type="none"/>
          </a:ln>
        </p:spPr>
      </p:cxnSp>
      <p:sp>
        <p:nvSpPr>
          <p:cNvPr id="365" name="Google Shape;365;p14"/>
          <p:cNvSpPr/>
          <p:nvPr/>
        </p:nvSpPr>
        <p:spPr>
          <a:xfrm>
            <a:off x="6124798" y="3325764"/>
            <a:ext cx="117000" cy="1005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366" name="Google Shape;366;p14"/>
          <p:cNvCxnSpPr/>
          <p:nvPr/>
        </p:nvCxnSpPr>
        <p:spPr>
          <a:xfrm flipH="1" rot="10800000">
            <a:off x="6125471" y="3326360"/>
            <a:ext cx="116400" cy="99300"/>
          </a:xfrm>
          <a:prstGeom prst="straightConnector1">
            <a:avLst/>
          </a:prstGeom>
          <a:noFill/>
          <a:ln cap="flat" cmpd="sng" w="9525">
            <a:solidFill>
              <a:schemeClr val="dk2"/>
            </a:solidFill>
            <a:prstDash val="solid"/>
            <a:round/>
            <a:headEnd len="med" w="med" type="none"/>
            <a:tailEnd len="med" w="med" type="none"/>
          </a:ln>
        </p:spPr>
      </p:cxnSp>
      <p:cxnSp>
        <p:nvCxnSpPr>
          <p:cNvPr id="367" name="Google Shape;367;p14"/>
          <p:cNvCxnSpPr/>
          <p:nvPr/>
        </p:nvCxnSpPr>
        <p:spPr>
          <a:xfrm>
            <a:off x="6125297" y="3326280"/>
            <a:ext cx="115500" cy="98700"/>
          </a:xfrm>
          <a:prstGeom prst="straightConnector1">
            <a:avLst/>
          </a:prstGeom>
          <a:noFill/>
          <a:ln cap="flat" cmpd="sng" w="9525">
            <a:solidFill>
              <a:schemeClr val="dk2"/>
            </a:solidFill>
            <a:prstDash val="solid"/>
            <a:round/>
            <a:headEnd len="med" w="med" type="none"/>
            <a:tailEnd len="med" w="med" type="none"/>
          </a:ln>
        </p:spPr>
      </p:cxnSp>
      <p:sp>
        <p:nvSpPr>
          <p:cNvPr id="368" name="Google Shape;368;p14"/>
          <p:cNvSpPr/>
          <p:nvPr/>
        </p:nvSpPr>
        <p:spPr>
          <a:xfrm>
            <a:off x="5966179" y="3328883"/>
            <a:ext cx="117000" cy="1005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369" name="Google Shape;369;p14"/>
          <p:cNvCxnSpPr/>
          <p:nvPr/>
        </p:nvCxnSpPr>
        <p:spPr>
          <a:xfrm flipH="1" rot="10800000">
            <a:off x="5966852" y="3329479"/>
            <a:ext cx="116400" cy="99300"/>
          </a:xfrm>
          <a:prstGeom prst="straightConnector1">
            <a:avLst/>
          </a:prstGeom>
          <a:noFill/>
          <a:ln cap="flat" cmpd="sng" w="9525">
            <a:solidFill>
              <a:schemeClr val="dk2"/>
            </a:solidFill>
            <a:prstDash val="solid"/>
            <a:round/>
            <a:headEnd len="med" w="med" type="none"/>
            <a:tailEnd len="med" w="med" type="none"/>
          </a:ln>
        </p:spPr>
      </p:cxnSp>
      <p:cxnSp>
        <p:nvCxnSpPr>
          <p:cNvPr id="370" name="Google Shape;370;p14"/>
          <p:cNvCxnSpPr/>
          <p:nvPr/>
        </p:nvCxnSpPr>
        <p:spPr>
          <a:xfrm>
            <a:off x="5966678" y="3329399"/>
            <a:ext cx="115500" cy="98700"/>
          </a:xfrm>
          <a:prstGeom prst="straightConnector1">
            <a:avLst/>
          </a:prstGeom>
          <a:noFill/>
          <a:ln cap="flat" cmpd="sng" w="9525">
            <a:solidFill>
              <a:schemeClr val="dk2"/>
            </a:solidFill>
            <a:prstDash val="solid"/>
            <a:round/>
            <a:headEnd len="med" w="med" type="none"/>
            <a:tailEnd len="med" w="med" type="none"/>
          </a:ln>
        </p:spPr>
      </p:cxnSp>
      <p:sp>
        <p:nvSpPr>
          <p:cNvPr id="371" name="Google Shape;371;p14"/>
          <p:cNvSpPr/>
          <p:nvPr/>
        </p:nvSpPr>
        <p:spPr>
          <a:xfrm>
            <a:off x="7071186" y="2555138"/>
            <a:ext cx="1306500" cy="7464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sp>
        <p:nvSpPr>
          <p:cNvPr id="372" name="Google Shape;372;p14"/>
          <p:cNvSpPr/>
          <p:nvPr/>
        </p:nvSpPr>
        <p:spPr>
          <a:xfrm>
            <a:off x="7071186" y="3322290"/>
            <a:ext cx="1306500" cy="1074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sp>
        <p:nvSpPr>
          <p:cNvPr id="373" name="Google Shape;373;p14"/>
          <p:cNvSpPr/>
          <p:nvPr/>
        </p:nvSpPr>
        <p:spPr>
          <a:xfrm>
            <a:off x="7071186" y="2565714"/>
            <a:ext cx="1306500" cy="4584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374" name="Google Shape;374;p14"/>
          <p:cNvCxnSpPr/>
          <p:nvPr/>
        </p:nvCxnSpPr>
        <p:spPr>
          <a:xfrm flipH="1" rot="10800000">
            <a:off x="7078697" y="2569052"/>
            <a:ext cx="1299000" cy="453300"/>
          </a:xfrm>
          <a:prstGeom prst="straightConnector1">
            <a:avLst/>
          </a:prstGeom>
          <a:noFill/>
          <a:ln cap="flat" cmpd="sng" w="9525">
            <a:solidFill>
              <a:schemeClr val="dk2"/>
            </a:solidFill>
            <a:prstDash val="solid"/>
            <a:round/>
            <a:headEnd len="med" w="med" type="none"/>
            <a:tailEnd len="med" w="med" type="none"/>
          </a:ln>
        </p:spPr>
      </p:cxnSp>
      <p:cxnSp>
        <p:nvCxnSpPr>
          <p:cNvPr id="375" name="Google Shape;375;p14"/>
          <p:cNvCxnSpPr/>
          <p:nvPr/>
        </p:nvCxnSpPr>
        <p:spPr>
          <a:xfrm>
            <a:off x="7076756" y="2568071"/>
            <a:ext cx="1288800" cy="450300"/>
          </a:xfrm>
          <a:prstGeom prst="straightConnector1">
            <a:avLst/>
          </a:prstGeom>
          <a:noFill/>
          <a:ln cap="flat" cmpd="sng" w="9525">
            <a:solidFill>
              <a:schemeClr val="dk2"/>
            </a:solidFill>
            <a:prstDash val="solid"/>
            <a:round/>
            <a:headEnd len="med" w="med" type="none"/>
            <a:tailEnd len="med" w="med" type="none"/>
          </a:ln>
        </p:spPr>
      </p:cxnSp>
      <p:sp>
        <p:nvSpPr>
          <p:cNvPr id="376" name="Google Shape;376;p14"/>
          <p:cNvSpPr txBox="1"/>
          <p:nvPr/>
        </p:nvSpPr>
        <p:spPr>
          <a:xfrm>
            <a:off x="7001300" y="2496613"/>
            <a:ext cx="750000" cy="174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800">
                <a:solidFill>
                  <a:schemeClr val="lt1"/>
                </a:solidFill>
                <a:latin typeface="Verdana"/>
                <a:ea typeface="Verdana"/>
                <a:cs typeface="Verdana"/>
                <a:sym typeface="Verdana"/>
              </a:rPr>
              <a:t>result #10</a:t>
            </a:r>
            <a:endParaRPr sz="800">
              <a:latin typeface="Verdana"/>
              <a:ea typeface="Verdana"/>
              <a:cs typeface="Verdana"/>
              <a:sym typeface="Verdana"/>
            </a:endParaRPr>
          </a:p>
        </p:txBody>
      </p:sp>
      <p:sp>
        <p:nvSpPr>
          <p:cNvPr id="377" name="Google Shape;377;p14"/>
          <p:cNvSpPr txBox="1"/>
          <p:nvPr/>
        </p:nvSpPr>
        <p:spPr>
          <a:xfrm>
            <a:off x="7126363" y="2929662"/>
            <a:ext cx="1176900" cy="3528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Clr>
                <a:schemeClr val="dk1"/>
              </a:buClr>
              <a:buSzPts val="1100"/>
              <a:buFont typeface="Arial"/>
              <a:buNone/>
            </a:pPr>
            <a:r>
              <a:rPr lang="en" sz="600">
                <a:solidFill>
                  <a:srgbClr val="FFFFFF"/>
                </a:solidFill>
                <a:latin typeface="Verdana"/>
                <a:ea typeface="Verdana"/>
                <a:cs typeface="Verdana"/>
                <a:sym typeface="Verdana"/>
              </a:rPr>
              <a:t>Title</a:t>
            </a:r>
            <a:endParaRPr sz="600">
              <a:solidFill>
                <a:srgbClr val="FFFFFF"/>
              </a:solidFill>
              <a:latin typeface="Verdana"/>
              <a:ea typeface="Verdana"/>
              <a:cs typeface="Verdana"/>
              <a:sym typeface="Verdana"/>
            </a:endParaRPr>
          </a:p>
          <a:p>
            <a:pPr indent="0" lvl="0" marL="0" rtl="0">
              <a:spcBef>
                <a:spcPts val="0"/>
              </a:spcBef>
              <a:spcAft>
                <a:spcPts val="0"/>
              </a:spcAft>
              <a:buClr>
                <a:schemeClr val="dk1"/>
              </a:buClr>
              <a:buSzPts val="1100"/>
              <a:buFont typeface="Arial"/>
              <a:buNone/>
            </a:pPr>
            <a:r>
              <a:rPr lang="en" sz="600">
                <a:solidFill>
                  <a:srgbClr val="FFFFFF"/>
                </a:solidFill>
                <a:latin typeface="Verdana"/>
                <a:ea typeface="Verdana"/>
                <a:cs typeface="Verdana"/>
                <a:sym typeface="Verdana"/>
              </a:rPr>
              <a:t>Self-post paragraph (character limit)</a:t>
            </a:r>
            <a:endParaRPr sz="600">
              <a:solidFill>
                <a:srgbClr val="FFFFFF"/>
              </a:solidFill>
              <a:latin typeface="Verdana"/>
              <a:ea typeface="Verdana"/>
              <a:cs typeface="Verdana"/>
              <a:sym typeface="Verdana"/>
            </a:endParaRPr>
          </a:p>
        </p:txBody>
      </p:sp>
      <p:sp>
        <p:nvSpPr>
          <p:cNvPr id="378" name="Google Shape;378;p14"/>
          <p:cNvSpPr/>
          <p:nvPr/>
        </p:nvSpPr>
        <p:spPr>
          <a:xfrm>
            <a:off x="7241422" y="3325894"/>
            <a:ext cx="117000" cy="1005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379" name="Google Shape;379;p14"/>
          <p:cNvCxnSpPr/>
          <p:nvPr/>
        </p:nvCxnSpPr>
        <p:spPr>
          <a:xfrm flipH="1" rot="10800000">
            <a:off x="7242095" y="3326490"/>
            <a:ext cx="116400" cy="99300"/>
          </a:xfrm>
          <a:prstGeom prst="straightConnector1">
            <a:avLst/>
          </a:prstGeom>
          <a:noFill/>
          <a:ln cap="flat" cmpd="sng" w="9525">
            <a:solidFill>
              <a:schemeClr val="dk2"/>
            </a:solidFill>
            <a:prstDash val="solid"/>
            <a:round/>
            <a:headEnd len="med" w="med" type="none"/>
            <a:tailEnd len="med" w="med" type="none"/>
          </a:ln>
        </p:spPr>
      </p:cxnSp>
      <p:cxnSp>
        <p:nvCxnSpPr>
          <p:cNvPr id="380" name="Google Shape;380;p14"/>
          <p:cNvCxnSpPr/>
          <p:nvPr/>
        </p:nvCxnSpPr>
        <p:spPr>
          <a:xfrm>
            <a:off x="7241921" y="3326409"/>
            <a:ext cx="115500" cy="98700"/>
          </a:xfrm>
          <a:prstGeom prst="straightConnector1">
            <a:avLst/>
          </a:prstGeom>
          <a:noFill/>
          <a:ln cap="flat" cmpd="sng" w="9525">
            <a:solidFill>
              <a:schemeClr val="dk2"/>
            </a:solidFill>
            <a:prstDash val="solid"/>
            <a:round/>
            <a:headEnd len="med" w="med" type="none"/>
            <a:tailEnd len="med" w="med" type="none"/>
          </a:ln>
        </p:spPr>
      </p:cxnSp>
      <p:sp>
        <p:nvSpPr>
          <p:cNvPr id="381" name="Google Shape;381;p14"/>
          <p:cNvSpPr/>
          <p:nvPr/>
        </p:nvSpPr>
        <p:spPr>
          <a:xfrm>
            <a:off x="8034447" y="3325914"/>
            <a:ext cx="117000" cy="1005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382" name="Google Shape;382;p14"/>
          <p:cNvCxnSpPr/>
          <p:nvPr/>
        </p:nvCxnSpPr>
        <p:spPr>
          <a:xfrm flipH="1" rot="10800000">
            <a:off x="8035120" y="3326510"/>
            <a:ext cx="116400" cy="99300"/>
          </a:xfrm>
          <a:prstGeom prst="straightConnector1">
            <a:avLst/>
          </a:prstGeom>
          <a:noFill/>
          <a:ln cap="flat" cmpd="sng" w="9525">
            <a:solidFill>
              <a:schemeClr val="dk2"/>
            </a:solidFill>
            <a:prstDash val="solid"/>
            <a:round/>
            <a:headEnd len="med" w="med" type="none"/>
            <a:tailEnd len="med" w="med" type="none"/>
          </a:ln>
        </p:spPr>
      </p:cxnSp>
      <p:cxnSp>
        <p:nvCxnSpPr>
          <p:cNvPr id="383" name="Google Shape;383;p14"/>
          <p:cNvCxnSpPr/>
          <p:nvPr/>
        </p:nvCxnSpPr>
        <p:spPr>
          <a:xfrm>
            <a:off x="8034946" y="3326430"/>
            <a:ext cx="115500" cy="98700"/>
          </a:xfrm>
          <a:prstGeom prst="straightConnector1">
            <a:avLst/>
          </a:prstGeom>
          <a:noFill/>
          <a:ln cap="flat" cmpd="sng" w="9525">
            <a:solidFill>
              <a:schemeClr val="dk2"/>
            </a:solidFill>
            <a:prstDash val="solid"/>
            <a:round/>
            <a:headEnd len="med" w="med" type="none"/>
            <a:tailEnd len="med" w="med" type="none"/>
          </a:ln>
        </p:spPr>
      </p:cxnSp>
      <p:sp>
        <p:nvSpPr>
          <p:cNvPr id="384" name="Google Shape;384;p14"/>
          <p:cNvSpPr/>
          <p:nvPr/>
        </p:nvSpPr>
        <p:spPr>
          <a:xfrm>
            <a:off x="7875869" y="3325914"/>
            <a:ext cx="117000" cy="1005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385" name="Google Shape;385;p14"/>
          <p:cNvCxnSpPr/>
          <p:nvPr/>
        </p:nvCxnSpPr>
        <p:spPr>
          <a:xfrm flipH="1" rot="10800000">
            <a:off x="7876542" y="3326510"/>
            <a:ext cx="116400" cy="99300"/>
          </a:xfrm>
          <a:prstGeom prst="straightConnector1">
            <a:avLst/>
          </a:prstGeom>
          <a:noFill/>
          <a:ln cap="flat" cmpd="sng" w="9525">
            <a:solidFill>
              <a:schemeClr val="dk2"/>
            </a:solidFill>
            <a:prstDash val="solid"/>
            <a:round/>
            <a:headEnd len="med" w="med" type="none"/>
            <a:tailEnd len="med" w="med" type="none"/>
          </a:ln>
        </p:spPr>
      </p:cxnSp>
      <p:cxnSp>
        <p:nvCxnSpPr>
          <p:cNvPr id="386" name="Google Shape;386;p14"/>
          <p:cNvCxnSpPr/>
          <p:nvPr/>
        </p:nvCxnSpPr>
        <p:spPr>
          <a:xfrm>
            <a:off x="7876368" y="3326430"/>
            <a:ext cx="115500" cy="98700"/>
          </a:xfrm>
          <a:prstGeom prst="straightConnector1">
            <a:avLst/>
          </a:prstGeom>
          <a:noFill/>
          <a:ln cap="flat" cmpd="sng" w="9525">
            <a:solidFill>
              <a:schemeClr val="dk2"/>
            </a:solidFill>
            <a:prstDash val="solid"/>
            <a:round/>
            <a:headEnd len="med" w="med" type="none"/>
            <a:tailEnd len="med" w="med" type="none"/>
          </a:ln>
        </p:spPr>
      </p:cxnSp>
      <p:sp>
        <p:nvSpPr>
          <p:cNvPr id="387" name="Google Shape;387;p14"/>
          <p:cNvSpPr/>
          <p:nvPr/>
        </p:nvSpPr>
        <p:spPr>
          <a:xfrm>
            <a:off x="7717278" y="3329149"/>
            <a:ext cx="117000" cy="1005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388" name="Google Shape;388;p14"/>
          <p:cNvCxnSpPr/>
          <p:nvPr/>
        </p:nvCxnSpPr>
        <p:spPr>
          <a:xfrm flipH="1" rot="10800000">
            <a:off x="7717951" y="3329745"/>
            <a:ext cx="116400" cy="99300"/>
          </a:xfrm>
          <a:prstGeom prst="straightConnector1">
            <a:avLst/>
          </a:prstGeom>
          <a:noFill/>
          <a:ln cap="flat" cmpd="sng" w="9525">
            <a:solidFill>
              <a:schemeClr val="dk2"/>
            </a:solidFill>
            <a:prstDash val="solid"/>
            <a:round/>
            <a:headEnd len="med" w="med" type="none"/>
            <a:tailEnd len="med" w="med" type="none"/>
          </a:ln>
        </p:spPr>
      </p:cxnSp>
      <p:cxnSp>
        <p:nvCxnSpPr>
          <p:cNvPr id="389" name="Google Shape;389;p14"/>
          <p:cNvCxnSpPr/>
          <p:nvPr/>
        </p:nvCxnSpPr>
        <p:spPr>
          <a:xfrm>
            <a:off x="7717777" y="3329664"/>
            <a:ext cx="115500" cy="98700"/>
          </a:xfrm>
          <a:prstGeom prst="straightConnector1">
            <a:avLst/>
          </a:prstGeom>
          <a:noFill/>
          <a:ln cap="flat" cmpd="sng" w="9525">
            <a:solidFill>
              <a:schemeClr val="dk2"/>
            </a:solidFill>
            <a:prstDash val="solid"/>
            <a:round/>
            <a:headEnd len="med" w="med" type="none"/>
            <a:tailEnd len="med" w="med" type="none"/>
          </a:ln>
        </p:spPr>
      </p:cxnSp>
      <p:sp>
        <p:nvSpPr>
          <p:cNvPr id="390" name="Google Shape;390;p14"/>
          <p:cNvSpPr/>
          <p:nvPr/>
        </p:nvSpPr>
        <p:spPr>
          <a:xfrm>
            <a:off x="7558673" y="3325914"/>
            <a:ext cx="117000" cy="1005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391" name="Google Shape;391;p14"/>
          <p:cNvCxnSpPr/>
          <p:nvPr/>
        </p:nvCxnSpPr>
        <p:spPr>
          <a:xfrm flipH="1" rot="10800000">
            <a:off x="7559346" y="3326510"/>
            <a:ext cx="116400" cy="99300"/>
          </a:xfrm>
          <a:prstGeom prst="straightConnector1">
            <a:avLst/>
          </a:prstGeom>
          <a:noFill/>
          <a:ln cap="flat" cmpd="sng" w="9525">
            <a:solidFill>
              <a:schemeClr val="dk2"/>
            </a:solidFill>
            <a:prstDash val="solid"/>
            <a:round/>
            <a:headEnd len="med" w="med" type="none"/>
            <a:tailEnd len="med" w="med" type="none"/>
          </a:ln>
        </p:spPr>
      </p:cxnSp>
      <p:cxnSp>
        <p:nvCxnSpPr>
          <p:cNvPr id="392" name="Google Shape;392;p14"/>
          <p:cNvCxnSpPr/>
          <p:nvPr/>
        </p:nvCxnSpPr>
        <p:spPr>
          <a:xfrm>
            <a:off x="7559172" y="3326430"/>
            <a:ext cx="115500" cy="98700"/>
          </a:xfrm>
          <a:prstGeom prst="straightConnector1">
            <a:avLst/>
          </a:prstGeom>
          <a:noFill/>
          <a:ln cap="flat" cmpd="sng" w="9525">
            <a:solidFill>
              <a:schemeClr val="dk2"/>
            </a:solidFill>
            <a:prstDash val="solid"/>
            <a:round/>
            <a:headEnd len="med" w="med" type="none"/>
            <a:tailEnd len="med" w="med" type="none"/>
          </a:ln>
        </p:spPr>
      </p:cxnSp>
      <p:sp>
        <p:nvSpPr>
          <p:cNvPr id="393" name="Google Shape;393;p14"/>
          <p:cNvSpPr/>
          <p:nvPr/>
        </p:nvSpPr>
        <p:spPr>
          <a:xfrm>
            <a:off x="7400054" y="3329033"/>
            <a:ext cx="117000" cy="1005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394" name="Google Shape;394;p14"/>
          <p:cNvCxnSpPr/>
          <p:nvPr/>
        </p:nvCxnSpPr>
        <p:spPr>
          <a:xfrm flipH="1" rot="10800000">
            <a:off x="7400727" y="3329629"/>
            <a:ext cx="116400" cy="99300"/>
          </a:xfrm>
          <a:prstGeom prst="straightConnector1">
            <a:avLst/>
          </a:prstGeom>
          <a:noFill/>
          <a:ln cap="flat" cmpd="sng" w="9525">
            <a:solidFill>
              <a:schemeClr val="dk2"/>
            </a:solidFill>
            <a:prstDash val="solid"/>
            <a:round/>
            <a:headEnd len="med" w="med" type="none"/>
            <a:tailEnd len="med" w="med" type="none"/>
          </a:ln>
        </p:spPr>
      </p:cxnSp>
      <p:cxnSp>
        <p:nvCxnSpPr>
          <p:cNvPr id="395" name="Google Shape;395;p14"/>
          <p:cNvCxnSpPr/>
          <p:nvPr/>
        </p:nvCxnSpPr>
        <p:spPr>
          <a:xfrm>
            <a:off x="7400553" y="3329549"/>
            <a:ext cx="115500" cy="98700"/>
          </a:xfrm>
          <a:prstGeom prst="straightConnector1">
            <a:avLst/>
          </a:prstGeom>
          <a:noFill/>
          <a:ln cap="flat" cmpd="sng" w="9525">
            <a:solidFill>
              <a:schemeClr val="dk2"/>
            </a:solidFill>
            <a:prstDash val="solid"/>
            <a:round/>
            <a:headEnd len="med" w="med" type="none"/>
            <a:tailEnd len="med" w="med" type="none"/>
          </a:ln>
        </p:spPr>
      </p:cxnSp>
      <p:sp>
        <p:nvSpPr>
          <p:cNvPr id="396" name="Google Shape;396;p14"/>
          <p:cNvSpPr/>
          <p:nvPr/>
        </p:nvSpPr>
        <p:spPr>
          <a:xfrm>
            <a:off x="1357748" y="3528076"/>
            <a:ext cx="1306500" cy="7464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sp>
        <p:nvSpPr>
          <p:cNvPr id="397" name="Google Shape;397;p14"/>
          <p:cNvSpPr/>
          <p:nvPr/>
        </p:nvSpPr>
        <p:spPr>
          <a:xfrm>
            <a:off x="1357748" y="4295227"/>
            <a:ext cx="1306500" cy="1074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sp>
        <p:nvSpPr>
          <p:cNvPr id="398" name="Google Shape;398;p14"/>
          <p:cNvSpPr/>
          <p:nvPr/>
        </p:nvSpPr>
        <p:spPr>
          <a:xfrm>
            <a:off x="1357748" y="3538652"/>
            <a:ext cx="1306500" cy="4584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399" name="Google Shape;399;p14"/>
          <p:cNvCxnSpPr/>
          <p:nvPr/>
        </p:nvCxnSpPr>
        <p:spPr>
          <a:xfrm flipH="1" rot="10800000">
            <a:off x="1365259" y="3541990"/>
            <a:ext cx="1299000" cy="453300"/>
          </a:xfrm>
          <a:prstGeom prst="straightConnector1">
            <a:avLst/>
          </a:prstGeom>
          <a:noFill/>
          <a:ln cap="flat" cmpd="sng" w="9525">
            <a:solidFill>
              <a:schemeClr val="dk2"/>
            </a:solidFill>
            <a:prstDash val="solid"/>
            <a:round/>
            <a:headEnd len="med" w="med" type="none"/>
            <a:tailEnd len="med" w="med" type="none"/>
          </a:ln>
        </p:spPr>
      </p:cxnSp>
      <p:cxnSp>
        <p:nvCxnSpPr>
          <p:cNvPr id="400" name="Google Shape;400;p14"/>
          <p:cNvCxnSpPr/>
          <p:nvPr/>
        </p:nvCxnSpPr>
        <p:spPr>
          <a:xfrm>
            <a:off x="1363318" y="3541008"/>
            <a:ext cx="1288800" cy="450300"/>
          </a:xfrm>
          <a:prstGeom prst="straightConnector1">
            <a:avLst/>
          </a:prstGeom>
          <a:noFill/>
          <a:ln cap="flat" cmpd="sng" w="9525">
            <a:solidFill>
              <a:schemeClr val="dk2"/>
            </a:solidFill>
            <a:prstDash val="solid"/>
            <a:round/>
            <a:headEnd len="med" w="med" type="none"/>
            <a:tailEnd len="med" w="med" type="none"/>
          </a:ln>
        </p:spPr>
      </p:cxnSp>
      <p:sp>
        <p:nvSpPr>
          <p:cNvPr id="401" name="Google Shape;401;p14"/>
          <p:cNvSpPr txBox="1"/>
          <p:nvPr/>
        </p:nvSpPr>
        <p:spPr>
          <a:xfrm>
            <a:off x="1254537" y="3480788"/>
            <a:ext cx="750000" cy="174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800">
                <a:solidFill>
                  <a:schemeClr val="lt1"/>
                </a:solidFill>
                <a:latin typeface="Verdana"/>
                <a:ea typeface="Verdana"/>
                <a:cs typeface="Verdana"/>
                <a:sym typeface="Verdana"/>
              </a:rPr>
              <a:t>result #11</a:t>
            </a:r>
            <a:endParaRPr sz="800">
              <a:latin typeface="Verdana"/>
              <a:ea typeface="Verdana"/>
              <a:cs typeface="Verdana"/>
              <a:sym typeface="Verdana"/>
            </a:endParaRPr>
          </a:p>
        </p:txBody>
      </p:sp>
      <p:sp>
        <p:nvSpPr>
          <p:cNvPr id="402" name="Google Shape;402;p14"/>
          <p:cNvSpPr txBox="1"/>
          <p:nvPr/>
        </p:nvSpPr>
        <p:spPr>
          <a:xfrm>
            <a:off x="1412925" y="3902600"/>
            <a:ext cx="1176900" cy="3528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Clr>
                <a:schemeClr val="dk1"/>
              </a:buClr>
              <a:buSzPts val="1100"/>
              <a:buFont typeface="Arial"/>
              <a:buNone/>
            </a:pPr>
            <a:r>
              <a:rPr lang="en" sz="600">
                <a:solidFill>
                  <a:srgbClr val="FFFFFF"/>
                </a:solidFill>
                <a:latin typeface="Verdana"/>
                <a:ea typeface="Verdana"/>
                <a:cs typeface="Verdana"/>
                <a:sym typeface="Verdana"/>
              </a:rPr>
              <a:t>Title</a:t>
            </a:r>
            <a:endParaRPr sz="600">
              <a:solidFill>
                <a:srgbClr val="FFFFFF"/>
              </a:solidFill>
              <a:latin typeface="Verdana"/>
              <a:ea typeface="Verdana"/>
              <a:cs typeface="Verdana"/>
              <a:sym typeface="Verdana"/>
            </a:endParaRPr>
          </a:p>
          <a:p>
            <a:pPr indent="0" lvl="0" marL="0" rtl="0">
              <a:spcBef>
                <a:spcPts val="0"/>
              </a:spcBef>
              <a:spcAft>
                <a:spcPts val="0"/>
              </a:spcAft>
              <a:buClr>
                <a:schemeClr val="dk1"/>
              </a:buClr>
              <a:buSzPts val="1100"/>
              <a:buFont typeface="Arial"/>
              <a:buNone/>
            </a:pPr>
            <a:r>
              <a:rPr lang="en" sz="600">
                <a:solidFill>
                  <a:srgbClr val="FFFFFF"/>
                </a:solidFill>
                <a:latin typeface="Verdana"/>
                <a:ea typeface="Verdana"/>
                <a:cs typeface="Verdana"/>
                <a:sym typeface="Verdana"/>
              </a:rPr>
              <a:t>Self-post paragraph (character limit)</a:t>
            </a:r>
            <a:endParaRPr sz="600">
              <a:solidFill>
                <a:srgbClr val="FFFFFF"/>
              </a:solidFill>
              <a:latin typeface="Verdana"/>
              <a:ea typeface="Verdana"/>
              <a:cs typeface="Verdana"/>
              <a:sym typeface="Verdana"/>
            </a:endParaRPr>
          </a:p>
        </p:txBody>
      </p:sp>
      <p:sp>
        <p:nvSpPr>
          <p:cNvPr id="403" name="Google Shape;403;p14"/>
          <p:cNvSpPr/>
          <p:nvPr/>
        </p:nvSpPr>
        <p:spPr>
          <a:xfrm>
            <a:off x="1527985" y="4298831"/>
            <a:ext cx="117000" cy="1005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404" name="Google Shape;404;p14"/>
          <p:cNvCxnSpPr/>
          <p:nvPr/>
        </p:nvCxnSpPr>
        <p:spPr>
          <a:xfrm flipH="1" rot="10800000">
            <a:off x="1528658" y="4299427"/>
            <a:ext cx="116400" cy="99300"/>
          </a:xfrm>
          <a:prstGeom prst="straightConnector1">
            <a:avLst/>
          </a:prstGeom>
          <a:noFill/>
          <a:ln cap="flat" cmpd="sng" w="9525">
            <a:solidFill>
              <a:schemeClr val="dk2"/>
            </a:solidFill>
            <a:prstDash val="solid"/>
            <a:round/>
            <a:headEnd len="med" w="med" type="none"/>
            <a:tailEnd len="med" w="med" type="none"/>
          </a:ln>
        </p:spPr>
      </p:cxnSp>
      <p:cxnSp>
        <p:nvCxnSpPr>
          <p:cNvPr id="405" name="Google Shape;405;p14"/>
          <p:cNvCxnSpPr/>
          <p:nvPr/>
        </p:nvCxnSpPr>
        <p:spPr>
          <a:xfrm>
            <a:off x="1528484" y="4299347"/>
            <a:ext cx="115500" cy="98700"/>
          </a:xfrm>
          <a:prstGeom prst="straightConnector1">
            <a:avLst/>
          </a:prstGeom>
          <a:noFill/>
          <a:ln cap="flat" cmpd="sng" w="9525">
            <a:solidFill>
              <a:schemeClr val="dk2"/>
            </a:solidFill>
            <a:prstDash val="solid"/>
            <a:round/>
            <a:headEnd len="med" w="med" type="none"/>
            <a:tailEnd len="med" w="med" type="none"/>
          </a:ln>
        </p:spPr>
      </p:cxnSp>
      <p:sp>
        <p:nvSpPr>
          <p:cNvPr id="406" name="Google Shape;406;p14"/>
          <p:cNvSpPr/>
          <p:nvPr/>
        </p:nvSpPr>
        <p:spPr>
          <a:xfrm>
            <a:off x="2321009" y="4298852"/>
            <a:ext cx="117000" cy="1005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407" name="Google Shape;407;p14"/>
          <p:cNvCxnSpPr/>
          <p:nvPr/>
        </p:nvCxnSpPr>
        <p:spPr>
          <a:xfrm flipH="1" rot="10800000">
            <a:off x="2321682" y="4299447"/>
            <a:ext cx="116400" cy="99300"/>
          </a:xfrm>
          <a:prstGeom prst="straightConnector1">
            <a:avLst/>
          </a:prstGeom>
          <a:noFill/>
          <a:ln cap="flat" cmpd="sng" w="9525">
            <a:solidFill>
              <a:schemeClr val="dk2"/>
            </a:solidFill>
            <a:prstDash val="solid"/>
            <a:round/>
            <a:headEnd len="med" w="med" type="none"/>
            <a:tailEnd len="med" w="med" type="none"/>
          </a:ln>
        </p:spPr>
      </p:cxnSp>
      <p:cxnSp>
        <p:nvCxnSpPr>
          <p:cNvPr id="408" name="Google Shape;408;p14"/>
          <p:cNvCxnSpPr/>
          <p:nvPr/>
        </p:nvCxnSpPr>
        <p:spPr>
          <a:xfrm>
            <a:off x="2321508" y="4299367"/>
            <a:ext cx="115500" cy="98700"/>
          </a:xfrm>
          <a:prstGeom prst="straightConnector1">
            <a:avLst/>
          </a:prstGeom>
          <a:noFill/>
          <a:ln cap="flat" cmpd="sng" w="9525">
            <a:solidFill>
              <a:schemeClr val="dk2"/>
            </a:solidFill>
            <a:prstDash val="solid"/>
            <a:round/>
            <a:headEnd len="med" w="med" type="none"/>
            <a:tailEnd len="med" w="med" type="none"/>
          </a:ln>
        </p:spPr>
      </p:cxnSp>
      <p:sp>
        <p:nvSpPr>
          <p:cNvPr id="409" name="Google Shape;409;p14"/>
          <p:cNvSpPr/>
          <p:nvPr/>
        </p:nvSpPr>
        <p:spPr>
          <a:xfrm>
            <a:off x="2162432" y="4298852"/>
            <a:ext cx="117000" cy="1005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410" name="Google Shape;410;p14"/>
          <p:cNvCxnSpPr/>
          <p:nvPr/>
        </p:nvCxnSpPr>
        <p:spPr>
          <a:xfrm flipH="1" rot="10800000">
            <a:off x="2163104" y="4299447"/>
            <a:ext cx="116400" cy="99300"/>
          </a:xfrm>
          <a:prstGeom prst="straightConnector1">
            <a:avLst/>
          </a:prstGeom>
          <a:noFill/>
          <a:ln cap="flat" cmpd="sng" w="9525">
            <a:solidFill>
              <a:schemeClr val="dk2"/>
            </a:solidFill>
            <a:prstDash val="solid"/>
            <a:round/>
            <a:headEnd len="med" w="med" type="none"/>
            <a:tailEnd len="med" w="med" type="none"/>
          </a:ln>
        </p:spPr>
      </p:cxnSp>
      <p:cxnSp>
        <p:nvCxnSpPr>
          <p:cNvPr id="411" name="Google Shape;411;p14"/>
          <p:cNvCxnSpPr/>
          <p:nvPr/>
        </p:nvCxnSpPr>
        <p:spPr>
          <a:xfrm>
            <a:off x="2162931" y="4299367"/>
            <a:ext cx="115500" cy="98700"/>
          </a:xfrm>
          <a:prstGeom prst="straightConnector1">
            <a:avLst/>
          </a:prstGeom>
          <a:noFill/>
          <a:ln cap="flat" cmpd="sng" w="9525">
            <a:solidFill>
              <a:schemeClr val="dk2"/>
            </a:solidFill>
            <a:prstDash val="solid"/>
            <a:round/>
            <a:headEnd len="med" w="med" type="none"/>
            <a:tailEnd len="med" w="med" type="none"/>
          </a:ln>
        </p:spPr>
      </p:cxnSp>
      <p:sp>
        <p:nvSpPr>
          <p:cNvPr id="412" name="Google Shape;412;p14"/>
          <p:cNvSpPr/>
          <p:nvPr/>
        </p:nvSpPr>
        <p:spPr>
          <a:xfrm>
            <a:off x="2003840" y="4302086"/>
            <a:ext cx="117000" cy="1005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413" name="Google Shape;413;p14"/>
          <p:cNvCxnSpPr/>
          <p:nvPr/>
        </p:nvCxnSpPr>
        <p:spPr>
          <a:xfrm flipH="1" rot="10800000">
            <a:off x="2004513" y="4302682"/>
            <a:ext cx="116400" cy="99300"/>
          </a:xfrm>
          <a:prstGeom prst="straightConnector1">
            <a:avLst/>
          </a:prstGeom>
          <a:noFill/>
          <a:ln cap="flat" cmpd="sng" w="9525">
            <a:solidFill>
              <a:schemeClr val="dk2"/>
            </a:solidFill>
            <a:prstDash val="solid"/>
            <a:round/>
            <a:headEnd len="med" w="med" type="none"/>
            <a:tailEnd len="med" w="med" type="none"/>
          </a:ln>
        </p:spPr>
      </p:cxnSp>
      <p:cxnSp>
        <p:nvCxnSpPr>
          <p:cNvPr id="414" name="Google Shape;414;p14"/>
          <p:cNvCxnSpPr/>
          <p:nvPr/>
        </p:nvCxnSpPr>
        <p:spPr>
          <a:xfrm>
            <a:off x="2004339" y="4302602"/>
            <a:ext cx="115500" cy="98700"/>
          </a:xfrm>
          <a:prstGeom prst="straightConnector1">
            <a:avLst/>
          </a:prstGeom>
          <a:noFill/>
          <a:ln cap="flat" cmpd="sng" w="9525">
            <a:solidFill>
              <a:schemeClr val="dk2"/>
            </a:solidFill>
            <a:prstDash val="solid"/>
            <a:round/>
            <a:headEnd len="med" w="med" type="none"/>
            <a:tailEnd len="med" w="med" type="none"/>
          </a:ln>
        </p:spPr>
      </p:cxnSp>
      <p:sp>
        <p:nvSpPr>
          <p:cNvPr id="415" name="Google Shape;415;p14"/>
          <p:cNvSpPr/>
          <p:nvPr/>
        </p:nvSpPr>
        <p:spPr>
          <a:xfrm>
            <a:off x="1845235" y="4298852"/>
            <a:ext cx="117000" cy="1005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416" name="Google Shape;416;p14"/>
          <p:cNvCxnSpPr/>
          <p:nvPr/>
        </p:nvCxnSpPr>
        <p:spPr>
          <a:xfrm flipH="1" rot="10800000">
            <a:off x="1845908" y="4299447"/>
            <a:ext cx="116400" cy="99300"/>
          </a:xfrm>
          <a:prstGeom prst="straightConnector1">
            <a:avLst/>
          </a:prstGeom>
          <a:noFill/>
          <a:ln cap="flat" cmpd="sng" w="9525">
            <a:solidFill>
              <a:schemeClr val="dk2"/>
            </a:solidFill>
            <a:prstDash val="solid"/>
            <a:round/>
            <a:headEnd len="med" w="med" type="none"/>
            <a:tailEnd len="med" w="med" type="none"/>
          </a:ln>
        </p:spPr>
      </p:cxnSp>
      <p:cxnSp>
        <p:nvCxnSpPr>
          <p:cNvPr id="417" name="Google Shape;417;p14"/>
          <p:cNvCxnSpPr/>
          <p:nvPr/>
        </p:nvCxnSpPr>
        <p:spPr>
          <a:xfrm>
            <a:off x="1845734" y="4299367"/>
            <a:ext cx="115500" cy="98700"/>
          </a:xfrm>
          <a:prstGeom prst="straightConnector1">
            <a:avLst/>
          </a:prstGeom>
          <a:noFill/>
          <a:ln cap="flat" cmpd="sng" w="9525">
            <a:solidFill>
              <a:schemeClr val="dk2"/>
            </a:solidFill>
            <a:prstDash val="solid"/>
            <a:round/>
            <a:headEnd len="med" w="med" type="none"/>
            <a:tailEnd len="med" w="med" type="none"/>
          </a:ln>
        </p:spPr>
      </p:cxnSp>
      <p:sp>
        <p:nvSpPr>
          <p:cNvPr id="418" name="Google Shape;418;p14"/>
          <p:cNvSpPr/>
          <p:nvPr/>
        </p:nvSpPr>
        <p:spPr>
          <a:xfrm>
            <a:off x="1686617" y="4301971"/>
            <a:ext cx="117000" cy="1005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419" name="Google Shape;419;p14"/>
          <p:cNvCxnSpPr/>
          <p:nvPr/>
        </p:nvCxnSpPr>
        <p:spPr>
          <a:xfrm flipH="1" rot="10800000">
            <a:off x="1687290" y="4302566"/>
            <a:ext cx="116400" cy="99300"/>
          </a:xfrm>
          <a:prstGeom prst="straightConnector1">
            <a:avLst/>
          </a:prstGeom>
          <a:noFill/>
          <a:ln cap="flat" cmpd="sng" w="9525">
            <a:solidFill>
              <a:schemeClr val="dk2"/>
            </a:solidFill>
            <a:prstDash val="solid"/>
            <a:round/>
            <a:headEnd len="med" w="med" type="none"/>
            <a:tailEnd len="med" w="med" type="none"/>
          </a:ln>
        </p:spPr>
      </p:cxnSp>
      <p:cxnSp>
        <p:nvCxnSpPr>
          <p:cNvPr id="420" name="Google Shape;420;p14"/>
          <p:cNvCxnSpPr/>
          <p:nvPr/>
        </p:nvCxnSpPr>
        <p:spPr>
          <a:xfrm>
            <a:off x="1687116" y="4302486"/>
            <a:ext cx="115500" cy="98700"/>
          </a:xfrm>
          <a:prstGeom prst="straightConnector1">
            <a:avLst/>
          </a:prstGeom>
          <a:noFill/>
          <a:ln cap="flat" cmpd="sng" w="9525">
            <a:solidFill>
              <a:schemeClr val="dk2"/>
            </a:solidFill>
            <a:prstDash val="solid"/>
            <a:round/>
            <a:headEnd len="med" w="med" type="none"/>
            <a:tailEnd len="med" w="med" type="none"/>
          </a:ln>
        </p:spPr>
      </p:cxnSp>
      <p:sp>
        <p:nvSpPr>
          <p:cNvPr id="421" name="Google Shape;421;p14"/>
          <p:cNvSpPr/>
          <p:nvPr/>
        </p:nvSpPr>
        <p:spPr>
          <a:xfrm>
            <a:off x="2775398" y="3528076"/>
            <a:ext cx="1306500" cy="7464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sp>
        <p:nvSpPr>
          <p:cNvPr id="422" name="Google Shape;422;p14"/>
          <p:cNvSpPr/>
          <p:nvPr/>
        </p:nvSpPr>
        <p:spPr>
          <a:xfrm>
            <a:off x="2775398" y="4295227"/>
            <a:ext cx="1306500" cy="1074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sp>
        <p:nvSpPr>
          <p:cNvPr id="423" name="Google Shape;423;p14"/>
          <p:cNvSpPr/>
          <p:nvPr/>
        </p:nvSpPr>
        <p:spPr>
          <a:xfrm>
            <a:off x="2775398" y="3538652"/>
            <a:ext cx="1306500" cy="4584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424" name="Google Shape;424;p14"/>
          <p:cNvCxnSpPr/>
          <p:nvPr/>
        </p:nvCxnSpPr>
        <p:spPr>
          <a:xfrm flipH="1" rot="10800000">
            <a:off x="2782909" y="3541990"/>
            <a:ext cx="1299000" cy="453300"/>
          </a:xfrm>
          <a:prstGeom prst="straightConnector1">
            <a:avLst/>
          </a:prstGeom>
          <a:noFill/>
          <a:ln cap="flat" cmpd="sng" w="9525">
            <a:solidFill>
              <a:schemeClr val="dk2"/>
            </a:solidFill>
            <a:prstDash val="solid"/>
            <a:round/>
            <a:headEnd len="med" w="med" type="none"/>
            <a:tailEnd len="med" w="med" type="none"/>
          </a:ln>
        </p:spPr>
      </p:cxnSp>
      <p:cxnSp>
        <p:nvCxnSpPr>
          <p:cNvPr id="425" name="Google Shape;425;p14"/>
          <p:cNvCxnSpPr/>
          <p:nvPr/>
        </p:nvCxnSpPr>
        <p:spPr>
          <a:xfrm>
            <a:off x="2780968" y="3541008"/>
            <a:ext cx="1288800" cy="450300"/>
          </a:xfrm>
          <a:prstGeom prst="straightConnector1">
            <a:avLst/>
          </a:prstGeom>
          <a:noFill/>
          <a:ln cap="flat" cmpd="sng" w="9525">
            <a:solidFill>
              <a:schemeClr val="dk2"/>
            </a:solidFill>
            <a:prstDash val="solid"/>
            <a:round/>
            <a:headEnd len="med" w="med" type="none"/>
            <a:tailEnd len="med" w="med" type="none"/>
          </a:ln>
        </p:spPr>
      </p:cxnSp>
      <p:sp>
        <p:nvSpPr>
          <p:cNvPr id="426" name="Google Shape;426;p14"/>
          <p:cNvSpPr txBox="1"/>
          <p:nvPr/>
        </p:nvSpPr>
        <p:spPr>
          <a:xfrm>
            <a:off x="2672162" y="3469550"/>
            <a:ext cx="750000" cy="174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800">
                <a:solidFill>
                  <a:schemeClr val="lt1"/>
                </a:solidFill>
                <a:latin typeface="Verdana"/>
                <a:ea typeface="Verdana"/>
                <a:cs typeface="Verdana"/>
                <a:sym typeface="Verdana"/>
              </a:rPr>
              <a:t>result #12</a:t>
            </a:r>
            <a:endParaRPr sz="800">
              <a:latin typeface="Verdana"/>
              <a:ea typeface="Verdana"/>
              <a:cs typeface="Verdana"/>
              <a:sym typeface="Verdana"/>
            </a:endParaRPr>
          </a:p>
        </p:txBody>
      </p:sp>
      <p:sp>
        <p:nvSpPr>
          <p:cNvPr id="427" name="Google Shape;427;p14"/>
          <p:cNvSpPr txBox="1"/>
          <p:nvPr/>
        </p:nvSpPr>
        <p:spPr>
          <a:xfrm>
            <a:off x="2830575" y="3902600"/>
            <a:ext cx="1176900" cy="3528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Clr>
                <a:schemeClr val="dk1"/>
              </a:buClr>
              <a:buSzPts val="1100"/>
              <a:buFont typeface="Arial"/>
              <a:buNone/>
            </a:pPr>
            <a:r>
              <a:rPr lang="en" sz="600">
                <a:solidFill>
                  <a:srgbClr val="FFFFFF"/>
                </a:solidFill>
                <a:latin typeface="Verdana"/>
                <a:ea typeface="Verdana"/>
                <a:cs typeface="Verdana"/>
                <a:sym typeface="Verdana"/>
              </a:rPr>
              <a:t>Title</a:t>
            </a:r>
            <a:endParaRPr sz="600">
              <a:solidFill>
                <a:srgbClr val="FFFFFF"/>
              </a:solidFill>
              <a:latin typeface="Verdana"/>
              <a:ea typeface="Verdana"/>
              <a:cs typeface="Verdana"/>
              <a:sym typeface="Verdana"/>
            </a:endParaRPr>
          </a:p>
          <a:p>
            <a:pPr indent="0" lvl="0" marL="0" rtl="0">
              <a:spcBef>
                <a:spcPts val="0"/>
              </a:spcBef>
              <a:spcAft>
                <a:spcPts val="0"/>
              </a:spcAft>
              <a:buClr>
                <a:schemeClr val="dk1"/>
              </a:buClr>
              <a:buSzPts val="1100"/>
              <a:buFont typeface="Arial"/>
              <a:buNone/>
            </a:pPr>
            <a:r>
              <a:rPr lang="en" sz="600">
                <a:solidFill>
                  <a:srgbClr val="FFFFFF"/>
                </a:solidFill>
                <a:latin typeface="Verdana"/>
                <a:ea typeface="Verdana"/>
                <a:cs typeface="Verdana"/>
                <a:sym typeface="Verdana"/>
              </a:rPr>
              <a:t>Self-post paragraph (character limit)</a:t>
            </a:r>
            <a:endParaRPr sz="600">
              <a:solidFill>
                <a:srgbClr val="FFFFFF"/>
              </a:solidFill>
              <a:latin typeface="Verdana"/>
              <a:ea typeface="Verdana"/>
              <a:cs typeface="Verdana"/>
              <a:sym typeface="Verdana"/>
            </a:endParaRPr>
          </a:p>
        </p:txBody>
      </p:sp>
      <p:sp>
        <p:nvSpPr>
          <p:cNvPr id="428" name="Google Shape;428;p14"/>
          <p:cNvSpPr/>
          <p:nvPr/>
        </p:nvSpPr>
        <p:spPr>
          <a:xfrm>
            <a:off x="2945635" y="4298831"/>
            <a:ext cx="117000" cy="1005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429" name="Google Shape;429;p14"/>
          <p:cNvCxnSpPr/>
          <p:nvPr/>
        </p:nvCxnSpPr>
        <p:spPr>
          <a:xfrm flipH="1" rot="10800000">
            <a:off x="2946308" y="4299427"/>
            <a:ext cx="116400" cy="99300"/>
          </a:xfrm>
          <a:prstGeom prst="straightConnector1">
            <a:avLst/>
          </a:prstGeom>
          <a:noFill/>
          <a:ln cap="flat" cmpd="sng" w="9525">
            <a:solidFill>
              <a:schemeClr val="dk2"/>
            </a:solidFill>
            <a:prstDash val="solid"/>
            <a:round/>
            <a:headEnd len="med" w="med" type="none"/>
            <a:tailEnd len="med" w="med" type="none"/>
          </a:ln>
        </p:spPr>
      </p:cxnSp>
      <p:cxnSp>
        <p:nvCxnSpPr>
          <p:cNvPr id="430" name="Google Shape;430;p14"/>
          <p:cNvCxnSpPr/>
          <p:nvPr/>
        </p:nvCxnSpPr>
        <p:spPr>
          <a:xfrm>
            <a:off x="2946134" y="4299347"/>
            <a:ext cx="115500" cy="98700"/>
          </a:xfrm>
          <a:prstGeom prst="straightConnector1">
            <a:avLst/>
          </a:prstGeom>
          <a:noFill/>
          <a:ln cap="flat" cmpd="sng" w="9525">
            <a:solidFill>
              <a:schemeClr val="dk2"/>
            </a:solidFill>
            <a:prstDash val="solid"/>
            <a:round/>
            <a:headEnd len="med" w="med" type="none"/>
            <a:tailEnd len="med" w="med" type="none"/>
          </a:ln>
        </p:spPr>
      </p:cxnSp>
      <p:sp>
        <p:nvSpPr>
          <p:cNvPr id="431" name="Google Shape;431;p14"/>
          <p:cNvSpPr/>
          <p:nvPr/>
        </p:nvSpPr>
        <p:spPr>
          <a:xfrm>
            <a:off x="3738659" y="4298852"/>
            <a:ext cx="117000" cy="1005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432" name="Google Shape;432;p14"/>
          <p:cNvCxnSpPr/>
          <p:nvPr/>
        </p:nvCxnSpPr>
        <p:spPr>
          <a:xfrm flipH="1" rot="10800000">
            <a:off x="3739332" y="4299447"/>
            <a:ext cx="116400" cy="99300"/>
          </a:xfrm>
          <a:prstGeom prst="straightConnector1">
            <a:avLst/>
          </a:prstGeom>
          <a:noFill/>
          <a:ln cap="flat" cmpd="sng" w="9525">
            <a:solidFill>
              <a:schemeClr val="dk2"/>
            </a:solidFill>
            <a:prstDash val="solid"/>
            <a:round/>
            <a:headEnd len="med" w="med" type="none"/>
            <a:tailEnd len="med" w="med" type="none"/>
          </a:ln>
        </p:spPr>
      </p:cxnSp>
      <p:cxnSp>
        <p:nvCxnSpPr>
          <p:cNvPr id="433" name="Google Shape;433;p14"/>
          <p:cNvCxnSpPr/>
          <p:nvPr/>
        </p:nvCxnSpPr>
        <p:spPr>
          <a:xfrm>
            <a:off x="3739158" y="4299367"/>
            <a:ext cx="115500" cy="98700"/>
          </a:xfrm>
          <a:prstGeom prst="straightConnector1">
            <a:avLst/>
          </a:prstGeom>
          <a:noFill/>
          <a:ln cap="flat" cmpd="sng" w="9525">
            <a:solidFill>
              <a:schemeClr val="dk2"/>
            </a:solidFill>
            <a:prstDash val="solid"/>
            <a:round/>
            <a:headEnd len="med" w="med" type="none"/>
            <a:tailEnd len="med" w="med" type="none"/>
          </a:ln>
        </p:spPr>
      </p:cxnSp>
      <p:sp>
        <p:nvSpPr>
          <p:cNvPr id="434" name="Google Shape;434;p14"/>
          <p:cNvSpPr/>
          <p:nvPr/>
        </p:nvSpPr>
        <p:spPr>
          <a:xfrm>
            <a:off x="3580082" y="4298852"/>
            <a:ext cx="117000" cy="1005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435" name="Google Shape;435;p14"/>
          <p:cNvCxnSpPr/>
          <p:nvPr/>
        </p:nvCxnSpPr>
        <p:spPr>
          <a:xfrm flipH="1" rot="10800000">
            <a:off x="3580754" y="4299447"/>
            <a:ext cx="116400" cy="99300"/>
          </a:xfrm>
          <a:prstGeom prst="straightConnector1">
            <a:avLst/>
          </a:prstGeom>
          <a:noFill/>
          <a:ln cap="flat" cmpd="sng" w="9525">
            <a:solidFill>
              <a:schemeClr val="dk2"/>
            </a:solidFill>
            <a:prstDash val="solid"/>
            <a:round/>
            <a:headEnd len="med" w="med" type="none"/>
            <a:tailEnd len="med" w="med" type="none"/>
          </a:ln>
        </p:spPr>
      </p:cxnSp>
      <p:cxnSp>
        <p:nvCxnSpPr>
          <p:cNvPr id="436" name="Google Shape;436;p14"/>
          <p:cNvCxnSpPr/>
          <p:nvPr/>
        </p:nvCxnSpPr>
        <p:spPr>
          <a:xfrm>
            <a:off x="3580581" y="4299367"/>
            <a:ext cx="115500" cy="98700"/>
          </a:xfrm>
          <a:prstGeom prst="straightConnector1">
            <a:avLst/>
          </a:prstGeom>
          <a:noFill/>
          <a:ln cap="flat" cmpd="sng" w="9525">
            <a:solidFill>
              <a:schemeClr val="dk2"/>
            </a:solidFill>
            <a:prstDash val="solid"/>
            <a:round/>
            <a:headEnd len="med" w="med" type="none"/>
            <a:tailEnd len="med" w="med" type="none"/>
          </a:ln>
        </p:spPr>
      </p:cxnSp>
      <p:sp>
        <p:nvSpPr>
          <p:cNvPr id="437" name="Google Shape;437;p14"/>
          <p:cNvSpPr/>
          <p:nvPr/>
        </p:nvSpPr>
        <p:spPr>
          <a:xfrm>
            <a:off x="3421490" y="4302086"/>
            <a:ext cx="117000" cy="1005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438" name="Google Shape;438;p14"/>
          <p:cNvCxnSpPr/>
          <p:nvPr/>
        </p:nvCxnSpPr>
        <p:spPr>
          <a:xfrm flipH="1" rot="10800000">
            <a:off x="3422163" y="4302682"/>
            <a:ext cx="116400" cy="99300"/>
          </a:xfrm>
          <a:prstGeom prst="straightConnector1">
            <a:avLst/>
          </a:prstGeom>
          <a:noFill/>
          <a:ln cap="flat" cmpd="sng" w="9525">
            <a:solidFill>
              <a:schemeClr val="dk2"/>
            </a:solidFill>
            <a:prstDash val="solid"/>
            <a:round/>
            <a:headEnd len="med" w="med" type="none"/>
            <a:tailEnd len="med" w="med" type="none"/>
          </a:ln>
        </p:spPr>
      </p:cxnSp>
      <p:cxnSp>
        <p:nvCxnSpPr>
          <p:cNvPr id="439" name="Google Shape;439;p14"/>
          <p:cNvCxnSpPr/>
          <p:nvPr/>
        </p:nvCxnSpPr>
        <p:spPr>
          <a:xfrm>
            <a:off x="3421989" y="4302602"/>
            <a:ext cx="115500" cy="98700"/>
          </a:xfrm>
          <a:prstGeom prst="straightConnector1">
            <a:avLst/>
          </a:prstGeom>
          <a:noFill/>
          <a:ln cap="flat" cmpd="sng" w="9525">
            <a:solidFill>
              <a:schemeClr val="dk2"/>
            </a:solidFill>
            <a:prstDash val="solid"/>
            <a:round/>
            <a:headEnd len="med" w="med" type="none"/>
            <a:tailEnd len="med" w="med" type="none"/>
          </a:ln>
        </p:spPr>
      </p:cxnSp>
      <p:sp>
        <p:nvSpPr>
          <p:cNvPr id="440" name="Google Shape;440;p14"/>
          <p:cNvSpPr/>
          <p:nvPr/>
        </p:nvSpPr>
        <p:spPr>
          <a:xfrm>
            <a:off x="3262885" y="4298852"/>
            <a:ext cx="117000" cy="1005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441" name="Google Shape;441;p14"/>
          <p:cNvCxnSpPr/>
          <p:nvPr/>
        </p:nvCxnSpPr>
        <p:spPr>
          <a:xfrm flipH="1" rot="10800000">
            <a:off x="3263558" y="4299447"/>
            <a:ext cx="116400" cy="99300"/>
          </a:xfrm>
          <a:prstGeom prst="straightConnector1">
            <a:avLst/>
          </a:prstGeom>
          <a:noFill/>
          <a:ln cap="flat" cmpd="sng" w="9525">
            <a:solidFill>
              <a:schemeClr val="dk2"/>
            </a:solidFill>
            <a:prstDash val="solid"/>
            <a:round/>
            <a:headEnd len="med" w="med" type="none"/>
            <a:tailEnd len="med" w="med" type="none"/>
          </a:ln>
        </p:spPr>
      </p:cxnSp>
      <p:cxnSp>
        <p:nvCxnSpPr>
          <p:cNvPr id="442" name="Google Shape;442;p14"/>
          <p:cNvCxnSpPr/>
          <p:nvPr/>
        </p:nvCxnSpPr>
        <p:spPr>
          <a:xfrm>
            <a:off x="3263384" y="4299367"/>
            <a:ext cx="115500" cy="98700"/>
          </a:xfrm>
          <a:prstGeom prst="straightConnector1">
            <a:avLst/>
          </a:prstGeom>
          <a:noFill/>
          <a:ln cap="flat" cmpd="sng" w="9525">
            <a:solidFill>
              <a:schemeClr val="dk2"/>
            </a:solidFill>
            <a:prstDash val="solid"/>
            <a:round/>
            <a:headEnd len="med" w="med" type="none"/>
            <a:tailEnd len="med" w="med" type="none"/>
          </a:ln>
        </p:spPr>
      </p:cxnSp>
      <p:sp>
        <p:nvSpPr>
          <p:cNvPr id="443" name="Google Shape;443;p14"/>
          <p:cNvSpPr/>
          <p:nvPr/>
        </p:nvSpPr>
        <p:spPr>
          <a:xfrm>
            <a:off x="3104267" y="4301971"/>
            <a:ext cx="117000" cy="1005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444" name="Google Shape;444;p14"/>
          <p:cNvCxnSpPr/>
          <p:nvPr/>
        </p:nvCxnSpPr>
        <p:spPr>
          <a:xfrm flipH="1" rot="10800000">
            <a:off x="3104940" y="4302566"/>
            <a:ext cx="116400" cy="99300"/>
          </a:xfrm>
          <a:prstGeom prst="straightConnector1">
            <a:avLst/>
          </a:prstGeom>
          <a:noFill/>
          <a:ln cap="flat" cmpd="sng" w="9525">
            <a:solidFill>
              <a:schemeClr val="dk2"/>
            </a:solidFill>
            <a:prstDash val="solid"/>
            <a:round/>
            <a:headEnd len="med" w="med" type="none"/>
            <a:tailEnd len="med" w="med" type="none"/>
          </a:ln>
        </p:spPr>
      </p:cxnSp>
      <p:cxnSp>
        <p:nvCxnSpPr>
          <p:cNvPr id="445" name="Google Shape;445;p14"/>
          <p:cNvCxnSpPr/>
          <p:nvPr/>
        </p:nvCxnSpPr>
        <p:spPr>
          <a:xfrm>
            <a:off x="3104766" y="4302486"/>
            <a:ext cx="115500" cy="98700"/>
          </a:xfrm>
          <a:prstGeom prst="straightConnector1">
            <a:avLst/>
          </a:prstGeom>
          <a:noFill/>
          <a:ln cap="flat" cmpd="sng" w="9525">
            <a:solidFill>
              <a:schemeClr val="dk2"/>
            </a:solidFill>
            <a:prstDash val="solid"/>
            <a:round/>
            <a:headEnd len="med" w="med" type="none"/>
            <a:tailEnd len="med" w="med" type="none"/>
          </a:ln>
        </p:spPr>
      </p:cxnSp>
      <p:sp>
        <p:nvSpPr>
          <p:cNvPr id="446" name="Google Shape;446;p14"/>
          <p:cNvSpPr/>
          <p:nvPr/>
        </p:nvSpPr>
        <p:spPr>
          <a:xfrm>
            <a:off x="4203423" y="3528063"/>
            <a:ext cx="1306500" cy="7464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sp>
        <p:nvSpPr>
          <p:cNvPr id="447" name="Google Shape;447;p14"/>
          <p:cNvSpPr/>
          <p:nvPr/>
        </p:nvSpPr>
        <p:spPr>
          <a:xfrm>
            <a:off x="4203423" y="4295215"/>
            <a:ext cx="1306500" cy="1074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sp>
        <p:nvSpPr>
          <p:cNvPr id="448" name="Google Shape;448;p14"/>
          <p:cNvSpPr/>
          <p:nvPr/>
        </p:nvSpPr>
        <p:spPr>
          <a:xfrm>
            <a:off x="4203423" y="3538639"/>
            <a:ext cx="1306500" cy="4584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449" name="Google Shape;449;p14"/>
          <p:cNvCxnSpPr/>
          <p:nvPr/>
        </p:nvCxnSpPr>
        <p:spPr>
          <a:xfrm flipH="1" rot="10800000">
            <a:off x="4210934" y="3541977"/>
            <a:ext cx="1299000" cy="453300"/>
          </a:xfrm>
          <a:prstGeom prst="straightConnector1">
            <a:avLst/>
          </a:prstGeom>
          <a:noFill/>
          <a:ln cap="flat" cmpd="sng" w="9525">
            <a:solidFill>
              <a:schemeClr val="dk2"/>
            </a:solidFill>
            <a:prstDash val="solid"/>
            <a:round/>
            <a:headEnd len="med" w="med" type="none"/>
            <a:tailEnd len="med" w="med" type="none"/>
          </a:ln>
        </p:spPr>
      </p:cxnSp>
      <p:cxnSp>
        <p:nvCxnSpPr>
          <p:cNvPr id="450" name="Google Shape;450;p14"/>
          <p:cNvCxnSpPr/>
          <p:nvPr/>
        </p:nvCxnSpPr>
        <p:spPr>
          <a:xfrm>
            <a:off x="4208993" y="3540996"/>
            <a:ext cx="1288800" cy="450300"/>
          </a:xfrm>
          <a:prstGeom prst="straightConnector1">
            <a:avLst/>
          </a:prstGeom>
          <a:noFill/>
          <a:ln cap="flat" cmpd="sng" w="9525">
            <a:solidFill>
              <a:schemeClr val="dk2"/>
            </a:solidFill>
            <a:prstDash val="solid"/>
            <a:round/>
            <a:headEnd len="med" w="med" type="none"/>
            <a:tailEnd len="med" w="med" type="none"/>
          </a:ln>
        </p:spPr>
      </p:cxnSp>
      <p:sp>
        <p:nvSpPr>
          <p:cNvPr id="451" name="Google Shape;451;p14"/>
          <p:cNvSpPr txBox="1"/>
          <p:nvPr/>
        </p:nvSpPr>
        <p:spPr>
          <a:xfrm>
            <a:off x="4100187" y="3469538"/>
            <a:ext cx="750000" cy="174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800">
                <a:solidFill>
                  <a:schemeClr val="lt1"/>
                </a:solidFill>
                <a:latin typeface="Verdana"/>
                <a:ea typeface="Verdana"/>
                <a:cs typeface="Verdana"/>
                <a:sym typeface="Verdana"/>
              </a:rPr>
              <a:t>result #13</a:t>
            </a:r>
            <a:endParaRPr sz="800">
              <a:latin typeface="Verdana"/>
              <a:ea typeface="Verdana"/>
              <a:cs typeface="Verdana"/>
              <a:sym typeface="Verdana"/>
            </a:endParaRPr>
          </a:p>
        </p:txBody>
      </p:sp>
      <p:sp>
        <p:nvSpPr>
          <p:cNvPr id="452" name="Google Shape;452;p14"/>
          <p:cNvSpPr txBox="1"/>
          <p:nvPr/>
        </p:nvSpPr>
        <p:spPr>
          <a:xfrm>
            <a:off x="4258600" y="3902587"/>
            <a:ext cx="1176900" cy="3528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Clr>
                <a:schemeClr val="dk1"/>
              </a:buClr>
              <a:buSzPts val="1100"/>
              <a:buFont typeface="Arial"/>
              <a:buNone/>
            </a:pPr>
            <a:r>
              <a:rPr lang="en" sz="600">
                <a:solidFill>
                  <a:srgbClr val="FFFFFF"/>
                </a:solidFill>
                <a:latin typeface="Verdana"/>
                <a:ea typeface="Verdana"/>
                <a:cs typeface="Verdana"/>
                <a:sym typeface="Verdana"/>
              </a:rPr>
              <a:t>Title</a:t>
            </a:r>
            <a:endParaRPr sz="600">
              <a:solidFill>
                <a:srgbClr val="FFFFFF"/>
              </a:solidFill>
              <a:latin typeface="Verdana"/>
              <a:ea typeface="Verdana"/>
              <a:cs typeface="Verdana"/>
              <a:sym typeface="Verdana"/>
            </a:endParaRPr>
          </a:p>
          <a:p>
            <a:pPr indent="0" lvl="0" marL="0" rtl="0">
              <a:spcBef>
                <a:spcPts val="0"/>
              </a:spcBef>
              <a:spcAft>
                <a:spcPts val="0"/>
              </a:spcAft>
              <a:buClr>
                <a:schemeClr val="dk1"/>
              </a:buClr>
              <a:buSzPts val="1100"/>
              <a:buFont typeface="Arial"/>
              <a:buNone/>
            </a:pPr>
            <a:r>
              <a:rPr lang="en" sz="600">
                <a:solidFill>
                  <a:srgbClr val="FFFFFF"/>
                </a:solidFill>
                <a:latin typeface="Verdana"/>
                <a:ea typeface="Verdana"/>
                <a:cs typeface="Verdana"/>
                <a:sym typeface="Verdana"/>
              </a:rPr>
              <a:t>Self-post paragraph (character limit)</a:t>
            </a:r>
            <a:endParaRPr sz="600">
              <a:solidFill>
                <a:srgbClr val="FFFFFF"/>
              </a:solidFill>
              <a:latin typeface="Verdana"/>
              <a:ea typeface="Verdana"/>
              <a:cs typeface="Verdana"/>
              <a:sym typeface="Verdana"/>
            </a:endParaRPr>
          </a:p>
        </p:txBody>
      </p:sp>
      <p:sp>
        <p:nvSpPr>
          <p:cNvPr id="453" name="Google Shape;453;p14"/>
          <p:cNvSpPr/>
          <p:nvPr/>
        </p:nvSpPr>
        <p:spPr>
          <a:xfrm>
            <a:off x="4373660" y="4298819"/>
            <a:ext cx="117000" cy="1005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454" name="Google Shape;454;p14"/>
          <p:cNvCxnSpPr/>
          <p:nvPr/>
        </p:nvCxnSpPr>
        <p:spPr>
          <a:xfrm flipH="1" rot="10800000">
            <a:off x="4374333" y="4299415"/>
            <a:ext cx="116400" cy="99300"/>
          </a:xfrm>
          <a:prstGeom prst="straightConnector1">
            <a:avLst/>
          </a:prstGeom>
          <a:noFill/>
          <a:ln cap="flat" cmpd="sng" w="9525">
            <a:solidFill>
              <a:schemeClr val="dk2"/>
            </a:solidFill>
            <a:prstDash val="solid"/>
            <a:round/>
            <a:headEnd len="med" w="med" type="none"/>
            <a:tailEnd len="med" w="med" type="none"/>
          </a:ln>
        </p:spPr>
      </p:cxnSp>
      <p:cxnSp>
        <p:nvCxnSpPr>
          <p:cNvPr id="455" name="Google Shape;455;p14"/>
          <p:cNvCxnSpPr/>
          <p:nvPr/>
        </p:nvCxnSpPr>
        <p:spPr>
          <a:xfrm>
            <a:off x="4374159" y="4299334"/>
            <a:ext cx="115500" cy="98700"/>
          </a:xfrm>
          <a:prstGeom prst="straightConnector1">
            <a:avLst/>
          </a:prstGeom>
          <a:noFill/>
          <a:ln cap="flat" cmpd="sng" w="9525">
            <a:solidFill>
              <a:schemeClr val="dk2"/>
            </a:solidFill>
            <a:prstDash val="solid"/>
            <a:round/>
            <a:headEnd len="med" w="med" type="none"/>
            <a:tailEnd len="med" w="med" type="none"/>
          </a:ln>
        </p:spPr>
      </p:cxnSp>
      <p:sp>
        <p:nvSpPr>
          <p:cNvPr id="456" name="Google Shape;456;p14"/>
          <p:cNvSpPr/>
          <p:nvPr/>
        </p:nvSpPr>
        <p:spPr>
          <a:xfrm>
            <a:off x="5166684" y="4298839"/>
            <a:ext cx="117000" cy="1005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457" name="Google Shape;457;p14"/>
          <p:cNvCxnSpPr/>
          <p:nvPr/>
        </p:nvCxnSpPr>
        <p:spPr>
          <a:xfrm flipH="1" rot="10800000">
            <a:off x="5167357" y="4299435"/>
            <a:ext cx="116400" cy="99300"/>
          </a:xfrm>
          <a:prstGeom prst="straightConnector1">
            <a:avLst/>
          </a:prstGeom>
          <a:noFill/>
          <a:ln cap="flat" cmpd="sng" w="9525">
            <a:solidFill>
              <a:schemeClr val="dk2"/>
            </a:solidFill>
            <a:prstDash val="solid"/>
            <a:round/>
            <a:headEnd len="med" w="med" type="none"/>
            <a:tailEnd len="med" w="med" type="none"/>
          </a:ln>
        </p:spPr>
      </p:cxnSp>
      <p:cxnSp>
        <p:nvCxnSpPr>
          <p:cNvPr id="458" name="Google Shape;458;p14"/>
          <p:cNvCxnSpPr/>
          <p:nvPr/>
        </p:nvCxnSpPr>
        <p:spPr>
          <a:xfrm>
            <a:off x="5167183" y="4299355"/>
            <a:ext cx="115500" cy="98700"/>
          </a:xfrm>
          <a:prstGeom prst="straightConnector1">
            <a:avLst/>
          </a:prstGeom>
          <a:noFill/>
          <a:ln cap="flat" cmpd="sng" w="9525">
            <a:solidFill>
              <a:schemeClr val="dk2"/>
            </a:solidFill>
            <a:prstDash val="solid"/>
            <a:round/>
            <a:headEnd len="med" w="med" type="none"/>
            <a:tailEnd len="med" w="med" type="none"/>
          </a:ln>
        </p:spPr>
      </p:cxnSp>
      <p:sp>
        <p:nvSpPr>
          <p:cNvPr id="459" name="Google Shape;459;p14"/>
          <p:cNvSpPr/>
          <p:nvPr/>
        </p:nvSpPr>
        <p:spPr>
          <a:xfrm>
            <a:off x="5008107" y="4298839"/>
            <a:ext cx="117000" cy="1005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460" name="Google Shape;460;p14"/>
          <p:cNvCxnSpPr/>
          <p:nvPr/>
        </p:nvCxnSpPr>
        <p:spPr>
          <a:xfrm flipH="1" rot="10800000">
            <a:off x="5008779" y="4299435"/>
            <a:ext cx="116400" cy="99300"/>
          </a:xfrm>
          <a:prstGeom prst="straightConnector1">
            <a:avLst/>
          </a:prstGeom>
          <a:noFill/>
          <a:ln cap="flat" cmpd="sng" w="9525">
            <a:solidFill>
              <a:schemeClr val="dk2"/>
            </a:solidFill>
            <a:prstDash val="solid"/>
            <a:round/>
            <a:headEnd len="med" w="med" type="none"/>
            <a:tailEnd len="med" w="med" type="none"/>
          </a:ln>
        </p:spPr>
      </p:cxnSp>
      <p:cxnSp>
        <p:nvCxnSpPr>
          <p:cNvPr id="461" name="Google Shape;461;p14"/>
          <p:cNvCxnSpPr/>
          <p:nvPr/>
        </p:nvCxnSpPr>
        <p:spPr>
          <a:xfrm>
            <a:off x="5008606" y="4299355"/>
            <a:ext cx="115500" cy="98700"/>
          </a:xfrm>
          <a:prstGeom prst="straightConnector1">
            <a:avLst/>
          </a:prstGeom>
          <a:noFill/>
          <a:ln cap="flat" cmpd="sng" w="9525">
            <a:solidFill>
              <a:schemeClr val="dk2"/>
            </a:solidFill>
            <a:prstDash val="solid"/>
            <a:round/>
            <a:headEnd len="med" w="med" type="none"/>
            <a:tailEnd len="med" w="med" type="none"/>
          </a:ln>
        </p:spPr>
      </p:cxnSp>
      <p:sp>
        <p:nvSpPr>
          <p:cNvPr id="462" name="Google Shape;462;p14"/>
          <p:cNvSpPr/>
          <p:nvPr/>
        </p:nvSpPr>
        <p:spPr>
          <a:xfrm>
            <a:off x="4849515" y="4302074"/>
            <a:ext cx="117000" cy="1005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463" name="Google Shape;463;p14"/>
          <p:cNvCxnSpPr/>
          <p:nvPr/>
        </p:nvCxnSpPr>
        <p:spPr>
          <a:xfrm flipH="1" rot="10800000">
            <a:off x="4850188" y="4302670"/>
            <a:ext cx="116400" cy="99300"/>
          </a:xfrm>
          <a:prstGeom prst="straightConnector1">
            <a:avLst/>
          </a:prstGeom>
          <a:noFill/>
          <a:ln cap="flat" cmpd="sng" w="9525">
            <a:solidFill>
              <a:schemeClr val="dk2"/>
            </a:solidFill>
            <a:prstDash val="solid"/>
            <a:round/>
            <a:headEnd len="med" w="med" type="none"/>
            <a:tailEnd len="med" w="med" type="none"/>
          </a:ln>
        </p:spPr>
      </p:cxnSp>
      <p:cxnSp>
        <p:nvCxnSpPr>
          <p:cNvPr id="464" name="Google Shape;464;p14"/>
          <p:cNvCxnSpPr/>
          <p:nvPr/>
        </p:nvCxnSpPr>
        <p:spPr>
          <a:xfrm>
            <a:off x="4850014" y="4302589"/>
            <a:ext cx="115500" cy="98700"/>
          </a:xfrm>
          <a:prstGeom prst="straightConnector1">
            <a:avLst/>
          </a:prstGeom>
          <a:noFill/>
          <a:ln cap="flat" cmpd="sng" w="9525">
            <a:solidFill>
              <a:schemeClr val="dk2"/>
            </a:solidFill>
            <a:prstDash val="solid"/>
            <a:round/>
            <a:headEnd len="med" w="med" type="none"/>
            <a:tailEnd len="med" w="med" type="none"/>
          </a:ln>
        </p:spPr>
      </p:cxnSp>
      <p:sp>
        <p:nvSpPr>
          <p:cNvPr id="465" name="Google Shape;465;p14"/>
          <p:cNvSpPr/>
          <p:nvPr/>
        </p:nvSpPr>
        <p:spPr>
          <a:xfrm>
            <a:off x="4690910" y="4298839"/>
            <a:ext cx="117000" cy="1005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466" name="Google Shape;466;p14"/>
          <p:cNvCxnSpPr/>
          <p:nvPr/>
        </p:nvCxnSpPr>
        <p:spPr>
          <a:xfrm flipH="1" rot="10800000">
            <a:off x="4691583" y="4299435"/>
            <a:ext cx="116400" cy="99300"/>
          </a:xfrm>
          <a:prstGeom prst="straightConnector1">
            <a:avLst/>
          </a:prstGeom>
          <a:noFill/>
          <a:ln cap="flat" cmpd="sng" w="9525">
            <a:solidFill>
              <a:schemeClr val="dk2"/>
            </a:solidFill>
            <a:prstDash val="solid"/>
            <a:round/>
            <a:headEnd len="med" w="med" type="none"/>
            <a:tailEnd len="med" w="med" type="none"/>
          </a:ln>
        </p:spPr>
      </p:cxnSp>
      <p:cxnSp>
        <p:nvCxnSpPr>
          <p:cNvPr id="467" name="Google Shape;467;p14"/>
          <p:cNvCxnSpPr/>
          <p:nvPr/>
        </p:nvCxnSpPr>
        <p:spPr>
          <a:xfrm>
            <a:off x="4691409" y="4299355"/>
            <a:ext cx="115500" cy="98700"/>
          </a:xfrm>
          <a:prstGeom prst="straightConnector1">
            <a:avLst/>
          </a:prstGeom>
          <a:noFill/>
          <a:ln cap="flat" cmpd="sng" w="9525">
            <a:solidFill>
              <a:schemeClr val="dk2"/>
            </a:solidFill>
            <a:prstDash val="solid"/>
            <a:round/>
            <a:headEnd len="med" w="med" type="none"/>
            <a:tailEnd len="med" w="med" type="none"/>
          </a:ln>
        </p:spPr>
      </p:cxnSp>
      <p:sp>
        <p:nvSpPr>
          <p:cNvPr id="468" name="Google Shape;468;p14"/>
          <p:cNvSpPr/>
          <p:nvPr/>
        </p:nvSpPr>
        <p:spPr>
          <a:xfrm>
            <a:off x="4532292" y="4301958"/>
            <a:ext cx="117000" cy="1005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469" name="Google Shape;469;p14"/>
          <p:cNvCxnSpPr/>
          <p:nvPr/>
        </p:nvCxnSpPr>
        <p:spPr>
          <a:xfrm flipH="1" rot="10800000">
            <a:off x="4532965" y="4302554"/>
            <a:ext cx="116400" cy="99300"/>
          </a:xfrm>
          <a:prstGeom prst="straightConnector1">
            <a:avLst/>
          </a:prstGeom>
          <a:noFill/>
          <a:ln cap="flat" cmpd="sng" w="9525">
            <a:solidFill>
              <a:schemeClr val="dk2"/>
            </a:solidFill>
            <a:prstDash val="solid"/>
            <a:round/>
            <a:headEnd len="med" w="med" type="none"/>
            <a:tailEnd len="med" w="med" type="none"/>
          </a:ln>
        </p:spPr>
      </p:cxnSp>
      <p:cxnSp>
        <p:nvCxnSpPr>
          <p:cNvPr id="470" name="Google Shape;470;p14"/>
          <p:cNvCxnSpPr/>
          <p:nvPr/>
        </p:nvCxnSpPr>
        <p:spPr>
          <a:xfrm>
            <a:off x="4532791" y="4302474"/>
            <a:ext cx="115500" cy="98700"/>
          </a:xfrm>
          <a:prstGeom prst="straightConnector1">
            <a:avLst/>
          </a:prstGeom>
          <a:noFill/>
          <a:ln cap="flat" cmpd="sng" w="9525">
            <a:solidFill>
              <a:schemeClr val="dk2"/>
            </a:solidFill>
            <a:prstDash val="solid"/>
            <a:round/>
            <a:headEnd len="med" w="med" type="none"/>
            <a:tailEnd len="med" w="med" type="none"/>
          </a:ln>
        </p:spPr>
      </p:cxnSp>
      <p:sp>
        <p:nvSpPr>
          <p:cNvPr id="471" name="Google Shape;471;p14"/>
          <p:cNvSpPr/>
          <p:nvPr/>
        </p:nvSpPr>
        <p:spPr>
          <a:xfrm>
            <a:off x="5637298" y="3528063"/>
            <a:ext cx="1306500" cy="7464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sp>
        <p:nvSpPr>
          <p:cNvPr id="472" name="Google Shape;472;p14"/>
          <p:cNvSpPr/>
          <p:nvPr/>
        </p:nvSpPr>
        <p:spPr>
          <a:xfrm>
            <a:off x="5637298" y="4295215"/>
            <a:ext cx="1306500" cy="1074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sp>
        <p:nvSpPr>
          <p:cNvPr id="473" name="Google Shape;473;p14"/>
          <p:cNvSpPr/>
          <p:nvPr/>
        </p:nvSpPr>
        <p:spPr>
          <a:xfrm>
            <a:off x="5637298" y="3538639"/>
            <a:ext cx="1306500" cy="4584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474" name="Google Shape;474;p14"/>
          <p:cNvCxnSpPr/>
          <p:nvPr/>
        </p:nvCxnSpPr>
        <p:spPr>
          <a:xfrm flipH="1" rot="10800000">
            <a:off x="5644809" y="3541977"/>
            <a:ext cx="1299000" cy="453300"/>
          </a:xfrm>
          <a:prstGeom prst="straightConnector1">
            <a:avLst/>
          </a:prstGeom>
          <a:noFill/>
          <a:ln cap="flat" cmpd="sng" w="9525">
            <a:solidFill>
              <a:schemeClr val="dk2"/>
            </a:solidFill>
            <a:prstDash val="solid"/>
            <a:round/>
            <a:headEnd len="med" w="med" type="none"/>
            <a:tailEnd len="med" w="med" type="none"/>
          </a:ln>
        </p:spPr>
      </p:cxnSp>
      <p:cxnSp>
        <p:nvCxnSpPr>
          <p:cNvPr id="475" name="Google Shape;475;p14"/>
          <p:cNvCxnSpPr/>
          <p:nvPr/>
        </p:nvCxnSpPr>
        <p:spPr>
          <a:xfrm>
            <a:off x="5642868" y="3540996"/>
            <a:ext cx="1288800" cy="450300"/>
          </a:xfrm>
          <a:prstGeom prst="straightConnector1">
            <a:avLst/>
          </a:prstGeom>
          <a:noFill/>
          <a:ln cap="flat" cmpd="sng" w="9525">
            <a:solidFill>
              <a:schemeClr val="dk2"/>
            </a:solidFill>
            <a:prstDash val="solid"/>
            <a:round/>
            <a:headEnd len="med" w="med" type="none"/>
            <a:tailEnd len="med" w="med" type="none"/>
          </a:ln>
        </p:spPr>
      </p:cxnSp>
      <p:sp>
        <p:nvSpPr>
          <p:cNvPr id="476" name="Google Shape;476;p14"/>
          <p:cNvSpPr txBox="1"/>
          <p:nvPr/>
        </p:nvSpPr>
        <p:spPr>
          <a:xfrm>
            <a:off x="5534062" y="3469538"/>
            <a:ext cx="750000" cy="174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800">
                <a:solidFill>
                  <a:schemeClr val="lt1"/>
                </a:solidFill>
                <a:latin typeface="Verdana"/>
                <a:ea typeface="Verdana"/>
                <a:cs typeface="Verdana"/>
                <a:sym typeface="Verdana"/>
              </a:rPr>
              <a:t>result #14</a:t>
            </a:r>
            <a:endParaRPr sz="800">
              <a:latin typeface="Verdana"/>
              <a:ea typeface="Verdana"/>
              <a:cs typeface="Verdana"/>
              <a:sym typeface="Verdana"/>
            </a:endParaRPr>
          </a:p>
        </p:txBody>
      </p:sp>
      <p:sp>
        <p:nvSpPr>
          <p:cNvPr id="477" name="Google Shape;477;p14"/>
          <p:cNvSpPr txBox="1"/>
          <p:nvPr/>
        </p:nvSpPr>
        <p:spPr>
          <a:xfrm>
            <a:off x="5692475" y="3902587"/>
            <a:ext cx="1176900" cy="3528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Clr>
                <a:schemeClr val="dk1"/>
              </a:buClr>
              <a:buSzPts val="1100"/>
              <a:buFont typeface="Arial"/>
              <a:buNone/>
            </a:pPr>
            <a:r>
              <a:rPr lang="en" sz="600">
                <a:solidFill>
                  <a:srgbClr val="FFFFFF"/>
                </a:solidFill>
                <a:latin typeface="Verdana"/>
                <a:ea typeface="Verdana"/>
                <a:cs typeface="Verdana"/>
                <a:sym typeface="Verdana"/>
              </a:rPr>
              <a:t>Title</a:t>
            </a:r>
            <a:endParaRPr sz="600">
              <a:solidFill>
                <a:srgbClr val="FFFFFF"/>
              </a:solidFill>
              <a:latin typeface="Verdana"/>
              <a:ea typeface="Verdana"/>
              <a:cs typeface="Verdana"/>
              <a:sym typeface="Verdana"/>
            </a:endParaRPr>
          </a:p>
          <a:p>
            <a:pPr indent="0" lvl="0" marL="0" rtl="0">
              <a:spcBef>
                <a:spcPts val="0"/>
              </a:spcBef>
              <a:spcAft>
                <a:spcPts val="0"/>
              </a:spcAft>
              <a:buClr>
                <a:schemeClr val="dk1"/>
              </a:buClr>
              <a:buSzPts val="1100"/>
              <a:buFont typeface="Arial"/>
              <a:buNone/>
            </a:pPr>
            <a:r>
              <a:rPr lang="en" sz="600">
                <a:solidFill>
                  <a:srgbClr val="FFFFFF"/>
                </a:solidFill>
                <a:latin typeface="Verdana"/>
                <a:ea typeface="Verdana"/>
                <a:cs typeface="Verdana"/>
                <a:sym typeface="Verdana"/>
              </a:rPr>
              <a:t>Self-post paragraph (character limit)</a:t>
            </a:r>
            <a:endParaRPr sz="600">
              <a:solidFill>
                <a:srgbClr val="FFFFFF"/>
              </a:solidFill>
              <a:latin typeface="Verdana"/>
              <a:ea typeface="Verdana"/>
              <a:cs typeface="Verdana"/>
              <a:sym typeface="Verdana"/>
            </a:endParaRPr>
          </a:p>
        </p:txBody>
      </p:sp>
      <p:sp>
        <p:nvSpPr>
          <p:cNvPr id="478" name="Google Shape;478;p14"/>
          <p:cNvSpPr/>
          <p:nvPr/>
        </p:nvSpPr>
        <p:spPr>
          <a:xfrm>
            <a:off x="5807535" y="4298819"/>
            <a:ext cx="117000" cy="1005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479" name="Google Shape;479;p14"/>
          <p:cNvCxnSpPr/>
          <p:nvPr/>
        </p:nvCxnSpPr>
        <p:spPr>
          <a:xfrm flipH="1" rot="10800000">
            <a:off x="5808208" y="4299415"/>
            <a:ext cx="116400" cy="99300"/>
          </a:xfrm>
          <a:prstGeom prst="straightConnector1">
            <a:avLst/>
          </a:prstGeom>
          <a:noFill/>
          <a:ln cap="flat" cmpd="sng" w="9525">
            <a:solidFill>
              <a:schemeClr val="dk2"/>
            </a:solidFill>
            <a:prstDash val="solid"/>
            <a:round/>
            <a:headEnd len="med" w="med" type="none"/>
            <a:tailEnd len="med" w="med" type="none"/>
          </a:ln>
        </p:spPr>
      </p:cxnSp>
      <p:cxnSp>
        <p:nvCxnSpPr>
          <p:cNvPr id="480" name="Google Shape;480;p14"/>
          <p:cNvCxnSpPr/>
          <p:nvPr/>
        </p:nvCxnSpPr>
        <p:spPr>
          <a:xfrm>
            <a:off x="5808034" y="4299334"/>
            <a:ext cx="115500" cy="98700"/>
          </a:xfrm>
          <a:prstGeom prst="straightConnector1">
            <a:avLst/>
          </a:prstGeom>
          <a:noFill/>
          <a:ln cap="flat" cmpd="sng" w="9525">
            <a:solidFill>
              <a:schemeClr val="dk2"/>
            </a:solidFill>
            <a:prstDash val="solid"/>
            <a:round/>
            <a:headEnd len="med" w="med" type="none"/>
            <a:tailEnd len="med" w="med" type="none"/>
          </a:ln>
        </p:spPr>
      </p:cxnSp>
      <p:sp>
        <p:nvSpPr>
          <p:cNvPr id="481" name="Google Shape;481;p14"/>
          <p:cNvSpPr/>
          <p:nvPr/>
        </p:nvSpPr>
        <p:spPr>
          <a:xfrm>
            <a:off x="6600559" y="4298839"/>
            <a:ext cx="117000" cy="1005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482" name="Google Shape;482;p14"/>
          <p:cNvCxnSpPr/>
          <p:nvPr/>
        </p:nvCxnSpPr>
        <p:spPr>
          <a:xfrm flipH="1" rot="10800000">
            <a:off x="6601232" y="4299435"/>
            <a:ext cx="116400" cy="99300"/>
          </a:xfrm>
          <a:prstGeom prst="straightConnector1">
            <a:avLst/>
          </a:prstGeom>
          <a:noFill/>
          <a:ln cap="flat" cmpd="sng" w="9525">
            <a:solidFill>
              <a:schemeClr val="dk2"/>
            </a:solidFill>
            <a:prstDash val="solid"/>
            <a:round/>
            <a:headEnd len="med" w="med" type="none"/>
            <a:tailEnd len="med" w="med" type="none"/>
          </a:ln>
        </p:spPr>
      </p:cxnSp>
      <p:cxnSp>
        <p:nvCxnSpPr>
          <p:cNvPr id="483" name="Google Shape;483;p14"/>
          <p:cNvCxnSpPr/>
          <p:nvPr/>
        </p:nvCxnSpPr>
        <p:spPr>
          <a:xfrm>
            <a:off x="6601058" y="4299355"/>
            <a:ext cx="115500" cy="98700"/>
          </a:xfrm>
          <a:prstGeom prst="straightConnector1">
            <a:avLst/>
          </a:prstGeom>
          <a:noFill/>
          <a:ln cap="flat" cmpd="sng" w="9525">
            <a:solidFill>
              <a:schemeClr val="dk2"/>
            </a:solidFill>
            <a:prstDash val="solid"/>
            <a:round/>
            <a:headEnd len="med" w="med" type="none"/>
            <a:tailEnd len="med" w="med" type="none"/>
          </a:ln>
        </p:spPr>
      </p:cxnSp>
      <p:sp>
        <p:nvSpPr>
          <p:cNvPr id="484" name="Google Shape;484;p14"/>
          <p:cNvSpPr/>
          <p:nvPr/>
        </p:nvSpPr>
        <p:spPr>
          <a:xfrm>
            <a:off x="6441982" y="4298839"/>
            <a:ext cx="117000" cy="1005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485" name="Google Shape;485;p14"/>
          <p:cNvCxnSpPr/>
          <p:nvPr/>
        </p:nvCxnSpPr>
        <p:spPr>
          <a:xfrm flipH="1" rot="10800000">
            <a:off x="6442654" y="4299435"/>
            <a:ext cx="116400" cy="99300"/>
          </a:xfrm>
          <a:prstGeom prst="straightConnector1">
            <a:avLst/>
          </a:prstGeom>
          <a:noFill/>
          <a:ln cap="flat" cmpd="sng" w="9525">
            <a:solidFill>
              <a:schemeClr val="dk2"/>
            </a:solidFill>
            <a:prstDash val="solid"/>
            <a:round/>
            <a:headEnd len="med" w="med" type="none"/>
            <a:tailEnd len="med" w="med" type="none"/>
          </a:ln>
        </p:spPr>
      </p:cxnSp>
      <p:cxnSp>
        <p:nvCxnSpPr>
          <p:cNvPr id="486" name="Google Shape;486;p14"/>
          <p:cNvCxnSpPr/>
          <p:nvPr/>
        </p:nvCxnSpPr>
        <p:spPr>
          <a:xfrm>
            <a:off x="6442481" y="4299355"/>
            <a:ext cx="115500" cy="98700"/>
          </a:xfrm>
          <a:prstGeom prst="straightConnector1">
            <a:avLst/>
          </a:prstGeom>
          <a:noFill/>
          <a:ln cap="flat" cmpd="sng" w="9525">
            <a:solidFill>
              <a:schemeClr val="dk2"/>
            </a:solidFill>
            <a:prstDash val="solid"/>
            <a:round/>
            <a:headEnd len="med" w="med" type="none"/>
            <a:tailEnd len="med" w="med" type="none"/>
          </a:ln>
        </p:spPr>
      </p:cxnSp>
      <p:sp>
        <p:nvSpPr>
          <p:cNvPr id="487" name="Google Shape;487;p14"/>
          <p:cNvSpPr/>
          <p:nvPr/>
        </p:nvSpPr>
        <p:spPr>
          <a:xfrm>
            <a:off x="6283390" y="4302074"/>
            <a:ext cx="117000" cy="1005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488" name="Google Shape;488;p14"/>
          <p:cNvCxnSpPr/>
          <p:nvPr/>
        </p:nvCxnSpPr>
        <p:spPr>
          <a:xfrm flipH="1" rot="10800000">
            <a:off x="6284063" y="4302670"/>
            <a:ext cx="116400" cy="99300"/>
          </a:xfrm>
          <a:prstGeom prst="straightConnector1">
            <a:avLst/>
          </a:prstGeom>
          <a:noFill/>
          <a:ln cap="flat" cmpd="sng" w="9525">
            <a:solidFill>
              <a:schemeClr val="dk2"/>
            </a:solidFill>
            <a:prstDash val="solid"/>
            <a:round/>
            <a:headEnd len="med" w="med" type="none"/>
            <a:tailEnd len="med" w="med" type="none"/>
          </a:ln>
        </p:spPr>
      </p:cxnSp>
      <p:cxnSp>
        <p:nvCxnSpPr>
          <p:cNvPr id="489" name="Google Shape;489;p14"/>
          <p:cNvCxnSpPr/>
          <p:nvPr/>
        </p:nvCxnSpPr>
        <p:spPr>
          <a:xfrm>
            <a:off x="6283889" y="4302589"/>
            <a:ext cx="115500" cy="98700"/>
          </a:xfrm>
          <a:prstGeom prst="straightConnector1">
            <a:avLst/>
          </a:prstGeom>
          <a:noFill/>
          <a:ln cap="flat" cmpd="sng" w="9525">
            <a:solidFill>
              <a:schemeClr val="dk2"/>
            </a:solidFill>
            <a:prstDash val="solid"/>
            <a:round/>
            <a:headEnd len="med" w="med" type="none"/>
            <a:tailEnd len="med" w="med" type="none"/>
          </a:ln>
        </p:spPr>
      </p:cxnSp>
      <p:sp>
        <p:nvSpPr>
          <p:cNvPr id="490" name="Google Shape;490;p14"/>
          <p:cNvSpPr/>
          <p:nvPr/>
        </p:nvSpPr>
        <p:spPr>
          <a:xfrm>
            <a:off x="6124785" y="4298839"/>
            <a:ext cx="117000" cy="1005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491" name="Google Shape;491;p14"/>
          <p:cNvCxnSpPr/>
          <p:nvPr/>
        </p:nvCxnSpPr>
        <p:spPr>
          <a:xfrm flipH="1" rot="10800000">
            <a:off x="6125458" y="4299435"/>
            <a:ext cx="116400" cy="99300"/>
          </a:xfrm>
          <a:prstGeom prst="straightConnector1">
            <a:avLst/>
          </a:prstGeom>
          <a:noFill/>
          <a:ln cap="flat" cmpd="sng" w="9525">
            <a:solidFill>
              <a:schemeClr val="dk2"/>
            </a:solidFill>
            <a:prstDash val="solid"/>
            <a:round/>
            <a:headEnd len="med" w="med" type="none"/>
            <a:tailEnd len="med" w="med" type="none"/>
          </a:ln>
        </p:spPr>
      </p:cxnSp>
      <p:cxnSp>
        <p:nvCxnSpPr>
          <p:cNvPr id="492" name="Google Shape;492;p14"/>
          <p:cNvCxnSpPr/>
          <p:nvPr/>
        </p:nvCxnSpPr>
        <p:spPr>
          <a:xfrm>
            <a:off x="6125284" y="4299355"/>
            <a:ext cx="115500" cy="98700"/>
          </a:xfrm>
          <a:prstGeom prst="straightConnector1">
            <a:avLst/>
          </a:prstGeom>
          <a:noFill/>
          <a:ln cap="flat" cmpd="sng" w="9525">
            <a:solidFill>
              <a:schemeClr val="dk2"/>
            </a:solidFill>
            <a:prstDash val="solid"/>
            <a:round/>
            <a:headEnd len="med" w="med" type="none"/>
            <a:tailEnd len="med" w="med" type="none"/>
          </a:ln>
        </p:spPr>
      </p:cxnSp>
      <p:sp>
        <p:nvSpPr>
          <p:cNvPr id="493" name="Google Shape;493;p14"/>
          <p:cNvSpPr/>
          <p:nvPr/>
        </p:nvSpPr>
        <p:spPr>
          <a:xfrm>
            <a:off x="5966167" y="4301958"/>
            <a:ext cx="117000" cy="1005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494" name="Google Shape;494;p14"/>
          <p:cNvCxnSpPr/>
          <p:nvPr/>
        </p:nvCxnSpPr>
        <p:spPr>
          <a:xfrm flipH="1" rot="10800000">
            <a:off x="5966840" y="4302554"/>
            <a:ext cx="116400" cy="99300"/>
          </a:xfrm>
          <a:prstGeom prst="straightConnector1">
            <a:avLst/>
          </a:prstGeom>
          <a:noFill/>
          <a:ln cap="flat" cmpd="sng" w="9525">
            <a:solidFill>
              <a:schemeClr val="dk2"/>
            </a:solidFill>
            <a:prstDash val="solid"/>
            <a:round/>
            <a:headEnd len="med" w="med" type="none"/>
            <a:tailEnd len="med" w="med" type="none"/>
          </a:ln>
        </p:spPr>
      </p:cxnSp>
      <p:cxnSp>
        <p:nvCxnSpPr>
          <p:cNvPr id="495" name="Google Shape;495;p14"/>
          <p:cNvCxnSpPr/>
          <p:nvPr/>
        </p:nvCxnSpPr>
        <p:spPr>
          <a:xfrm>
            <a:off x="5966666" y="4302474"/>
            <a:ext cx="115500" cy="98700"/>
          </a:xfrm>
          <a:prstGeom prst="straightConnector1">
            <a:avLst/>
          </a:prstGeom>
          <a:noFill/>
          <a:ln cap="flat" cmpd="sng" w="9525">
            <a:solidFill>
              <a:schemeClr val="dk2"/>
            </a:solidFill>
            <a:prstDash val="solid"/>
            <a:round/>
            <a:headEnd len="med" w="med" type="none"/>
            <a:tailEnd len="med" w="med" type="none"/>
          </a:ln>
        </p:spPr>
      </p:cxnSp>
      <p:sp>
        <p:nvSpPr>
          <p:cNvPr id="496" name="Google Shape;496;p14"/>
          <p:cNvSpPr/>
          <p:nvPr/>
        </p:nvSpPr>
        <p:spPr>
          <a:xfrm>
            <a:off x="7071173" y="3528213"/>
            <a:ext cx="1306500" cy="7464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sp>
        <p:nvSpPr>
          <p:cNvPr id="497" name="Google Shape;497;p14"/>
          <p:cNvSpPr/>
          <p:nvPr/>
        </p:nvSpPr>
        <p:spPr>
          <a:xfrm>
            <a:off x="7071173" y="4295365"/>
            <a:ext cx="1306500" cy="1074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sp>
        <p:nvSpPr>
          <p:cNvPr id="498" name="Google Shape;498;p14"/>
          <p:cNvSpPr/>
          <p:nvPr/>
        </p:nvSpPr>
        <p:spPr>
          <a:xfrm>
            <a:off x="7071173" y="3538789"/>
            <a:ext cx="1306500" cy="4584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499" name="Google Shape;499;p14"/>
          <p:cNvCxnSpPr/>
          <p:nvPr/>
        </p:nvCxnSpPr>
        <p:spPr>
          <a:xfrm flipH="1" rot="10800000">
            <a:off x="7078684" y="3542127"/>
            <a:ext cx="1299000" cy="453300"/>
          </a:xfrm>
          <a:prstGeom prst="straightConnector1">
            <a:avLst/>
          </a:prstGeom>
          <a:noFill/>
          <a:ln cap="flat" cmpd="sng" w="9525">
            <a:solidFill>
              <a:schemeClr val="dk2"/>
            </a:solidFill>
            <a:prstDash val="solid"/>
            <a:round/>
            <a:headEnd len="med" w="med" type="none"/>
            <a:tailEnd len="med" w="med" type="none"/>
          </a:ln>
        </p:spPr>
      </p:cxnSp>
      <p:cxnSp>
        <p:nvCxnSpPr>
          <p:cNvPr id="500" name="Google Shape;500;p14"/>
          <p:cNvCxnSpPr/>
          <p:nvPr/>
        </p:nvCxnSpPr>
        <p:spPr>
          <a:xfrm>
            <a:off x="7076743" y="3541146"/>
            <a:ext cx="1288800" cy="450300"/>
          </a:xfrm>
          <a:prstGeom prst="straightConnector1">
            <a:avLst/>
          </a:prstGeom>
          <a:noFill/>
          <a:ln cap="flat" cmpd="sng" w="9525">
            <a:solidFill>
              <a:schemeClr val="dk2"/>
            </a:solidFill>
            <a:prstDash val="solid"/>
            <a:round/>
            <a:headEnd len="med" w="med" type="none"/>
            <a:tailEnd len="med" w="med" type="none"/>
          </a:ln>
        </p:spPr>
      </p:cxnSp>
      <p:sp>
        <p:nvSpPr>
          <p:cNvPr id="501" name="Google Shape;501;p14"/>
          <p:cNvSpPr txBox="1"/>
          <p:nvPr/>
        </p:nvSpPr>
        <p:spPr>
          <a:xfrm>
            <a:off x="6967937" y="3469688"/>
            <a:ext cx="750000" cy="174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800">
                <a:solidFill>
                  <a:schemeClr val="lt1"/>
                </a:solidFill>
                <a:latin typeface="Verdana"/>
                <a:ea typeface="Verdana"/>
                <a:cs typeface="Verdana"/>
                <a:sym typeface="Verdana"/>
              </a:rPr>
              <a:t>result #15</a:t>
            </a:r>
            <a:endParaRPr sz="800">
              <a:latin typeface="Verdana"/>
              <a:ea typeface="Verdana"/>
              <a:cs typeface="Verdana"/>
              <a:sym typeface="Verdana"/>
            </a:endParaRPr>
          </a:p>
        </p:txBody>
      </p:sp>
      <p:sp>
        <p:nvSpPr>
          <p:cNvPr id="502" name="Google Shape;502;p14"/>
          <p:cNvSpPr txBox="1"/>
          <p:nvPr/>
        </p:nvSpPr>
        <p:spPr>
          <a:xfrm>
            <a:off x="7126350" y="3902737"/>
            <a:ext cx="1176900" cy="3528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Clr>
                <a:schemeClr val="dk1"/>
              </a:buClr>
              <a:buSzPts val="1100"/>
              <a:buFont typeface="Arial"/>
              <a:buNone/>
            </a:pPr>
            <a:r>
              <a:rPr lang="en" sz="600">
                <a:solidFill>
                  <a:srgbClr val="FFFFFF"/>
                </a:solidFill>
                <a:latin typeface="Verdana"/>
                <a:ea typeface="Verdana"/>
                <a:cs typeface="Verdana"/>
                <a:sym typeface="Verdana"/>
              </a:rPr>
              <a:t>Title</a:t>
            </a:r>
            <a:endParaRPr sz="600">
              <a:solidFill>
                <a:srgbClr val="FFFFFF"/>
              </a:solidFill>
              <a:latin typeface="Verdana"/>
              <a:ea typeface="Verdana"/>
              <a:cs typeface="Verdana"/>
              <a:sym typeface="Verdana"/>
            </a:endParaRPr>
          </a:p>
          <a:p>
            <a:pPr indent="0" lvl="0" marL="0" rtl="0">
              <a:spcBef>
                <a:spcPts val="0"/>
              </a:spcBef>
              <a:spcAft>
                <a:spcPts val="0"/>
              </a:spcAft>
              <a:buClr>
                <a:schemeClr val="dk1"/>
              </a:buClr>
              <a:buSzPts val="1100"/>
              <a:buFont typeface="Arial"/>
              <a:buNone/>
            </a:pPr>
            <a:r>
              <a:rPr lang="en" sz="600">
                <a:solidFill>
                  <a:srgbClr val="FFFFFF"/>
                </a:solidFill>
                <a:latin typeface="Verdana"/>
                <a:ea typeface="Verdana"/>
                <a:cs typeface="Verdana"/>
                <a:sym typeface="Verdana"/>
              </a:rPr>
              <a:t>Self-post paragraph (character limit)</a:t>
            </a:r>
            <a:endParaRPr sz="600">
              <a:solidFill>
                <a:srgbClr val="FFFFFF"/>
              </a:solidFill>
              <a:latin typeface="Verdana"/>
              <a:ea typeface="Verdana"/>
              <a:cs typeface="Verdana"/>
              <a:sym typeface="Verdana"/>
            </a:endParaRPr>
          </a:p>
        </p:txBody>
      </p:sp>
      <p:sp>
        <p:nvSpPr>
          <p:cNvPr id="503" name="Google Shape;503;p14"/>
          <p:cNvSpPr/>
          <p:nvPr/>
        </p:nvSpPr>
        <p:spPr>
          <a:xfrm>
            <a:off x="7241410" y="4298969"/>
            <a:ext cx="117000" cy="1005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504" name="Google Shape;504;p14"/>
          <p:cNvCxnSpPr/>
          <p:nvPr/>
        </p:nvCxnSpPr>
        <p:spPr>
          <a:xfrm flipH="1" rot="10800000">
            <a:off x="7242083" y="4299565"/>
            <a:ext cx="116400" cy="99300"/>
          </a:xfrm>
          <a:prstGeom prst="straightConnector1">
            <a:avLst/>
          </a:prstGeom>
          <a:noFill/>
          <a:ln cap="flat" cmpd="sng" w="9525">
            <a:solidFill>
              <a:schemeClr val="dk2"/>
            </a:solidFill>
            <a:prstDash val="solid"/>
            <a:round/>
            <a:headEnd len="med" w="med" type="none"/>
            <a:tailEnd len="med" w="med" type="none"/>
          </a:ln>
        </p:spPr>
      </p:cxnSp>
      <p:cxnSp>
        <p:nvCxnSpPr>
          <p:cNvPr id="505" name="Google Shape;505;p14"/>
          <p:cNvCxnSpPr/>
          <p:nvPr/>
        </p:nvCxnSpPr>
        <p:spPr>
          <a:xfrm>
            <a:off x="7241909" y="4299484"/>
            <a:ext cx="115500" cy="98700"/>
          </a:xfrm>
          <a:prstGeom prst="straightConnector1">
            <a:avLst/>
          </a:prstGeom>
          <a:noFill/>
          <a:ln cap="flat" cmpd="sng" w="9525">
            <a:solidFill>
              <a:schemeClr val="dk2"/>
            </a:solidFill>
            <a:prstDash val="solid"/>
            <a:round/>
            <a:headEnd len="med" w="med" type="none"/>
            <a:tailEnd len="med" w="med" type="none"/>
          </a:ln>
        </p:spPr>
      </p:cxnSp>
      <p:sp>
        <p:nvSpPr>
          <p:cNvPr id="506" name="Google Shape;506;p14"/>
          <p:cNvSpPr/>
          <p:nvPr/>
        </p:nvSpPr>
        <p:spPr>
          <a:xfrm>
            <a:off x="8034434" y="4298989"/>
            <a:ext cx="117000" cy="1005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507" name="Google Shape;507;p14"/>
          <p:cNvCxnSpPr/>
          <p:nvPr/>
        </p:nvCxnSpPr>
        <p:spPr>
          <a:xfrm flipH="1" rot="10800000">
            <a:off x="8035107" y="4299585"/>
            <a:ext cx="116400" cy="99300"/>
          </a:xfrm>
          <a:prstGeom prst="straightConnector1">
            <a:avLst/>
          </a:prstGeom>
          <a:noFill/>
          <a:ln cap="flat" cmpd="sng" w="9525">
            <a:solidFill>
              <a:schemeClr val="dk2"/>
            </a:solidFill>
            <a:prstDash val="solid"/>
            <a:round/>
            <a:headEnd len="med" w="med" type="none"/>
            <a:tailEnd len="med" w="med" type="none"/>
          </a:ln>
        </p:spPr>
      </p:cxnSp>
      <p:cxnSp>
        <p:nvCxnSpPr>
          <p:cNvPr id="508" name="Google Shape;508;p14"/>
          <p:cNvCxnSpPr/>
          <p:nvPr/>
        </p:nvCxnSpPr>
        <p:spPr>
          <a:xfrm>
            <a:off x="8034933" y="4299505"/>
            <a:ext cx="115500" cy="98700"/>
          </a:xfrm>
          <a:prstGeom prst="straightConnector1">
            <a:avLst/>
          </a:prstGeom>
          <a:noFill/>
          <a:ln cap="flat" cmpd="sng" w="9525">
            <a:solidFill>
              <a:schemeClr val="dk2"/>
            </a:solidFill>
            <a:prstDash val="solid"/>
            <a:round/>
            <a:headEnd len="med" w="med" type="none"/>
            <a:tailEnd len="med" w="med" type="none"/>
          </a:ln>
        </p:spPr>
      </p:cxnSp>
      <p:sp>
        <p:nvSpPr>
          <p:cNvPr id="509" name="Google Shape;509;p14"/>
          <p:cNvSpPr/>
          <p:nvPr/>
        </p:nvSpPr>
        <p:spPr>
          <a:xfrm>
            <a:off x="7875857" y="4298989"/>
            <a:ext cx="117000" cy="1005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510" name="Google Shape;510;p14"/>
          <p:cNvCxnSpPr/>
          <p:nvPr/>
        </p:nvCxnSpPr>
        <p:spPr>
          <a:xfrm flipH="1" rot="10800000">
            <a:off x="7876529" y="4299585"/>
            <a:ext cx="116400" cy="99300"/>
          </a:xfrm>
          <a:prstGeom prst="straightConnector1">
            <a:avLst/>
          </a:prstGeom>
          <a:noFill/>
          <a:ln cap="flat" cmpd="sng" w="9525">
            <a:solidFill>
              <a:schemeClr val="dk2"/>
            </a:solidFill>
            <a:prstDash val="solid"/>
            <a:round/>
            <a:headEnd len="med" w="med" type="none"/>
            <a:tailEnd len="med" w="med" type="none"/>
          </a:ln>
        </p:spPr>
      </p:cxnSp>
      <p:cxnSp>
        <p:nvCxnSpPr>
          <p:cNvPr id="511" name="Google Shape;511;p14"/>
          <p:cNvCxnSpPr/>
          <p:nvPr/>
        </p:nvCxnSpPr>
        <p:spPr>
          <a:xfrm>
            <a:off x="7876356" y="4299505"/>
            <a:ext cx="115500" cy="98700"/>
          </a:xfrm>
          <a:prstGeom prst="straightConnector1">
            <a:avLst/>
          </a:prstGeom>
          <a:noFill/>
          <a:ln cap="flat" cmpd="sng" w="9525">
            <a:solidFill>
              <a:schemeClr val="dk2"/>
            </a:solidFill>
            <a:prstDash val="solid"/>
            <a:round/>
            <a:headEnd len="med" w="med" type="none"/>
            <a:tailEnd len="med" w="med" type="none"/>
          </a:ln>
        </p:spPr>
      </p:cxnSp>
      <p:sp>
        <p:nvSpPr>
          <p:cNvPr id="512" name="Google Shape;512;p14"/>
          <p:cNvSpPr/>
          <p:nvPr/>
        </p:nvSpPr>
        <p:spPr>
          <a:xfrm>
            <a:off x="7717265" y="4302224"/>
            <a:ext cx="117000" cy="1005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513" name="Google Shape;513;p14"/>
          <p:cNvCxnSpPr/>
          <p:nvPr/>
        </p:nvCxnSpPr>
        <p:spPr>
          <a:xfrm flipH="1" rot="10800000">
            <a:off x="7717938" y="4302820"/>
            <a:ext cx="116400" cy="99300"/>
          </a:xfrm>
          <a:prstGeom prst="straightConnector1">
            <a:avLst/>
          </a:prstGeom>
          <a:noFill/>
          <a:ln cap="flat" cmpd="sng" w="9525">
            <a:solidFill>
              <a:schemeClr val="dk2"/>
            </a:solidFill>
            <a:prstDash val="solid"/>
            <a:round/>
            <a:headEnd len="med" w="med" type="none"/>
            <a:tailEnd len="med" w="med" type="none"/>
          </a:ln>
        </p:spPr>
      </p:cxnSp>
      <p:cxnSp>
        <p:nvCxnSpPr>
          <p:cNvPr id="514" name="Google Shape;514;p14"/>
          <p:cNvCxnSpPr/>
          <p:nvPr/>
        </p:nvCxnSpPr>
        <p:spPr>
          <a:xfrm>
            <a:off x="7717764" y="4302739"/>
            <a:ext cx="115500" cy="98700"/>
          </a:xfrm>
          <a:prstGeom prst="straightConnector1">
            <a:avLst/>
          </a:prstGeom>
          <a:noFill/>
          <a:ln cap="flat" cmpd="sng" w="9525">
            <a:solidFill>
              <a:schemeClr val="dk2"/>
            </a:solidFill>
            <a:prstDash val="solid"/>
            <a:round/>
            <a:headEnd len="med" w="med" type="none"/>
            <a:tailEnd len="med" w="med" type="none"/>
          </a:ln>
        </p:spPr>
      </p:cxnSp>
      <p:sp>
        <p:nvSpPr>
          <p:cNvPr id="515" name="Google Shape;515;p14"/>
          <p:cNvSpPr/>
          <p:nvPr/>
        </p:nvSpPr>
        <p:spPr>
          <a:xfrm>
            <a:off x="7558660" y="4298989"/>
            <a:ext cx="117000" cy="1005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516" name="Google Shape;516;p14"/>
          <p:cNvCxnSpPr/>
          <p:nvPr/>
        </p:nvCxnSpPr>
        <p:spPr>
          <a:xfrm flipH="1" rot="10800000">
            <a:off x="7559333" y="4299585"/>
            <a:ext cx="116400" cy="99300"/>
          </a:xfrm>
          <a:prstGeom prst="straightConnector1">
            <a:avLst/>
          </a:prstGeom>
          <a:noFill/>
          <a:ln cap="flat" cmpd="sng" w="9525">
            <a:solidFill>
              <a:schemeClr val="dk2"/>
            </a:solidFill>
            <a:prstDash val="solid"/>
            <a:round/>
            <a:headEnd len="med" w="med" type="none"/>
            <a:tailEnd len="med" w="med" type="none"/>
          </a:ln>
        </p:spPr>
      </p:cxnSp>
      <p:cxnSp>
        <p:nvCxnSpPr>
          <p:cNvPr id="517" name="Google Shape;517;p14"/>
          <p:cNvCxnSpPr/>
          <p:nvPr/>
        </p:nvCxnSpPr>
        <p:spPr>
          <a:xfrm>
            <a:off x="7559159" y="4299505"/>
            <a:ext cx="115500" cy="98700"/>
          </a:xfrm>
          <a:prstGeom prst="straightConnector1">
            <a:avLst/>
          </a:prstGeom>
          <a:noFill/>
          <a:ln cap="flat" cmpd="sng" w="9525">
            <a:solidFill>
              <a:schemeClr val="dk2"/>
            </a:solidFill>
            <a:prstDash val="solid"/>
            <a:round/>
            <a:headEnd len="med" w="med" type="none"/>
            <a:tailEnd len="med" w="med" type="none"/>
          </a:ln>
        </p:spPr>
      </p:cxnSp>
      <p:sp>
        <p:nvSpPr>
          <p:cNvPr id="518" name="Google Shape;518;p14"/>
          <p:cNvSpPr/>
          <p:nvPr/>
        </p:nvSpPr>
        <p:spPr>
          <a:xfrm>
            <a:off x="7400042" y="4302108"/>
            <a:ext cx="117000" cy="100500"/>
          </a:xfrm>
          <a:prstGeom prst="rect">
            <a:avLst/>
          </a:prstGeom>
          <a:solidFill>
            <a:srgbClr val="D25A32"/>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Quattrocento Sans"/>
              <a:ea typeface="Quattrocento Sans"/>
              <a:cs typeface="Quattrocento Sans"/>
              <a:sym typeface="Quattrocento Sans"/>
            </a:endParaRPr>
          </a:p>
        </p:txBody>
      </p:sp>
      <p:cxnSp>
        <p:nvCxnSpPr>
          <p:cNvPr id="519" name="Google Shape;519;p14"/>
          <p:cNvCxnSpPr/>
          <p:nvPr/>
        </p:nvCxnSpPr>
        <p:spPr>
          <a:xfrm flipH="1" rot="10800000">
            <a:off x="7400715" y="4302704"/>
            <a:ext cx="116400" cy="99300"/>
          </a:xfrm>
          <a:prstGeom prst="straightConnector1">
            <a:avLst/>
          </a:prstGeom>
          <a:noFill/>
          <a:ln cap="flat" cmpd="sng" w="9525">
            <a:solidFill>
              <a:schemeClr val="dk2"/>
            </a:solidFill>
            <a:prstDash val="solid"/>
            <a:round/>
            <a:headEnd len="med" w="med" type="none"/>
            <a:tailEnd len="med" w="med" type="none"/>
          </a:ln>
        </p:spPr>
      </p:cxnSp>
      <p:cxnSp>
        <p:nvCxnSpPr>
          <p:cNvPr id="520" name="Google Shape;520;p14"/>
          <p:cNvCxnSpPr/>
          <p:nvPr/>
        </p:nvCxnSpPr>
        <p:spPr>
          <a:xfrm>
            <a:off x="7400541" y="4302624"/>
            <a:ext cx="115500" cy="98700"/>
          </a:xfrm>
          <a:prstGeom prst="straightConnector1">
            <a:avLst/>
          </a:prstGeom>
          <a:noFill/>
          <a:ln cap="flat" cmpd="sng" w="9525">
            <a:solidFill>
              <a:schemeClr val="dk2"/>
            </a:solidFill>
            <a:prstDash val="solid"/>
            <a:round/>
            <a:headEnd len="med" w="med" type="none"/>
            <a:tailEnd len="med" w="med" type="none"/>
          </a:ln>
        </p:spPr>
      </p:cxnSp>
      <p:sp>
        <p:nvSpPr>
          <p:cNvPr id="521" name="Google Shape;521;p14"/>
          <p:cNvSpPr/>
          <p:nvPr/>
        </p:nvSpPr>
        <p:spPr>
          <a:xfrm>
            <a:off x="904400" y="1124872"/>
            <a:ext cx="214800" cy="204300"/>
          </a:xfrm>
          <a:prstGeom prst="ellipse">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600">
                <a:latin typeface="Quattrocento Sans"/>
                <a:ea typeface="Quattrocento Sans"/>
                <a:cs typeface="Quattrocento Sans"/>
                <a:sym typeface="Quattrocento Sans"/>
              </a:rPr>
              <a:t>3</a:t>
            </a:r>
            <a:endParaRPr sz="600">
              <a:latin typeface="Quattrocento Sans"/>
              <a:ea typeface="Quattrocento Sans"/>
              <a:cs typeface="Quattrocento Sans"/>
              <a:sym typeface="Quattrocento Sans"/>
            </a:endParaRPr>
          </a:p>
        </p:txBody>
      </p:sp>
      <p:sp>
        <p:nvSpPr>
          <p:cNvPr id="522" name="Google Shape;522;p14"/>
          <p:cNvSpPr/>
          <p:nvPr/>
        </p:nvSpPr>
        <p:spPr>
          <a:xfrm>
            <a:off x="1216575" y="3873009"/>
            <a:ext cx="214800" cy="204300"/>
          </a:xfrm>
          <a:prstGeom prst="ellipse">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600">
                <a:latin typeface="Quattrocento Sans"/>
                <a:ea typeface="Quattrocento Sans"/>
                <a:cs typeface="Quattrocento Sans"/>
                <a:sym typeface="Quattrocento Sans"/>
              </a:rPr>
              <a:t>4</a:t>
            </a:r>
            <a:endParaRPr sz="600">
              <a:latin typeface="Quattrocento Sans"/>
              <a:ea typeface="Quattrocento Sans"/>
              <a:cs typeface="Quattrocento Sans"/>
              <a:sym typeface="Quattrocento Sans"/>
            </a:endParaRPr>
          </a:p>
        </p:txBody>
      </p:sp>
      <p:sp>
        <p:nvSpPr>
          <p:cNvPr id="523" name="Google Shape;523;p14"/>
          <p:cNvSpPr/>
          <p:nvPr/>
        </p:nvSpPr>
        <p:spPr>
          <a:xfrm>
            <a:off x="978275" y="4619772"/>
            <a:ext cx="214800" cy="204300"/>
          </a:xfrm>
          <a:prstGeom prst="ellipse">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600">
                <a:latin typeface="Quattrocento Sans"/>
                <a:ea typeface="Quattrocento Sans"/>
                <a:cs typeface="Quattrocento Sans"/>
                <a:sym typeface="Quattrocento Sans"/>
              </a:rPr>
              <a:t>5</a:t>
            </a:r>
            <a:endParaRPr sz="600">
              <a:latin typeface="Quattrocento Sans"/>
              <a:ea typeface="Quattrocento Sans"/>
              <a:cs typeface="Quattrocento Sans"/>
              <a:sym typeface="Quattrocento Sans"/>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