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Quattrocento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QuattrocentoSans-boldItalic.fntdata"/><Relationship Id="rId9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QuattrocentoSans-regular.fntdata"/><Relationship Id="rId8" Type="http://schemas.openxmlformats.org/officeDocument/2006/relationships/font" Target="fonts/Quattrocento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3958176" y="2263673"/>
            <a:ext cx="1058100" cy="7977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Login/Signup 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Landing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5965795" y="2263673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(Dynamic)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3958176" y="1320125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3958176" y="376577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Registration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58" name="Google Shape;58;p13"/>
          <p:cNvCxnSpPr>
            <a:stCxn id="54" idx="0"/>
            <a:endCxn id="56" idx="2"/>
          </p:cNvCxnSpPr>
          <p:nvPr/>
        </p:nvCxnSpPr>
        <p:spPr>
          <a:xfrm rot="10800000">
            <a:off x="4487226" y="211787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" name="Google Shape;59;p13"/>
          <p:cNvCxnSpPr>
            <a:stCxn id="56" idx="0"/>
            <a:endCxn id="57" idx="2"/>
          </p:cNvCxnSpPr>
          <p:nvPr/>
        </p:nvCxnSpPr>
        <p:spPr>
          <a:xfrm rot="10800000">
            <a:off x="4487226" y="1174325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" name="Google Shape;60;p13"/>
          <p:cNvSpPr/>
          <p:nvPr/>
        </p:nvSpPr>
        <p:spPr>
          <a:xfrm>
            <a:off x="3958176" y="3207221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Settings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1" name="Google Shape;61;p13"/>
          <p:cNvCxnSpPr>
            <a:stCxn id="54" idx="2"/>
            <a:endCxn id="60" idx="0"/>
          </p:cNvCxnSpPr>
          <p:nvPr/>
        </p:nvCxnSpPr>
        <p:spPr>
          <a:xfrm>
            <a:off x="4487226" y="306137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" name="Google Shape;62;p13"/>
          <p:cNvCxnSpPr>
            <a:stCxn id="57" idx="3"/>
            <a:endCxn id="55" idx="0"/>
          </p:cNvCxnSpPr>
          <p:nvPr/>
        </p:nvCxnSpPr>
        <p:spPr>
          <a:xfrm>
            <a:off x="5016276" y="775427"/>
            <a:ext cx="1478700" cy="14883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3" name="Google Shape;63;p13"/>
          <p:cNvCxnSpPr>
            <a:stCxn id="55" idx="1"/>
            <a:endCxn id="54" idx="3"/>
          </p:cNvCxnSpPr>
          <p:nvPr/>
        </p:nvCxnSpPr>
        <p:spPr>
          <a:xfrm flipH="1">
            <a:off x="5016295" y="2662523"/>
            <a:ext cx="949500" cy="600"/>
          </a:xfrm>
          <a:prstGeom prst="bentConnector3">
            <a:avLst>
              <a:gd fmla="val 5000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64" name="Google Shape;64;p13"/>
          <p:cNvSpPr/>
          <p:nvPr/>
        </p:nvSpPr>
        <p:spPr>
          <a:xfrm>
            <a:off x="7337840" y="2263673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 Display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5" name="Google Shape;65;p13"/>
          <p:cNvCxnSpPr>
            <a:stCxn id="55" idx="3"/>
            <a:endCxn id="64" idx="1"/>
          </p:cNvCxnSpPr>
          <p:nvPr/>
        </p:nvCxnSpPr>
        <p:spPr>
          <a:xfrm>
            <a:off x="7023895" y="2662523"/>
            <a:ext cx="313800" cy="600"/>
          </a:xfrm>
          <a:prstGeom prst="bentConnector3">
            <a:avLst>
              <a:gd fmla="val 50023" name="adj1"/>
            </a:avLst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triangle"/>
            <a:tailEnd len="med" w="med" type="triangle"/>
          </a:ln>
        </p:spPr>
      </p:cxnSp>
      <p:sp>
        <p:nvSpPr>
          <p:cNvPr id="66" name="Google Shape;66;p13"/>
          <p:cNvSpPr/>
          <p:nvPr/>
        </p:nvSpPr>
        <p:spPr>
          <a:xfrm>
            <a:off x="2747097" y="1320144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Help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2747097" y="3200269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About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8" name="Google Shape;68;p13"/>
          <p:cNvSpPr/>
          <p:nvPr/>
        </p:nvSpPr>
        <p:spPr>
          <a:xfrm>
            <a:off x="1536022" y="3200269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Contact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9" name="Google Shape;69;p13"/>
          <p:cNvCxnSpPr>
            <a:stCxn id="54" idx="1"/>
            <a:endCxn id="68" idx="0"/>
          </p:cNvCxnSpPr>
          <p:nvPr/>
        </p:nvCxnSpPr>
        <p:spPr>
          <a:xfrm flipH="1">
            <a:off x="2065176" y="2662523"/>
            <a:ext cx="18930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3"/>
          <p:cNvCxnSpPr>
            <a:stCxn id="54" idx="1"/>
            <a:endCxn id="67" idx="0"/>
          </p:cNvCxnSpPr>
          <p:nvPr/>
        </p:nvCxnSpPr>
        <p:spPr>
          <a:xfrm flipH="1">
            <a:off x="3276276" y="2662523"/>
            <a:ext cx="6819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1" name="Google Shape;71;p13"/>
          <p:cNvCxnSpPr>
            <a:stCxn id="54" idx="1"/>
            <a:endCxn id="66" idx="2"/>
          </p:cNvCxnSpPr>
          <p:nvPr/>
        </p:nvCxnSpPr>
        <p:spPr>
          <a:xfrm rot="10800000">
            <a:off x="3276276" y="2117723"/>
            <a:ext cx="681900" cy="54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" name="Google Shape;72;p13"/>
          <p:cNvSpPr/>
          <p:nvPr/>
        </p:nvSpPr>
        <p:spPr>
          <a:xfrm>
            <a:off x="5169251" y="1320146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Website </a:t>
            </a: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Settings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73" name="Google Shape;73;p13"/>
          <p:cNvCxnSpPr>
            <a:stCxn id="54" idx="3"/>
            <a:endCxn id="72" idx="2"/>
          </p:cNvCxnSpPr>
          <p:nvPr/>
        </p:nvCxnSpPr>
        <p:spPr>
          <a:xfrm flipH="1" rot="10800000">
            <a:off x="5016276" y="2117723"/>
            <a:ext cx="681900" cy="54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4" name="Google Shape;74;p13"/>
          <p:cNvCxnSpPr>
            <a:stCxn id="55" idx="2"/>
            <a:endCxn id="60" idx="3"/>
          </p:cNvCxnSpPr>
          <p:nvPr/>
        </p:nvCxnSpPr>
        <p:spPr>
          <a:xfrm rot="5400000">
            <a:off x="5483095" y="2594423"/>
            <a:ext cx="544800" cy="1478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