
<file path=[Content_Types].xml><?xml version="1.0" encoding="utf-8"?>
<Types xmlns="http://schemas.openxmlformats.org/package/2006/content-types">
  <Default ContentType="application/x-fontdata" Extension="fntdata"/>
  <Default ContentType="application/xml" Extension="xml"/>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2.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autoCompressPictures="0" embedTrueTypeFonts="1" strictFirstAndLastChars="0" saveSubsetFonts="1">
  <p:sldMasterIdLst>
    <p:sldMasterId id="2147483659" r:id="rId4"/>
  </p:sldMasterIdLst>
  <p:notesMasterIdLst>
    <p:notesMasterId r:id="rId5"/>
  </p:notesMasterIdLst>
  <p:sldIdLst>
    <p:sldId id="256" r:id="rId6"/>
    <p:sldId id="257" r:id="rId7"/>
  </p:sldIdLst>
  <p:sldSz cy="5143500" cx="9144000"/>
  <p:notesSz cx="6858000" cy="9144000"/>
  <p:embeddedFontLst>
    <p:embeddedFont>
      <p:font typeface="Quattrocento Sans"/>
      <p:regular r:id="rId8"/>
      <p:bold r:id="rId9"/>
      <p:italic r:id="rId10"/>
      <p:boldItalic r:id="rId11"/>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11" Type="http://schemas.openxmlformats.org/officeDocument/2006/relationships/font" Target="fonts/QuattrocentoSans-boldItalic.fntdata"/><Relationship Id="rId10" Type="http://schemas.openxmlformats.org/officeDocument/2006/relationships/font" Target="fonts/QuattrocentoSans-italic.fntdata"/><Relationship Id="rId9" Type="http://schemas.openxmlformats.org/officeDocument/2006/relationships/font" Target="fonts/QuattrocentoSans-bold.fntdata"/><Relationship Id="rId5" Type="http://schemas.openxmlformats.org/officeDocument/2006/relationships/notesMaster" Target="notesMasters/notesMaster1.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font" Target="fonts/QuattrocentoSans-regular.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0" name="Shape 50"/>
        <p:cNvGrpSpPr/>
        <p:nvPr/>
      </p:nvGrpSpPr>
      <p:grpSpPr>
        <a:xfrm>
          <a:off x="0" y="0"/>
          <a:ext cx="0" cy="0"/>
          <a:chOff x="0" y="0"/>
          <a:chExt cx="0" cy="0"/>
        </a:xfrm>
      </p:grpSpPr>
      <p:sp>
        <p:nvSpPr>
          <p:cNvPr id="51" name="Google Shape;51;p: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p: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298450" lvl="0" marL="457200" rtl="0">
              <a:spcBef>
                <a:spcPts val="0"/>
              </a:spcBef>
              <a:spcAft>
                <a:spcPts val="0"/>
              </a:spcAft>
              <a:buSzPts val="1100"/>
              <a:buAutoNum type="arabicPeriod"/>
            </a:pPr>
            <a:r>
              <a:rPr lang="en"/>
              <a:t>Header found on every page, allows quick access to </a:t>
            </a:r>
            <a:r>
              <a:rPr lang="en"/>
              <a:t>Sentimit</a:t>
            </a:r>
            <a:r>
              <a:rPr lang="en"/>
              <a:t> main site, the </a:t>
            </a:r>
            <a:r>
              <a:rPr lang="en"/>
              <a:t>Sentimit</a:t>
            </a:r>
            <a:r>
              <a:rPr lang="en"/>
              <a:t>’s homepage, user account, settings, and the ability to logout. The account/settings pages allow personalization of account information and content appearing on </a:t>
            </a:r>
            <a:r>
              <a:rPr lang="en"/>
              <a:t>Sentimit</a:t>
            </a:r>
            <a:r>
              <a:rPr lang="en"/>
              <a:t>.</a:t>
            </a:r>
            <a:endParaRPr/>
          </a:p>
          <a:p>
            <a:pPr indent="-298450" lvl="0" marL="457200" rtl="0">
              <a:spcBef>
                <a:spcPts val="0"/>
              </a:spcBef>
              <a:spcAft>
                <a:spcPts val="0"/>
              </a:spcAft>
              <a:buSzPts val="1100"/>
              <a:buAutoNum type="arabicPeriod"/>
            </a:pPr>
            <a:r>
              <a:rPr lang="en"/>
              <a:t>The logo/typeface logo that will be found on the main site. Provides identity and a dynamic image for different screen sizes</a:t>
            </a:r>
            <a:endParaRPr/>
          </a:p>
          <a:p>
            <a:pPr indent="-298450" lvl="0" marL="457200" rtl="0">
              <a:spcBef>
                <a:spcPts val="0"/>
              </a:spcBef>
              <a:spcAft>
                <a:spcPts val="0"/>
              </a:spcAft>
              <a:buSzPts val="1100"/>
              <a:buAutoNum type="arabicPeriod"/>
            </a:pPr>
            <a:r>
              <a:rPr lang="en"/>
              <a:t>Search form panel is the main form of the website where users spend most of their actions. The purpose will consist of allowing users to input their desired subreddit, which is error check and filtered, in order to provide the reddit api with the directory where to pull data. </a:t>
            </a:r>
            <a:endParaRPr/>
          </a:p>
          <a:p>
            <a:pPr indent="-298450" lvl="0" marL="457200" rtl="0">
              <a:spcBef>
                <a:spcPts val="0"/>
              </a:spcBef>
              <a:spcAft>
                <a:spcPts val="0"/>
              </a:spcAft>
              <a:buSzPts val="1100"/>
              <a:buAutoNum type="arabicPeriod"/>
            </a:pPr>
            <a:r>
              <a:rPr lang="en"/>
              <a:t>The results tab will consist of the compiled data of the current general value of the entire searched subreddit. This will be displayed with both text and image dynamically to the result including the image, text, and color. </a:t>
            </a:r>
            <a:endParaRPr/>
          </a:p>
          <a:p>
            <a:pPr indent="-298450" lvl="1" marL="914400" rtl="0">
              <a:spcBef>
                <a:spcPts val="0"/>
              </a:spcBef>
              <a:spcAft>
                <a:spcPts val="0"/>
              </a:spcAft>
              <a:buSzPts val="1100"/>
              <a:buAutoNum type="alphaLcPeriod"/>
            </a:pPr>
            <a:r>
              <a:rPr lang="en"/>
              <a:t>This area will begin collapsed and upon requesting more information (Through clicking the general result) will expand to provide more detailed data on the current search query.</a:t>
            </a:r>
            <a:endParaRPr/>
          </a:p>
          <a:p>
            <a:pPr indent="-298450" lvl="0" marL="457200" rtl="0">
              <a:spcBef>
                <a:spcPts val="0"/>
              </a:spcBef>
              <a:spcAft>
                <a:spcPts val="0"/>
              </a:spcAft>
              <a:buSzPts val="1100"/>
              <a:buAutoNum type="arabicPeriod"/>
            </a:pPr>
            <a:r>
              <a:rPr lang="en"/>
              <a:t>Footer found on every page in parallel to the Header, allows quick access to About us, Contact Us, and Help for additional information about communication + troubleshooting.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89" name="Shape 89"/>
        <p:cNvGrpSpPr/>
        <p:nvPr/>
      </p:nvGrpSpPr>
      <p:grpSpPr>
        <a:xfrm>
          <a:off x="0" y="0"/>
          <a:ext cx="0" cy="0"/>
          <a:chOff x="0" y="0"/>
          <a:chExt cx="0" cy="0"/>
        </a:xfrm>
      </p:grpSpPr>
      <p:sp>
        <p:nvSpPr>
          <p:cNvPr id="90" name="Google Shape;90;g3d47411b58_3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1" name="Google Shape;91;g3d47411b58_3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298450" lvl="0" marL="457200" rtl="0">
              <a:spcBef>
                <a:spcPts val="0"/>
              </a:spcBef>
              <a:spcAft>
                <a:spcPts val="0"/>
              </a:spcAft>
              <a:buSzPts val="1100"/>
              <a:buAutoNum type="arabicPeriod"/>
            </a:pPr>
            <a:r>
              <a:rPr lang="en"/>
              <a:t>The search form will be consistent throughout both versions of the main page with unchanged functionality.</a:t>
            </a:r>
            <a:r>
              <a:rPr lang="en"/>
              <a:t> </a:t>
            </a:r>
            <a:endParaRPr/>
          </a:p>
          <a:p>
            <a:pPr indent="-298450" lvl="0" marL="457200" rtl="0">
              <a:spcBef>
                <a:spcPts val="0"/>
              </a:spcBef>
              <a:spcAft>
                <a:spcPts val="0"/>
              </a:spcAft>
              <a:buSzPts val="1100"/>
              <a:buAutoNum type="arabicPeriod"/>
            </a:pPr>
            <a:r>
              <a:rPr lang="en"/>
              <a:t>The general results will remain displayed at the top of the results grid area and maintain functionality throughout navigation.</a:t>
            </a:r>
            <a:endParaRPr/>
          </a:p>
          <a:p>
            <a:pPr indent="-298450" lvl="0" marL="457200" rtl="0">
              <a:spcBef>
                <a:spcPts val="0"/>
              </a:spcBef>
              <a:spcAft>
                <a:spcPts val="0"/>
              </a:spcAft>
              <a:buSzPts val="1100"/>
              <a:buAutoNum type="arabicPeriod"/>
            </a:pPr>
            <a:r>
              <a:rPr lang="en"/>
              <a:t>The expanded results panel show numerous data based off of the search results. Regardless of positive or negative data, all of the contents will be displayed here within ‘post-cards’ made from carious metadata from both reddit and sentimood api. </a:t>
            </a:r>
            <a:endParaRPr/>
          </a:p>
          <a:p>
            <a:pPr indent="-298450" lvl="0" marL="457200" rtl="0">
              <a:spcBef>
                <a:spcPts val="0"/>
              </a:spcBef>
              <a:spcAft>
                <a:spcPts val="0"/>
              </a:spcAft>
              <a:buSzPts val="1100"/>
              <a:buAutoNum type="arabicPeriod"/>
            </a:pPr>
            <a:r>
              <a:rPr lang="en"/>
              <a:t>The area for each individual panel has an image (either in thumbnail or placeholder form), current votes, title (up to 25 characters), author, permalink (leading to the resulting content), and sentimood score.</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311700" y="3152225"/>
            <a:ext cx="8520600" cy="1300800"/>
          </a:xfrm>
          <a:prstGeom prst="rect">
            <a:avLst/>
          </a:prstGeom>
        </p:spPr>
        <p:txBody>
          <a:bodyPr anchorCtr="0" anchor="t" bIns="91425" lIns="91425" spcFirstLastPara="1" rIns="91425" wrap="square" tIns="91425"/>
          <a:lstStyle>
            <a:lvl1pPr indent="-342900" lvl="0" marL="457200" algn="ctr">
              <a:spcBef>
                <a:spcPts val="0"/>
              </a:spcBef>
              <a:spcAft>
                <a:spcPts val="0"/>
              </a:spcAft>
              <a:buSzPts val="1800"/>
              <a:buChar char="●"/>
              <a:defRPr/>
            </a:lvl1pPr>
            <a:lvl2pPr indent="-317500" lvl="1" marL="914400" algn="ctr">
              <a:spcBef>
                <a:spcPts val="1600"/>
              </a:spcBef>
              <a:spcAft>
                <a:spcPts val="0"/>
              </a:spcAft>
              <a:buSzPts val="1400"/>
              <a:buChar char="○"/>
              <a:defRPr/>
            </a:lvl2pPr>
            <a:lvl3pPr indent="-317500" lvl="2" marL="1371600" algn="ctr">
              <a:spcBef>
                <a:spcPts val="1600"/>
              </a:spcBef>
              <a:spcAft>
                <a:spcPts val="0"/>
              </a:spcAft>
              <a:buSzPts val="1400"/>
              <a:buChar char="■"/>
              <a:defRPr/>
            </a:lvl3pPr>
            <a:lvl4pPr indent="-317500" lvl="3" marL="1828800" algn="ctr">
              <a:spcBef>
                <a:spcPts val="1600"/>
              </a:spcBef>
              <a:spcAft>
                <a:spcPts val="0"/>
              </a:spcAft>
              <a:buSzPts val="1400"/>
              <a:buChar char="●"/>
              <a:defRPr/>
            </a:lvl4pPr>
            <a:lvl5pPr indent="-317500" lvl="4" marL="2286000" algn="ctr">
              <a:spcBef>
                <a:spcPts val="1600"/>
              </a:spcBef>
              <a:spcAft>
                <a:spcPts val="0"/>
              </a:spcAft>
              <a:buSzPts val="1400"/>
              <a:buChar char="○"/>
              <a:defRPr/>
            </a:lvl5pPr>
            <a:lvl6pPr indent="-317500" lvl="5" marL="2743200" algn="ctr">
              <a:spcBef>
                <a:spcPts val="1600"/>
              </a:spcBef>
              <a:spcAft>
                <a:spcPts val="0"/>
              </a:spcAft>
              <a:buSzPts val="1400"/>
              <a:buChar char="■"/>
              <a:defRPr/>
            </a:lvl6pPr>
            <a:lvl7pPr indent="-317500" lvl="6" marL="3200400" algn="ctr">
              <a:spcBef>
                <a:spcPts val="1600"/>
              </a:spcBef>
              <a:spcAft>
                <a:spcPts val="0"/>
              </a:spcAft>
              <a:buSzPts val="1400"/>
              <a:buChar char="●"/>
              <a:defRPr/>
            </a:lvl7pPr>
            <a:lvl8pPr indent="-317500" lvl="7" marL="3657600" algn="ctr">
              <a:spcBef>
                <a:spcPts val="1600"/>
              </a:spcBef>
              <a:spcAft>
                <a:spcPts val="0"/>
              </a:spcAft>
              <a:buSzPts val="1400"/>
              <a:buChar char="○"/>
              <a:defRPr/>
            </a:lvl8pPr>
            <a:lvl9pPr indent="-317500" lvl="8" marL="4114800" algn="ctr">
              <a:spcBef>
                <a:spcPts val="1600"/>
              </a:spcBef>
              <a:spcAft>
                <a:spcPts val="1600"/>
              </a:spcAft>
              <a:buSzPts val="1400"/>
              <a:buChar char="■"/>
              <a:defRPr/>
            </a:lvl9pPr>
          </a:lstStyle>
          <a:p/>
        </p:txBody>
      </p:sp>
      <p:sp>
        <p:nvSpPr>
          <p:cNvPr id="47" name="Google Shape;47;p11"/>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p:spPr>
        <p:txBody>
          <a:bodyPr anchorCtr="0" anchor="ctr" bIns="91425" lIns="91425" spcFirstLastPara="1" rIns="91425" wrap="square" tIns="91425"/>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11700" y="445025"/>
            <a:ext cx="8520600" cy="572700"/>
          </a:xfrm>
          <a:prstGeom prst="rect">
            <a:avLst/>
          </a:prstGeom>
        </p:spPr>
        <p:txBody>
          <a:bodyPr anchorCtr="0" anchor="t" bIns="91425" lIns="91425" spcFirstLastPara="1" rIns="91425" wrap="square" tIns="91425"/>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311700" y="1152475"/>
            <a:ext cx="8520600" cy="3416400"/>
          </a:xfrm>
          <a:prstGeom prst="rect">
            <a:avLst/>
          </a:prstGeom>
        </p:spPr>
        <p:txBody>
          <a:bodyPr anchorCtr="0" anchor="t" bIns="91425" lIns="91425" spcFirstLastPara="1" rIns="91425" wrap="square" tIns="91425"/>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19" name="Google Shape;19;p4"/>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445025"/>
            <a:ext cx="8520600" cy="572700"/>
          </a:xfrm>
          <a:prstGeom prst="rect">
            <a:avLst/>
          </a:prstGeom>
        </p:spPr>
        <p:txBody>
          <a:bodyPr anchorCtr="0" anchor="t" bIns="91425" lIns="91425" spcFirstLastPara="1" rIns="91425" wrap="square" tIns="91425"/>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311700" y="1152475"/>
            <a:ext cx="3999900" cy="3416400"/>
          </a:xfrm>
          <a:prstGeom prst="rect">
            <a:avLst/>
          </a:prstGeom>
        </p:spPr>
        <p:txBody>
          <a:bodyPr anchorCtr="0" anchor="t" bIns="91425" lIns="91425" spcFirstLastPara="1" rIns="91425" wrap="square" tIns="91425"/>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3" name="Google Shape;23;p5"/>
          <p:cNvSpPr txBox="1"/>
          <p:nvPr>
            <p:ph idx="2" type="body"/>
          </p:nvPr>
        </p:nvSpPr>
        <p:spPr>
          <a:xfrm>
            <a:off x="4832400" y="1152475"/>
            <a:ext cx="3999900" cy="3416400"/>
          </a:xfrm>
          <a:prstGeom prst="rect">
            <a:avLst/>
          </a:prstGeom>
        </p:spPr>
        <p:txBody>
          <a:bodyPr anchorCtr="0" anchor="t" bIns="91425" lIns="91425" spcFirstLastPara="1" rIns="91425" wrap="square" tIns="91425"/>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4" name="Google Shape;24;p5"/>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445025"/>
            <a:ext cx="8520600" cy="572700"/>
          </a:xfrm>
          <a:prstGeom prst="rect">
            <a:avLst/>
          </a:prstGeom>
        </p:spPr>
        <p:txBody>
          <a:bodyPr anchorCtr="0" anchor="t" bIns="91425" lIns="91425" spcFirstLastPara="1" rIns="91425" wrap="square" tIns="91425"/>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555600"/>
            <a:ext cx="2808000" cy="755700"/>
          </a:xfrm>
          <a:prstGeom prst="rect">
            <a:avLst/>
          </a:prstGeom>
        </p:spPr>
        <p:txBody>
          <a:bodyPr anchorCtr="0" anchor="b" bIns="91425" lIns="91425" spcFirstLastPara="1" rIns="91425" wrap="square" tIns="91425"/>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311700" y="1389600"/>
            <a:ext cx="2808000" cy="3179400"/>
          </a:xfrm>
          <a:prstGeom prst="rect">
            <a:avLst/>
          </a:prstGeom>
        </p:spPr>
        <p:txBody>
          <a:bodyPr anchorCtr="0" anchor="t" bIns="91425" lIns="91425" spcFirstLastPara="1" rIns="91425" wrap="square" tIns="91425"/>
          <a:lstStyle>
            <a:lvl1pPr indent="-304800" lvl="0" marL="457200">
              <a:spcBef>
                <a:spcPts val="0"/>
              </a:spcBef>
              <a:spcAft>
                <a:spcPts val="0"/>
              </a:spcAft>
              <a:buSzPts val="1200"/>
              <a:buChar char="●"/>
              <a:defRPr sz="12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31" name="Google Shape;31;p7"/>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450150"/>
            <a:ext cx="6367800" cy="4090800"/>
          </a:xfrm>
          <a:prstGeom prst="rect">
            <a:avLst/>
          </a:prstGeom>
        </p:spPr>
        <p:txBody>
          <a:bodyPr anchorCtr="0" anchor="ctr" bIns="91425" lIns="91425" spcFirstLastPara="1" rIns="91425" wrap="square" tIns="91425"/>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37" name="Google Shape;37;p9"/>
          <p:cNvSpPr txBox="1"/>
          <p:nvPr>
            <p:ph type="title"/>
          </p:nvPr>
        </p:nvSpPr>
        <p:spPr>
          <a:xfrm>
            <a:off x="265500" y="1233175"/>
            <a:ext cx="4045200" cy="1482300"/>
          </a:xfrm>
          <a:prstGeom prst="rect">
            <a:avLst/>
          </a:prstGeom>
        </p:spPr>
        <p:txBody>
          <a:bodyPr anchorCtr="0" anchor="b" bIns="91425" lIns="91425" spcFirstLastPara="1" rIns="91425" wrap="square" tIns="91425"/>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65500" y="2803075"/>
            <a:ext cx="4045200" cy="1235100"/>
          </a:xfrm>
          <a:prstGeom prst="rect">
            <a:avLst/>
          </a:prstGeom>
        </p:spPr>
        <p:txBody>
          <a:bodyPr anchorCtr="0" anchor="t" bIns="91425" lIns="91425" spcFirstLastPara="1" rIns="91425" wrap="square" tIns="91425"/>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939500" y="724075"/>
            <a:ext cx="3837000" cy="3695100"/>
          </a:xfrm>
          <a:prstGeom prst="rect">
            <a:avLst/>
          </a:prstGeom>
        </p:spPr>
        <p:txBody>
          <a:bodyPr anchorCtr="0" anchor="ctr" bIns="91425" lIns="91425" spcFirstLastPara="1" rIns="91425" wrap="square" tIns="91425"/>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40" name="Google Shape;40;p9"/>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4230575"/>
            <a:ext cx="5998800" cy="605100"/>
          </a:xfrm>
          <a:prstGeom prst="rect">
            <a:avLst/>
          </a:prstGeom>
        </p:spPr>
        <p:txBody>
          <a:bodyPr anchorCtr="0" anchor="ctr" bIns="91425" lIns="91425" spcFirstLastPara="1" rIns="91425" wrap="square" tIns="91425"/>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1600"/>
              </a:spcBef>
              <a:spcAft>
                <a:spcPts val="0"/>
              </a:spcAft>
              <a:buClr>
                <a:schemeClr val="dk2"/>
              </a:buClr>
              <a:buSzPts val="1400"/>
              <a:buChar char="○"/>
              <a:defRPr>
                <a:solidFill>
                  <a:schemeClr val="dk2"/>
                </a:solidFill>
              </a:defRPr>
            </a:lvl2pPr>
            <a:lvl3pPr indent="-317500" lvl="2" marL="1371600">
              <a:lnSpc>
                <a:spcPct val="115000"/>
              </a:lnSpc>
              <a:spcBef>
                <a:spcPts val="1600"/>
              </a:spcBef>
              <a:spcAft>
                <a:spcPts val="0"/>
              </a:spcAft>
              <a:buClr>
                <a:schemeClr val="dk2"/>
              </a:buClr>
              <a:buSzPts val="1400"/>
              <a:buChar char="■"/>
              <a:defRPr>
                <a:solidFill>
                  <a:schemeClr val="dk2"/>
                </a:solidFill>
              </a:defRPr>
            </a:lvl3pPr>
            <a:lvl4pPr indent="-317500" lvl="3" marL="1828800">
              <a:lnSpc>
                <a:spcPct val="115000"/>
              </a:lnSpc>
              <a:spcBef>
                <a:spcPts val="1600"/>
              </a:spcBef>
              <a:spcAft>
                <a:spcPts val="0"/>
              </a:spcAft>
              <a:buClr>
                <a:schemeClr val="dk2"/>
              </a:buClr>
              <a:buSzPts val="1400"/>
              <a:buChar char="●"/>
              <a:defRPr>
                <a:solidFill>
                  <a:schemeClr val="dk2"/>
                </a:solidFill>
              </a:defRPr>
            </a:lvl4pPr>
            <a:lvl5pPr indent="-317500" lvl="4" marL="2286000">
              <a:lnSpc>
                <a:spcPct val="115000"/>
              </a:lnSpc>
              <a:spcBef>
                <a:spcPts val="1600"/>
              </a:spcBef>
              <a:spcAft>
                <a:spcPts val="0"/>
              </a:spcAft>
              <a:buClr>
                <a:schemeClr val="dk2"/>
              </a:buClr>
              <a:buSzPts val="1400"/>
              <a:buChar char="○"/>
              <a:defRPr>
                <a:solidFill>
                  <a:schemeClr val="dk2"/>
                </a:solidFill>
              </a:defRPr>
            </a:lvl5pPr>
            <a:lvl6pPr indent="-317500" lvl="5" marL="2743200">
              <a:lnSpc>
                <a:spcPct val="115000"/>
              </a:lnSpc>
              <a:spcBef>
                <a:spcPts val="1600"/>
              </a:spcBef>
              <a:spcAft>
                <a:spcPts val="0"/>
              </a:spcAft>
              <a:buClr>
                <a:schemeClr val="dk2"/>
              </a:buClr>
              <a:buSzPts val="1400"/>
              <a:buChar char="■"/>
              <a:defRPr>
                <a:solidFill>
                  <a:schemeClr val="dk2"/>
                </a:solidFill>
              </a:defRPr>
            </a:lvl6pPr>
            <a:lvl7pPr indent="-317500" lvl="6" marL="3200400">
              <a:lnSpc>
                <a:spcPct val="115000"/>
              </a:lnSpc>
              <a:spcBef>
                <a:spcPts val="1600"/>
              </a:spcBef>
              <a:spcAft>
                <a:spcPts val="0"/>
              </a:spcAft>
              <a:buClr>
                <a:schemeClr val="dk2"/>
              </a:buClr>
              <a:buSzPts val="1400"/>
              <a:buChar char="●"/>
              <a:defRPr>
                <a:solidFill>
                  <a:schemeClr val="dk2"/>
                </a:solidFill>
              </a:defRPr>
            </a:lvl7pPr>
            <a:lvl8pPr indent="-317500" lvl="7" marL="3657600">
              <a:lnSpc>
                <a:spcPct val="115000"/>
              </a:lnSpc>
              <a:spcBef>
                <a:spcPts val="1600"/>
              </a:spcBef>
              <a:spcAft>
                <a:spcPts val="0"/>
              </a:spcAft>
              <a:buClr>
                <a:schemeClr val="dk2"/>
              </a:buClr>
              <a:buSzPts val="1400"/>
              <a:buChar char="○"/>
              <a:defRPr>
                <a:solidFill>
                  <a:schemeClr val="dk2"/>
                </a:solidFill>
              </a:defRPr>
            </a:lvl8pPr>
            <a:lvl9pPr indent="-317500" lvl="8" marL="4114800">
              <a:lnSpc>
                <a:spcPct val="115000"/>
              </a:lnSpc>
              <a:spcBef>
                <a:spcPts val="1600"/>
              </a:spcBef>
              <a:spcAft>
                <a:spcPts val="160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53" name="Shape 53"/>
        <p:cNvGrpSpPr/>
        <p:nvPr/>
      </p:nvGrpSpPr>
      <p:grpSpPr>
        <a:xfrm>
          <a:off x="0" y="0"/>
          <a:ext cx="0" cy="0"/>
          <a:chOff x="0" y="0"/>
          <a:chExt cx="0" cy="0"/>
        </a:xfrm>
      </p:grpSpPr>
      <p:sp>
        <p:nvSpPr>
          <p:cNvPr id="54" name="Google Shape;54;p13"/>
          <p:cNvSpPr/>
          <p:nvPr/>
        </p:nvSpPr>
        <p:spPr>
          <a:xfrm>
            <a:off x="1073900" y="3246125"/>
            <a:ext cx="7481400" cy="371100"/>
          </a:xfrm>
          <a:prstGeom prst="rect">
            <a:avLst/>
          </a:prstGeom>
          <a:solidFill>
            <a:srgbClr val="D25A32"/>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000">
              <a:solidFill>
                <a:srgbClr val="FFFFFF"/>
              </a:solidFill>
              <a:latin typeface="Quattrocento Sans"/>
              <a:ea typeface="Quattrocento Sans"/>
              <a:cs typeface="Quattrocento Sans"/>
              <a:sym typeface="Quattrocento Sans"/>
            </a:endParaRPr>
          </a:p>
        </p:txBody>
      </p:sp>
      <p:sp>
        <p:nvSpPr>
          <p:cNvPr id="55" name="Google Shape;55;p13"/>
          <p:cNvSpPr txBox="1"/>
          <p:nvPr/>
        </p:nvSpPr>
        <p:spPr>
          <a:xfrm>
            <a:off x="170975" y="90225"/>
            <a:ext cx="807300" cy="569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lang="en" sz="800"/>
              <a:t>Login/Signup Landing Page</a:t>
            </a:r>
            <a:endParaRPr sz="800"/>
          </a:p>
        </p:txBody>
      </p:sp>
      <p:sp>
        <p:nvSpPr>
          <p:cNvPr id="56" name="Google Shape;56;p13"/>
          <p:cNvSpPr/>
          <p:nvPr/>
        </p:nvSpPr>
        <p:spPr>
          <a:xfrm>
            <a:off x="1073900" y="245175"/>
            <a:ext cx="7484400" cy="226200"/>
          </a:xfrm>
          <a:prstGeom prst="rect">
            <a:avLst/>
          </a:prstGeom>
          <a:solidFill>
            <a:srgbClr val="D25A32"/>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000">
              <a:solidFill>
                <a:srgbClr val="FFFFFF"/>
              </a:solidFill>
              <a:latin typeface="Quattrocento Sans"/>
              <a:ea typeface="Quattrocento Sans"/>
              <a:cs typeface="Quattrocento Sans"/>
              <a:sym typeface="Quattrocento Sans"/>
            </a:endParaRPr>
          </a:p>
        </p:txBody>
      </p:sp>
      <p:sp>
        <p:nvSpPr>
          <p:cNvPr id="57" name="Google Shape;57;p13"/>
          <p:cNvSpPr txBox="1"/>
          <p:nvPr/>
        </p:nvSpPr>
        <p:spPr>
          <a:xfrm>
            <a:off x="828675" y="179750"/>
            <a:ext cx="990600" cy="2262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lang="en" sz="1000">
                <a:solidFill>
                  <a:schemeClr val="lt1"/>
                </a:solidFill>
                <a:latin typeface="Verdana"/>
                <a:ea typeface="Verdana"/>
                <a:cs typeface="Verdana"/>
                <a:sym typeface="Verdana"/>
              </a:rPr>
              <a:t>header</a:t>
            </a:r>
            <a:endParaRPr>
              <a:latin typeface="Verdana"/>
              <a:ea typeface="Verdana"/>
              <a:cs typeface="Verdana"/>
              <a:sym typeface="Verdana"/>
            </a:endParaRPr>
          </a:p>
        </p:txBody>
      </p:sp>
      <p:sp>
        <p:nvSpPr>
          <p:cNvPr id="58" name="Google Shape;58;p13"/>
          <p:cNvSpPr txBox="1"/>
          <p:nvPr/>
        </p:nvSpPr>
        <p:spPr>
          <a:xfrm>
            <a:off x="7013875" y="222225"/>
            <a:ext cx="1701000" cy="305400"/>
          </a:xfrm>
          <a:prstGeom prst="rect">
            <a:avLst/>
          </a:prstGeom>
          <a:noFill/>
          <a:ln>
            <a:noFill/>
          </a:ln>
        </p:spPr>
        <p:txBody>
          <a:bodyPr anchorCtr="0" anchor="t" bIns="91425" lIns="91425" spcFirstLastPara="1" rIns="91425" wrap="square" tIns="91425">
            <a:noAutofit/>
          </a:bodyPr>
          <a:lstStyle/>
          <a:p>
            <a:pPr indent="0" lvl="0" marL="0">
              <a:spcBef>
                <a:spcPts val="0"/>
              </a:spcBef>
              <a:spcAft>
                <a:spcPts val="0"/>
              </a:spcAft>
              <a:buClr>
                <a:schemeClr val="dk1"/>
              </a:buClr>
              <a:buSzPts val="1100"/>
              <a:buFont typeface="Arial"/>
              <a:buNone/>
            </a:pPr>
            <a:r>
              <a:rPr lang="en" sz="600">
                <a:solidFill>
                  <a:schemeClr val="lt1"/>
                </a:solidFill>
                <a:latin typeface="Verdana"/>
                <a:ea typeface="Verdana"/>
                <a:cs typeface="Verdana"/>
                <a:sym typeface="Verdana"/>
              </a:rPr>
              <a:t> </a:t>
            </a:r>
            <a:r>
              <a:rPr lang="en" sz="600" u="sng">
                <a:solidFill>
                  <a:srgbClr val="0000FF"/>
                </a:solidFill>
                <a:latin typeface="Verdana"/>
                <a:ea typeface="Verdana"/>
                <a:cs typeface="Verdana"/>
                <a:sym typeface="Verdana"/>
              </a:rPr>
              <a:t>Home</a:t>
            </a:r>
            <a:r>
              <a:rPr lang="en" sz="600">
                <a:solidFill>
                  <a:schemeClr val="lt1"/>
                </a:solidFill>
                <a:latin typeface="Verdana"/>
                <a:ea typeface="Verdana"/>
                <a:cs typeface="Verdana"/>
                <a:sym typeface="Verdana"/>
              </a:rPr>
              <a:t> | </a:t>
            </a:r>
            <a:r>
              <a:rPr lang="en" sz="600" u="sng">
                <a:solidFill>
                  <a:srgbClr val="0000FF"/>
                </a:solidFill>
                <a:latin typeface="Verdana"/>
                <a:ea typeface="Verdana"/>
                <a:cs typeface="Verdana"/>
                <a:sym typeface="Verdana"/>
              </a:rPr>
              <a:t>Account</a:t>
            </a:r>
            <a:r>
              <a:rPr lang="en" sz="600">
                <a:solidFill>
                  <a:srgbClr val="0000FF"/>
                </a:solidFill>
                <a:latin typeface="Verdana"/>
                <a:ea typeface="Verdana"/>
                <a:cs typeface="Verdana"/>
                <a:sym typeface="Verdana"/>
              </a:rPr>
              <a:t> </a:t>
            </a:r>
            <a:r>
              <a:rPr lang="en" sz="600">
                <a:solidFill>
                  <a:schemeClr val="lt1"/>
                </a:solidFill>
                <a:latin typeface="Verdana"/>
                <a:ea typeface="Verdana"/>
                <a:cs typeface="Verdana"/>
                <a:sym typeface="Verdana"/>
              </a:rPr>
              <a:t>| </a:t>
            </a:r>
            <a:r>
              <a:rPr lang="en" sz="600" u="sng">
                <a:solidFill>
                  <a:srgbClr val="0000FF"/>
                </a:solidFill>
                <a:latin typeface="Verdana"/>
                <a:ea typeface="Verdana"/>
                <a:cs typeface="Verdana"/>
                <a:sym typeface="Verdana"/>
              </a:rPr>
              <a:t>Settings</a:t>
            </a:r>
            <a:r>
              <a:rPr lang="en" sz="600">
                <a:solidFill>
                  <a:srgbClr val="0000FF"/>
                </a:solidFill>
                <a:latin typeface="Verdana"/>
                <a:ea typeface="Verdana"/>
                <a:cs typeface="Verdana"/>
                <a:sym typeface="Verdana"/>
              </a:rPr>
              <a:t> </a:t>
            </a:r>
            <a:r>
              <a:rPr lang="en" sz="600">
                <a:solidFill>
                  <a:schemeClr val="lt1"/>
                </a:solidFill>
                <a:latin typeface="Verdana"/>
                <a:ea typeface="Verdana"/>
                <a:cs typeface="Verdana"/>
                <a:sym typeface="Verdana"/>
              </a:rPr>
              <a:t>| </a:t>
            </a:r>
            <a:r>
              <a:rPr lang="en" sz="600" u="sng">
                <a:solidFill>
                  <a:srgbClr val="0000FF"/>
                </a:solidFill>
                <a:latin typeface="Verdana"/>
                <a:ea typeface="Verdana"/>
                <a:cs typeface="Verdana"/>
                <a:sym typeface="Verdana"/>
              </a:rPr>
              <a:t>Logout</a:t>
            </a:r>
            <a:endParaRPr sz="600" u="sng">
              <a:solidFill>
                <a:srgbClr val="0000FF"/>
              </a:solidFill>
              <a:latin typeface="Verdana"/>
              <a:ea typeface="Verdana"/>
              <a:cs typeface="Verdana"/>
              <a:sym typeface="Verdana"/>
            </a:endParaRPr>
          </a:p>
          <a:p>
            <a:pPr indent="0" lvl="0" marL="0" rtl="0">
              <a:spcBef>
                <a:spcPts val="0"/>
              </a:spcBef>
              <a:spcAft>
                <a:spcPts val="0"/>
              </a:spcAft>
              <a:buNone/>
            </a:pPr>
            <a:r>
              <a:t/>
            </a:r>
            <a:endParaRPr sz="600" u="sng">
              <a:solidFill>
                <a:srgbClr val="0000FF"/>
              </a:solidFill>
              <a:latin typeface="Verdana"/>
              <a:ea typeface="Verdana"/>
              <a:cs typeface="Verdana"/>
              <a:sym typeface="Verdana"/>
            </a:endParaRPr>
          </a:p>
        </p:txBody>
      </p:sp>
      <p:sp>
        <p:nvSpPr>
          <p:cNvPr id="59" name="Google Shape;59;p13"/>
          <p:cNvSpPr/>
          <p:nvPr/>
        </p:nvSpPr>
        <p:spPr>
          <a:xfrm>
            <a:off x="1073900" y="3682575"/>
            <a:ext cx="7484400" cy="226200"/>
          </a:xfrm>
          <a:prstGeom prst="rect">
            <a:avLst/>
          </a:prstGeom>
          <a:solidFill>
            <a:srgbClr val="D25A32"/>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000">
              <a:solidFill>
                <a:srgbClr val="FFFFFF"/>
              </a:solidFill>
              <a:latin typeface="Quattrocento Sans"/>
              <a:ea typeface="Quattrocento Sans"/>
              <a:cs typeface="Quattrocento Sans"/>
              <a:sym typeface="Quattrocento Sans"/>
            </a:endParaRPr>
          </a:p>
        </p:txBody>
      </p:sp>
      <p:sp>
        <p:nvSpPr>
          <p:cNvPr id="60" name="Google Shape;60;p13"/>
          <p:cNvSpPr txBox="1"/>
          <p:nvPr/>
        </p:nvSpPr>
        <p:spPr>
          <a:xfrm>
            <a:off x="828675" y="3617175"/>
            <a:ext cx="990600" cy="2262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chemeClr val="lt1"/>
                </a:solidFill>
                <a:latin typeface="Quattrocento Sans"/>
                <a:ea typeface="Quattrocento Sans"/>
                <a:cs typeface="Quattrocento Sans"/>
                <a:sym typeface="Quattrocento Sans"/>
              </a:rPr>
              <a:t>footer</a:t>
            </a:r>
            <a:endParaRPr/>
          </a:p>
        </p:txBody>
      </p:sp>
      <p:sp>
        <p:nvSpPr>
          <p:cNvPr id="61" name="Google Shape;61;p13"/>
          <p:cNvSpPr txBox="1"/>
          <p:nvPr/>
        </p:nvSpPr>
        <p:spPr>
          <a:xfrm>
            <a:off x="6829425" y="3658775"/>
            <a:ext cx="1764000" cy="226200"/>
          </a:xfrm>
          <a:prstGeom prst="rect">
            <a:avLst/>
          </a:prstGeom>
          <a:noFill/>
          <a:ln>
            <a:noFill/>
          </a:ln>
        </p:spPr>
        <p:txBody>
          <a:bodyPr anchorCtr="0" anchor="t" bIns="91425" lIns="91425" spcFirstLastPara="1" rIns="91425" wrap="square" tIns="91425">
            <a:noAutofit/>
          </a:bodyPr>
          <a:lstStyle/>
          <a:p>
            <a:pPr indent="0" lvl="0" marL="0" rtl="0">
              <a:spcBef>
                <a:spcPts val="0"/>
              </a:spcBef>
              <a:spcAft>
                <a:spcPts val="0"/>
              </a:spcAft>
              <a:buNone/>
            </a:pPr>
            <a:r>
              <a:rPr lang="en" sz="600" u="sng">
                <a:solidFill>
                  <a:srgbClr val="0000FF"/>
                </a:solidFill>
                <a:latin typeface="Verdana"/>
                <a:ea typeface="Verdana"/>
                <a:cs typeface="Verdana"/>
                <a:sym typeface="Verdana"/>
              </a:rPr>
              <a:t>About Us</a:t>
            </a:r>
            <a:r>
              <a:rPr lang="en" sz="600">
                <a:solidFill>
                  <a:srgbClr val="FFFFFF"/>
                </a:solidFill>
                <a:latin typeface="Verdana"/>
                <a:ea typeface="Verdana"/>
                <a:cs typeface="Verdana"/>
                <a:sym typeface="Verdana"/>
              </a:rPr>
              <a:t> </a:t>
            </a:r>
            <a:r>
              <a:rPr lang="en" sz="600">
                <a:solidFill>
                  <a:srgbClr val="FFFFFF"/>
                </a:solidFill>
                <a:latin typeface="Verdana"/>
                <a:ea typeface="Verdana"/>
                <a:cs typeface="Verdana"/>
                <a:sym typeface="Verdana"/>
              </a:rPr>
              <a:t>| </a:t>
            </a:r>
            <a:r>
              <a:rPr lang="en" sz="600" u="sng">
                <a:solidFill>
                  <a:srgbClr val="0000FF"/>
                </a:solidFill>
                <a:latin typeface="Verdana"/>
                <a:ea typeface="Verdana"/>
                <a:cs typeface="Verdana"/>
                <a:sym typeface="Verdana"/>
              </a:rPr>
              <a:t>Contact Us</a:t>
            </a:r>
            <a:r>
              <a:rPr lang="en" sz="600">
                <a:solidFill>
                  <a:srgbClr val="FFFFFF"/>
                </a:solidFill>
                <a:latin typeface="Verdana"/>
                <a:ea typeface="Verdana"/>
                <a:cs typeface="Verdana"/>
                <a:sym typeface="Verdana"/>
              </a:rPr>
              <a:t> |</a:t>
            </a:r>
            <a:r>
              <a:rPr lang="en" sz="600">
                <a:solidFill>
                  <a:srgbClr val="FFFFFF"/>
                </a:solidFill>
                <a:latin typeface="Verdana"/>
                <a:ea typeface="Verdana"/>
                <a:cs typeface="Verdana"/>
                <a:sym typeface="Verdana"/>
              </a:rPr>
              <a:t> </a:t>
            </a:r>
            <a:r>
              <a:rPr lang="en" sz="600" u="sng">
                <a:solidFill>
                  <a:srgbClr val="0000FF"/>
                </a:solidFill>
                <a:latin typeface="Verdana"/>
                <a:ea typeface="Verdana"/>
                <a:cs typeface="Verdana"/>
                <a:sym typeface="Verdana"/>
              </a:rPr>
              <a:t>Help</a:t>
            </a:r>
            <a:r>
              <a:rPr lang="en" sz="600">
                <a:solidFill>
                  <a:srgbClr val="0000FF"/>
                </a:solidFill>
                <a:latin typeface="Verdana"/>
                <a:ea typeface="Verdana"/>
                <a:cs typeface="Verdana"/>
                <a:sym typeface="Verdana"/>
              </a:rPr>
              <a:t> </a:t>
            </a:r>
            <a:r>
              <a:rPr lang="en" sz="600">
                <a:solidFill>
                  <a:srgbClr val="FFFFFF"/>
                </a:solidFill>
                <a:latin typeface="Verdana"/>
                <a:ea typeface="Verdana"/>
                <a:cs typeface="Verdana"/>
                <a:sym typeface="Verdana"/>
              </a:rPr>
              <a:t>| Copyright</a:t>
            </a:r>
            <a:endParaRPr sz="600" u="sng">
              <a:solidFill>
                <a:srgbClr val="0000FF"/>
              </a:solidFill>
              <a:latin typeface="Verdana"/>
              <a:ea typeface="Verdana"/>
              <a:cs typeface="Verdana"/>
              <a:sym typeface="Verdana"/>
            </a:endParaRPr>
          </a:p>
        </p:txBody>
      </p:sp>
      <p:sp>
        <p:nvSpPr>
          <p:cNvPr id="62" name="Google Shape;62;p13"/>
          <p:cNvSpPr/>
          <p:nvPr/>
        </p:nvSpPr>
        <p:spPr>
          <a:xfrm>
            <a:off x="949100" y="90222"/>
            <a:ext cx="214800" cy="204300"/>
          </a:xfrm>
          <a:prstGeom prst="ellipse">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sz="600">
                <a:latin typeface="Quattrocento Sans"/>
                <a:ea typeface="Quattrocento Sans"/>
                <a:cs typeface="Quattrocento Sans"/>
                <a:sym typeface="Quattrocento Sans"/>
              </a:rPr>
              <a:t>1</a:t>
            </a:r>
            <a:endParaRPr sz="600">
              <a:latin typeface="Quattrocento Sans"/>
              <a:ea typeface="Quattrocento Sans"/>
              <a:cs typeface="Quattrocento Sans"/>
              <a:sym typeface="Quattrocento Sans"/>
            </a:endParaRPr>
          </a:p>
        </p:txBody>
      </p:sp>
      <p:sp>
        <p:nvSpPr>
          <p:cNvPr id="63" name="Google Shape;63;p13"/>
          <p:cNvSpPr/>
          <p:nvPr/>
        </p:nvSpPr>
        <p:spPr>
          <a:xfrm>
            <a:off x="949100" y="3617172"/>
            <a:ext cx="214800" cy="204300"/>
          </a:xfrm>
          <a:prstGeom prst="ellipse">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sz="600">
                <a:latin typeface="Quattrocento Sans"/>
                <a:ea typeface="Quattrocento Sans"/>
                <a:cs typeface="Quattrocento Sans"/>
                <a:sym typeface="Quattrocento Sans"/>
              </a:rPr>
              <a:t>5</a:t>
            </a:r>
            <a:endParaRPr sz="600">
              <a:latin typeface="Quattrocento Sans"/>
              <a:ea typeface="Quattrocento Sans"/>
              <a:cs typeface="Quattrocento Sans"/>
              <a:sym typeface="Quattrocento Sans"/>
            </a:endParaRPr>
          </a:p>
        </p:txBody>
      </p:sp>
      <p:sp>
        <p:nvSpPr>
          <p:cNvPr id="64" name="Google Shape;64;p13"/>
          <p:cNvSpPr/>
          <p:nvPr/>
        </p:nvSpPr>
        <p:spPr>
          <a:xfrm>
            <a:off x="949088" y="3129459"/>
            <a:ext cx="214800" cy="204300"/>
          </a:xfrm>
          <a:prstGeom prst="ellipse">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sz="600">
                <a:latin typeface="Quattrocento Sans"/>
                <a:ea typeface="Quattrocento Sans"/>
                <a:cs typeface="Quattrocento Sans"/>
                <a:sym typeface="Quattrocento Sans"/>
              </a:rPr>
              <a:t>4</a:t>
            </a:r>
            <a:endParaRPr sz="600">
              <a:latin typeface="Quattrocento Sans"/>
              <a:ea typeface="Quattrocento Sans"/>
              <a:cs typeface="Quattrocento Sans"/>
              <a:sym typeface="Quattrocento Sans"/>
            </a:endParaRPr>
          </a:p>
        </p:txBody>
      </p:sp>
      <p:sp>
        <p:nvSpPr>
          <p:cNvPr id="65" name="Google Shape;65;p13"/>
          <p:cNvSpPr/>
          <p:nvPr/>
        </p:nvSpPr>
        <p:spPr>
          <a:xfrm>
            <a:off x="1190625" y="3333750"/>
            <a:ext cx="252300" cy="156900"/>
          </a:xfrm>
          <a:prstGeom prst="homePlate">
            <a:avLst>
              <a:gd fmla="val 50000" name="adj"/>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66" name="Google Shape;66;p13"/>
          <p:cNvSpPr txBox="1"/>
          <p:nvPr/>
        </p:nvSpPr>
        <p:spPr>
          <a:xfrm>
            <a:off x="1504950" y="3362325"/>
            <a:ext cx="385800" cy="109800"/>
          </a:xfrm>
          <a:prstGeom prst="rect">
            <a:avLst/>
          </a:prstGeom>
          <a:noFill/>
          <a:ln>
            <a:noFill/>
          </a:ln>
        </p:spPr>
        <p:txBody>
          <a:bodyPr anchorCtr="0" anchor="t" bIns="91425" lIns="91425" spcFirstLastPara="1" rIns="91425" wrap="square" tIns="91425">
            <a:noAutofit/>
          </a:bodyPr>
          <a:lstStyle/>
          <a:p>
            <a:pPr indent="0" lvl="0" marL="0">
              <a:spcBef>
                <a:spcPts val="0"/>
              </a:spcBef>
              <a:spcAft>
                <a:spcPts val="0"/>
              </a:spcAft>
              <a:buNone/>
            </a:pPr>
            <a:r>
              <a:t/>
            </a:r>
            <a:endParaRPr/>
          </a:p>
        </p:txBody>
      </p:sp>
      <p:sp>
        <p:nvSpPr>
          <p:cNvPr id="67" name="Google Shape;67;p13"/>
          <p:cNvSpPr txBox="1"/>
          <p:nvPr/>
        </p:nvSpPr>
        <p:spPr>
          <a:xfrm>
            <a:off x="1442925" y="3247300"/>
            <a:ext cx="1014600" cy="320100"/>
          </a:xfrm>
          <a:prstGeom prst="rect">
            <a:avLst/>
          </a:prstGeom>
          <a:noFill/>
          <a:ln>
            <a:noFill/>
          </a:ln>
        </p:spPr>
        <p:txBody>
          <a:bodyPr anchorCtr="0" anchor="t" bIns="91425" lIns="91425" spcFirstLastPara="1" rIns="91425" wrap="square" tIns="91425">
            <a:noAutofit/>
          </a:bodyPr>
          <a:lstStyle/>
          <a:p>
            <a:pPr indent="0" lvl="0" marL="0">
              <a:spcBef>
                <a:spcPts val="0"/>
              </a:spcBef>
              <a:spcAft>
                <a:spcPts val="0"/>
              </a:spcAft>
              <a:buNone/>
            </a:pPr>
            <a:r>
              <a:rPr lang="en" sz="800">
                <a:solidFill>
                  <a:srgbClr val="FFFFFF"/>
                </a:solidFill>
                <a:latin typeface="Verdana"/>
                <a:ea typeface="Verdana"/>
                <a:cs typeface="Verdana"/>
                <a:sym typeface="Verdana"/>
              </a:rPr>
              <a:t>Results (</a:t>
            </a:r>
            <a:r>
              <a:rPr lang="en" sz="800">
                <a:solidFill>
                  <a:srgbClr val="FF0000"/>
                </a:solidFill>
                <a:latin typeface="Verdana"/>
                <a:ea typeface="Verdana"/>
                <a:cs typeface="Verdana"/>
                <a:sym typeface="Verdana"/>
              </a:rPr>
              <a:t>closed</a:t>
            </a:r>
            <a:r>
              <a:rPr lang="en" sz="800">
                <a:solidFill>
                  <a:srgbClr val="FFFFFF"/>
                </a:solidFill>
                <a:latin typeface="Verdana"/>
                <a:ea typeface="Verdana"/>
                <a:cs typeface="Verdana"/>
                <a:sym typeface="Verdana"/>
              </a:rPr>
              <a:t>)</a:t>
            </a:r>
            <a:endParaRPr sz="800">
              <a:solidFill>
                <a:srgbClr val="FFFFFF"/>
              </a:solidFill>
              <a:latin typeface="Verdana"/>
              <a:ea typeface="Verdana"/>
              <a:cs typeface="Verdana"/>
              <a:sym typeface="Verdana"/>
            </a:endParaRPr>
          </a:p>
        </p:txBody>
      </p:sp>
      <p:grpSp>
        <p:nvGrpSpPr>
          <p:cNvPr id="68" name="Google Shape;68;p13"/>
          <p:cNvGrpSpPr/>
          <p:nvPr/>
        </p:nvGrpSpPr>
        <p:grpSpPr>
          <a:xfrm>
            <a:off x="2545550" y="2122659"/>
            <a:ext cx="4331425" cy="1027216"/>
            <a:chOff x="2545550" y="4027659"/>
            <a:chExt cx="4331425" cy="1027216"/>
          </a:xfrm>
        </p:grpSpPr>
        <p:sp>
          <p:nvSpPr>
            <p:cNvPr id="69" name="Google Shape;69;p13"/>
            <p:cNvSpPr/>
            <p:nvPr/>
          </p:nvSpPr>
          <p:spPr>
            <a:xfrm>
              <a:off x="2624175" y="4144975"/>
              <a:ext cx="4252800" cy="909900"/>
            </a:xfrm>
            <a:prstGeom prst="rect">
              <a:avLst/>
            </a:prstGeom>
            <a:solidFill>
              <a:srgbClr val="D25A32"/>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000">
                <a:solidFill>
                  <a:srgbClr val="FFFFFF"/>
                </a:solidFill>
                <a:latin typeface="Quattrocento Sans"/>
                <a:ea typeface="Quattrocento Sans"/>
                <a:cs typeface="Quattrocento Sans"/>
                <a:sym typeface="Quattrocento Sans"/>
              </a:endParaRPr>
            </a:p>
          </p:txBody>
        </p:sp>
        <p:sp>
          <p:nvSpPr>
            <p:cNvPr id="70" name="Google Shape;70;p13"/>
            <p:cNvSpPr txBox="1"/>
            <p:nvPr/>
          </p:nvSpPr>
          <p:spPr>
            <a:xfrm>
              <a:off x="2545550" y="4088875"/>
              <a:ext cx="990600" cy="2271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lang="en" sz="800">
                  <a:solidFill>
                    <a:schemeClr val="lt1"/>
                  </a:solidFill>
                  <a:latin typeface="Verdana"/>
                  <a:ea typeface="Verdana"/>
                  <a:cs typeface="Verdana"/>
                  <a:sym typeface="Verdana"/>
                </a:rPr>
                <a:t>search form</a:t>
              </a:r>
              <a:endParaRPr sz="800">
                <a:latin typeface="Verdana"/>
                <a:ea typeface="Verdana"/>
                <a:cs typeface="Verdana"/>
                <a:sym typeface="Verdana"/>
              </a:endParaRPr>
            </a:p>
          </p:txBody>
        </p:sp>
        <p:sp>
          <p:nvSpPr>
            <p:cNvPr id="71" name="Google Shape;71;p13"/>
            <p:cNvSpPr/>
            <p:nvPr/>
          </p:nvSpPr>
          <p:spPr>
            <a:xfrm>
              <a:off x="4069925" y="4545025"/>
              <a:ext cx="2157900" cy="109800"/>
            </a:xfrm>
            <a:prstGeom prst="roundRect">
              <a:avLst>
                <a:gd fmla="val 16667" name="adj"/>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grpSp>
          <p:nvGrpSpPr>
            <p:cNvPr id="72" name="Google Shape;72;p13"/>
            <p:cNvGrpSpPr/>
            <p:nvPr/>
          </p:nvGrpSpPr>
          <p:grpSpPr>
            <a:xfrm>
              <a:off x="3912425" y="4532422"/>
              <a:ext cx="157506" cy="135000"/>
              <a:chOff x="3783825" y="1770972"/>
              <a:chExt cx="157506" cy="135000"/>
            </a:xfrm>
          </p:grpSpPr>
          <p:sp>
            <p:nvSpPr>
              <p:cNvPr id="73" name="Google Shape;73;p13"/>
              <p:cNvSpPr/>
              <p:nvPr/>
            </p:nvSpPr>
            <p:spPr>
              <a:xfrm>
                <a:off x="3783825" y="1770972"/>
                <a:ext cx="157500" cy="135000"/>
              </a:xfrm>
              <a:prstGeom prst="rect">
                <a:avLst/>
              </a:prstGeom>
              <a:solidFill>
                <a:srgbClr val="D25A32"/>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000">
                  <a:solidFill>
                    <a:srgbClr val="FFFFFF"/>
                  </a:solidFill>
                  <a:latin typeface="Quattrocento Sans"/>
                  <a:ea typeface="Quattrocento Sans"/>
                  <a:cs typeface="Quattrocento Sans"/>
                  <a:sym typeface="Quattrocento Sans"/>
                </a:endParaRPr>
              </a:p>
            </p:txBody>
          </p:sp>
          <p:cxnSp>
            <p:nvCxnSpPr>
              <p:cNvPr id="74" name="Google Shape;74;p13"/>
              <p:cNvCxnSpPr/>
              <p:nvPr/>
            </p:nvCxnSpPr>
            <p:spPr>
              <a:xfrm flipH="1" rot="10800000">
                <a:off x="3784731" y="1771921"/>
                <a:ext cx="156600" cy="133500"/>
              </a:xfrm>
              <a:prstGeom prst="straightConnector1">
                <a:avLst/>
              </a:prstGeom>
              <a:noFill/>
              <a:ln cap="flat" cmpd="sng" w="9525">
                <a:solidFill>
                  <a:schemeClr val="dk2"/>
                </a:solidFill>
                <a:prstDash val="solid"/>
                <a:round/>
                <a:headEnd len="med" w="med" type="none"/>
                <a:tailEnd len="med" w="med" type="none"/>
              </a:ln>
            </p:spPr>
          </p:cxnSp>
          <p:cxnSp>
            <p:nvCxnSpPr>
              <p:cNvPr id="75" name="Google Shape;75;p13"/>
              <p:cNvCxnSpPr/>
              <p:nvPr/>
            </p:nvCxnSpPr>
            <p:spPr>
              <a:xfrm>
                <a:off x="3784497" y="1771666"/>
                <a:ext cx="155400" cy="132600"/>
              </a:xfrm>
              <a:prstGeom prst="straightConnector1">
                <a:avLst/>
              </a:prstGeom>
              <a:noFill/>
              <a:ln cap="flat" cmpd="sng" w="9525">
                <a:solidFill>
                  <a:schemeClr val="dk2"/>
                </a:solidFill>
                <a:prstDash val="solid"/>
                <a:round/>
                <a:headEnd len="med" w="med" type="none"/>
                <a:tailEnd len="med" w="med" type="none"/>
              </a:ln>
            </p:spPr>
          </p:cxnSp>
        </p:grpSp>
        <p:sp>
          <p:nvSpPr>
            <p:cNvPr id="76" name="Google Shape;76;p13"/>
            <p:cNvSpPr/>
            <p:nvPr/>
          </p:nvSpPr>
          <p:spPr>
            <a:xfrm>
              <a:off x="2545550" y="4027659"/>
              <a:ext cx="214800" cy="204300"/>
            </a:xfrm>
            <a:prstGeom prst="ellipse">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sz="600">
                  <a:latin typeface="Quattrocento Sans"/>
                  <a:ea typeface="Quattrocento Sans"/>
                  <a:cs typeface="Quattrocento Sans"/>
                  <a:sym typeface="Quattrocento Sans"/>
                </a:rPr>
                <a:t>3</a:t>
              </a:r>
              <a:endParaRPr sz="600">
                <a:latin typeface="Quattrocento Sans"/>
                <a:ea typeface="Quattrocento Sans"/>
                <a:cs typeface="Quattrocento Sans"/>
                <a:sym typeface="Quattrocento Sans"/>
              </a:endParaRPr>
            </a:p>
          </p:txBody>
        </p:sp>
      </p:grpSp>
      <p:grpSp>
        <p:nvGrpSpPr>
          <p:cNvPr id="77" name="Google Shape;77;p13"/>
          <p:cNvGrpSpPr/>
          <p:nvPr/>
        </p:nvGrpSpPr>
        <p:grpSpPr>
          <a:xfrm>
            <a:off x="1073900" y="523175"/>
            <a:ext cx="7489075" cy="1587025"/>
            <a:chOff x="1073900" y="523175"/>
            <a:chExt cx="7489075" cy="1587025"/>
          </a:xfrm>
        </p:grpSpPr>
        <p:sp>
          <p:nvSpPr>
            <p:cNvPr id="78" name="Google Shape;78;p13"/>
            <p:cNvSpPr/>
            <p:nvPr/>
          </p:nvSpPr>
          <p:spPr>
            <a:xfrm>
              <a:off x="1073900" y="523175"/>
              <a:ext cx="7484400" cy="1584900"/>
            </a:xfrm>
            <a:prstGeom prst="rect">
              <a:avLst/>
            </a:prstGeom>
            <a:solidFill>
              <a:srgbClr val="D25A32"/>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algn="ctr">
                <a:spcBef>
                  <a:spcPts val="0"/>
                </a:spcBef>
                <a:spcAft>
                  <a:spcPts val="0"/>
                </a:spcAft>
                <a:buNone/>
              </a:pPr>
              <a:r>
                <a:t/>
              </a:r>
              <a:endParaRPr sz="1000">
                <a:solidFill>
                  <a:srgbClr val="FFFFFF"/>
                </a:solidFill>
                <a:latin typeface="Quattrocento Sans"/>
                <a:ea typeface="Quattrocento Sans"/>
                <a:cs typeface="Quattrocento Sans"/>
                <a:sym typeface="Quattrocento Sans"/>
              </a:endParaRPr>
            </a:p>
          </p:txBody>
        </p:sp>
        <p:cxnSp>
          <p:nvCxnSpPr>
            <p:cNvPr id="79" name="Google Shape;79;p13"/>
            <p:cNvCxnSpPr/>
            <p:nvPr/>
          </p:nvCxnSpPr>
          <p:spPr>
            <a:xfrm flipH="1" rot="10800000">
              <a:off x="1078325" y="535500"/>
              <a:ext cx="7481400" cy="1574700"/>
            </a:xfrm>
            <a:prstGeom prst="straightConnector1">
              <a:avLst/>
            </a:prstGeom>
            <a:noFill/>
            <a:ln cap="flat" cmpd="sng" w="9525">
              <a:solidFill>
                <a:schemeClr val="dk2"/>
              </a:solidFill>
              <a:prstDash val="solid"/>
              <a:round/>
              <a:headEnd len="med" w="med" type="none"/>
              <a:tailEnd len="med" w="med" type="none"/>
            </a:ln>
          </p:spPr>
        </p:cxnSp>
        <p:cxnSp>
          <p:nvCxnSpPr>
            <p:cNvPr id="80" name="Google Shape;80;p13"/>
            <p:cNvCxnSpPr/>
            <p:nvPr/>
          </p:nvCxnSpPr>
          <p:spPr>
            <a:xfrm rot="10800000">
              <a:off x="1080075" y="524000"/>
              <a:ext cx="7482900" cy="1585800"/>
            </a:xfrm>
            <a:prstGeom prst="straightConnector1">
              <a:avLst/>
            </a:prstGeom>
            <a:noFill/>
            <a:ln cap="flat" cmpd="sng" w="9525">
              <a:solidFill>
                <a:schemeClr val="dk2"/>
              </a:solidFill>
              <a:prstDash val="solid"/>
              <a:round/>
              <a:headEnd len="med" w="med" type="none"/>
              <a:tailEnd len="med" w="med" type="none"/>
            </a:ln>
          </p:spPr>
        </p:cxnSp>
        <p:sp>
          <p:nvSpPr>
            <p:cNvPr id="81" name="Google Shape;81;p13"/>
            <p:cNvSpPr/>
            <p:nvPr/>
          </p:nvSpPr>
          <p:spPr>
            <a:xfrm>
              <a:off x="3502400" y="931100"/>
              <a:ext cx="2624400" cy="683100"/>
            </a:xfrm>
            <a:prstGeom prst="rect">
              <a:avLst/>
            </a:prstGeom>
            <a:solidFill>
              <a:srgbClr val="D25A32"/>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sz="1000">
                  <a:solidFill>
                    <a:srgbClr val="FFFFFF"/>
                  </a:solidFill>
                  <a:latin typeface="Verdana"/>
                  <a:ea typeface="Verdana"/>
                  <a:cs typeface="Verdana"/>
                  <a:sym typeface="Verdana"/>
                </a:rPr>
                <a:t>Logo</a:t>
              </a:r>
              <a:endParaRPr sz="1000">
                <a:solidFill>
                  <a:srgbClr val="FFFFFF"/>
                </a:solidFill>
                <a:latin typeface="Verdana"/>
                <a:ea typeface="Verdana"/>
                <a:cs typeface="Verdana"/>
                <a:sym typeface="Verdana"/>
              </a:endParaRPr>
            </a:p>
            <a:p>
              <a:pPr indent="0" lvl="0" marL="0" rtl="0" algn="ctr">
                <a:spcBef>
                  <a:spcPts val="0"/>
                </a:spcBef>
                <a:spcAft>
                  <a:spcPts val="0"/>
                </a:spcAft>
                <a:buNone/>
              </a:pPr>
              <a:r>
                <a:t/>
              </a:r>
              <a:endParaRPr sz="1000">
                <a:solidFill>
                  <a:srgbClr val="FFFFFF"/>
                </a:solidFill>
                <a:latin typeface="Verdana"/>
                <a:ea typeface="Verdana"/>
                <a:cs typeface="Verdana"/>
                <a:sym typeface="Verdana"/>
              </a:endParaRPr>
            </a:p>
            <a:p>
              <a:pPr indent="0" lvl="0" marL="0" rtl="0" algn="ctr">
                <a:spcBef>
                  <a:spcPts val="0"/>
                </a:spcBef>
                <a:spcAft>
                  <a:spcPts val="0"/>
                </a:spcAft>
                <a:buNone/>
              </a:pPr>
              <a:r>
                <a:rPr lang="en" sz="1000">
                  <a:solidFill>
                    <a:srgbClr val="FFFFFF"/>
                  </a:solidFill>
                  <a:latin typeface="Verdana"/>
                  <a:ea typeface="Verdana"/>
                  <a:cs typeface="Verdana"/>
                  <a:sym typeface="Verdana"/>
                </a:rPr>
                <a:t> </a:t>
              </a:r>
              <a:endParaRPr sz="1000">
                <a:solidFill>
                  <a:srgbClr val="FFFFFF"/>
                </a:solidFill>
                <a:latin typeface="Verdana"/>
                <a:ea typeface="Verdana"/>
                <a:cs typeface="Verdana"/>
                <a:sym typeface="Verdana"/>
              </a:endParaRPr>
            </a:p>
            <a:p>
              <a:pPr indent="0" lvl="0" marL="0" algn="ctr">
                <a:spcBef>
                  <a:spcPts val="0"/>
                </a:spcBef>
                <a:spcAft>
                  <a:spcPts val="0"/>
                </a:spcAft>
                <a:buNone/>
              </a:pPr>
              <a:r>
                <a:rPr lang="en" sz="1000">
                  <a:solidFill>
                    <a:srgbClr val="FFFFFF"/>
                  </a:solidFill>
                  <a:latin typeface="Verdana"/>
                  <a:ea typeface="Verdana"/>
                  <a:cs typeface="Verdana"/>
                  <a:sym typeface="Verdana"/>
                </a:rPr>
                <a:t>typeface logo</a:t>
              </a:r>
              <a:endParaRPr sz="1000">
                <a:solidFill>
                  <a:srgbClr val="FFFFFF"/>
                </a:solidFill>
                <a:latin typeface="Verdana"/>
                <a:ea typeface="Verdana"/>
                <a:cs typeface="Verdana"/>
                <a:sym typeface="Verdana"/>
              </a:endParaRPr>
            </a:p>
          </p:txBody>
        </p:sp>
      </p:grpSp>
      <p:grpSp>
        <p:nvGrpSpPr>
          <p:cNvPr id="82" name="Google Shape;82;p13"/>
          <p:cNvGrpSpPr/>
          <p:nvPr/>
        </p:nvGrpSpPr>
        <p:grpSpPr>
          <a:xfrm>
            <a:off x="3906997" y="3252722"/>
            <a:ext cx="1822888" cy="327012"/>
            <a:chOff x="4186862" y="1969031"/>
            <a:chExt cx="1822888" cy="330682"/>
          </a:xfrm>
        </p:grpSpPr>
        <p:sp>
          <p:nvSpPr>
            <p:cNvPr id="83" name="Google Shape;83;p13"/>
            <p:cNvSpPr txBox="1"/>
            <p:nvPr/>
          </p:nvSpPr>
          <p:spPr>
            <a:xfrm>
              <a:off x="4550250" y="1974613"/>
              <a:ext cx="1459500" cy="319500"/>
            </a:xfrm>
            <a:prstGeom prst="rect">
              <a:avLst/>
            </a:prstGeom>
            <a:noFill/>
            <a:ln>
              <a:noFill/>
            </a:ln>
          </p:spPr>
          <p:txBody>
            <a:bodyPr anchorCtr="0" anchor="t" bIns="91425" lIns="91425" spcFirstLastPara="1" rIns="91425" wrap="square" tIns="91425">
              <a:noAutofit/>
            </a:bodyPr>
            <a:lstStyle/>
            <a:p>
              <a:pPr indent="0" lvl="0" marL="0" rtl="0">
                <a:spcBef>
                  <a:spcPts val="0"/>
                </a:spcBef>
                <a:spcAft>
                  <a:spcPts val="0"/>
                </a:spcAft>
                <a:buNone/>
              </a:pPr>
              <a:r>
                <a:rPr lang="en" sz="1200">
                  <a:latin typeface="Verdana"/>
                  <a:ea typeface="Verdana"/>
                  <a:cs typeface="Verdana"/>
                  <a:sym typeface="Verdana"/>
                </a:rPr>
                <a:t>General Results</a:t>
              </a:r>
              <a:endParaRPr sz="1200">
                <a:latin typeface="Verdana"/>
                <a:ea typeface="Verdana"/>
                <a:cs typeface="Verdana"/>
                <a:sym typeface="Verdana"/>
              </a:endParaRPr>
            </a:p>
          </p:txBody>
        </p:sp>
        <p:grpSp>
          <p:nvGrpSpPr>
            <p:cNvPr id="84" name="Google Shape;84;p13"/>
            <p:cNvGrpSpPr/>
            <p:nvPr/>
          </p:nvGrpSpPr>
          <p:grpSpPr>
            <a:xfrm>
              <a:off x="4186862" y="1969031"/>
              <a:ext cx="385794" cy="330682"/>
              <a:chOff x="3783825" y="1770972"/>
              <a:chExt cx="157506" cy="135000"/>
            </a:xfrm>
          </p:grpSpPr>
          <p:sp>
            <p:nvSpPr>
              <p:cNvPr id="85" name="Google Shape;85;p13"/>
              <p:cNvSpPr/>
              <p:nvPr/>
            </p:nvSpPr>
            <p:spPr>
              <a:xfrm>
                <a:off x="3783825" y="1770972"/>
                <a:ext cx="157500" cy="135000"/>
              </a:xfrm>
              <a:prstGeom prst="rect">
                <a:avLst/>
              </a:prstGeom>
              <a:solidFill>
                <a:srgbClr val="D25A32"/>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000">
                  <a:solidFill>
                    <a:srgbClr val="FFFFFF"/>
                  </a:solidFill>
                  <a:latin typeface="Quattrocento Sans"/>
                  <a:ea typeface="Quattrocento Sans"/>
                  <a:cs typeface="Quattrocento Sans"/>
                  <a:sym typeface="Quattrocento Sans"/>
                </a:endParaRPr>
              </a:p>
            </p:txBody>
          </p:sp>
          <p:cxnSp>
            <p:nvCxnSpPr>
              <p:cNvPr id="86" name="Google Shape;86;p13"/>
              <p:cNvCxnSpPr/>
              <p:nvPr/>
            </p:nvCxnSpPr>
            <p:spPr>
              <a:xfrm flipH="1" rot="10800000">
                <a:off x="3784731" y="1771921"/>
                <a:ext cx="156600" cy="133500"/>
              </a:xfrm>
              <a:prstGeom prst="straightConnector1">
                <a:avLst/>
              </a:prstGeom>
              <a:noFill/>
              <a:ln cap="flat" cmpd="sng" w="9525">
                <a:solidFill>
                  <a:schemeClr val="dk2"/>
                </a:solidFill>
                <a:prstDash val="solid"/>
                <a:round/>
                <a:headEnd len="med" w="med" type="none"/>
                <a:tailEnd len="med" w="med" type="none"/>
              </a:ln>
            </p:spPr>
          </p:cxnSp>
          <p:cxnSp>
            <p:nvCxnSpPr>
              <p:cNvPr id="87" name="Google Shape;87;p13"/>
              <p:cNvCxnSpPr/>
              <p:nvPr/>
            </p:nvCxnSpPr>
            <p:spPr>
              <a:xfrm>
                <a:off x="3784497" y="1771666"/>
                <a:ext cx="155400" cy="132600"/>
              </a:xfrm>
              <a:prstGeom prst="straightConnector1">
                <a:avLst/>
              </a:prstGeom>
              <a:noFill/>
              <a:ln cap="flat" cmpd="sng" w="9525">
                <a:solidFill>
                  <a:schemeClr val="dk2"/>
                </a:solidFill>
                <a:prstDash val="solid"/>
                <a:round/>
                <a:headEnd len="med" w="med" type="none"/>
                <a:tailEnd len="med" w="med" type="none"/>
              </a:ln>
            </p:spPr>
          </p:cxnSp>
        </p:grpSp>
      </p:grpSp>
      <p:sp>
        <p:nvSpPr>
          <p:cNvPr id="88" name="Google Shape;88;p13"/>
          <p:cNvSpPr/>
          <p:nvPr/>
        </p:nvSpPr>
        <p:spPr>
          <a:xfrm>
            <a:off x="949100" y="411484"/>
            <a:ext cx="214800" cy="204300"/>
          </a:xfrm>
          <a:prstGeom prst="ellipse">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sz="600">
                <a:latin typeface="Quattrocento Sans"/>
                <a:ea typeface="Quattrocento Sans"/>
                <a:cs typeface="Quattrocento Sans"/>
                <a:sym typeface="Quattrocento Sans"/>
              </a:rPr>
              <a:t>2</a:t>
            </a:r>
            <a:endParaRPr sz="600">
              <a:latin typeface="Quattrocento Sans"/>
              <a:ea typeface="Quattrocento Sans"/>
              <a:cs typeface="Quattrocento Sans"/>
              <a:sym typeface="Quattrocento Sans"/>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92" name="Shape 92"/>
        <p:cNvGrpSpPr/>
        <p:nvPr/>
      </p:nvGrpSpPr>
      <p:grpSpPr>
        <a:xfrm>
          <a:off x="0" y="0"/>
          <a:ext cx="0" cy="0"/>
          <a:chOff x="0" y="0"/>
          <a:chExt cx="0" cy="0"/>
        </a:xfrm>
      </p:grpSpPr>
      <p:sp>
        <p:nvSpPr>
          <p:cNvPr id="93" name="Google Shape;93;p14"/>
          <p:cNvSpPr/>
          <p:nvPr/>
        </p:nvSpPr>
        <p:spPr>
          <a:xfrm>
            <a:off x="2801363" y="1400175"/>
            <a:ext cx="3707700" cy="546900"/>
          </a:xfrm>
          <a:prstGeom prst="rect">
            <a:avLst/>
          </a:prstGeom>
          <a:solidFill>
            <a:srgbClr val="D25A32"/>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94" name="Google Shape;94;p14"/>
          <p:cNvSpPr/>
          <p:nvPr/>
        </p:nvSpPr>
        <p:spPr>
          <a:xfrm>
            <a:off x="1073900" y="1972924"/>
            <a:ext cx="7484400" cy="2723400"/>
          </a:xfrm>
          <a:prstGeom prst="rect">
            <a:avLst/>
          </a:prstGeom>
          <a:solidFill>
            <a:srgbClr val="D25A32"/>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grpSp>
        <p:nvGrpSpPr>
          <p:cNvPr id="95" name="Google Shape;95;p14"/>
          <p:cNvGrpSpPr/>
          <p:nvPr/>
        </p:nvGrpSpPr>
        <p:grpSpPr>
          <a:xfrm>
            <a:off x="1073900" y="523199"/>
            <a:ext cx="7489075" cy="845884"/>
            <a:chOff x="1073900" y="523175"/>
            <a:chExt cx="7489075" cy="1587025"/>
          </a:xfrm>
        </p:grpSpPr>
        <p:sp>
          <p:nvSpPr>
            <p:cNvPr id="96" name="Google Shape;96;p14"/>
            <p:cNvSpPr/>
            <p:nvPr/>
          </p:nvSpPr>
          <p:spPr>
            <a:xfrm>
              <a:off x="1073900" y="523175"/>
              <a:ext cx="7484400" cy="1584900"/>
            </a:xfrm>
            <a:prstGeom prst="rect">
              <a:avLst/>
            </a:prstGeom>
            <a:solidFill>
              <a:srgbClr val="D25A32"/>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000">
                <a:solidFill>
                  <a:srgbClr val="FFFFFF"/>
                </a:solidFill>
                <a:latin typeface="Quattrocento Sans"/>
                <a:ea typeface="Quattrocento Sans"/>
                <a:cs typeface="Quattrocento Sans"/>
                <a:sym typeface="Quattrocento Sans"/>
              </a:endParaRPr>
            </a:p>
          </p:txBody>
        </p:sp>
        <p:cxnSp>
          <p:nvCxnSpPr>
            <p:cNvPr id="97" name="Google Shape;97;p14"/>
            <p:cNvCxnSpPr/>
            <p:nvPr/>
          </p:nvCxnSpPr>
          <p:spPr>
            <a:xfrm flipH="1" rot="10800000">
              <a:off x="1078325" y="535500"/>
              <a:ext cx="7481400" cy="1574700"/>
            </a:xfrm>
            <a:prstGeom prst="straightConnector1">
              <a:avLst/>
            </a:prstGeom>
            <a:noFill/>
            <a:ln cap="flat" cmpd="sng" w="9525">
              <a:solidFill>
                <a:schemeClr val="dk2"/>
              </a:solidFill>
              <a:prstDash val="solid"/>
              <a:round/>
              <a:headEnd len="med" w="med" type="none"/>
              <a:tailEnd len="med" w="med" type="none"/>
            </a:ln>
          </p:spPr>
        </p:cxnSp>
        <p:cxnSp>
          <p:nvCxnSpPr>
            <p:cNvPr id="98" name="Google Shape;98;p14"/>
            <p:cNvCxnSpPr/>
            <p:nvPr/>
          </p:nvCxnSpPr>
          <p:spPr>
            <a:xfrm rot="10800000">
              <a:off x="1080075" y="524000"/>
              <a:ext cx="7482900" cy="1585800"/>
            </a:xfrm>
            <a:prstGeom prst="straightConnector1">
              <a:avLst/>
            </a:prstGeom>
            <a:noFill/>
            <a:ln cap="flat" cmpd="sng" w="9525">
              <a:solidFill>
                <a:schemeClr val="dk2"/>
              </a:solidFill>
              <a:prstDash val="solid"/>
              <a:round/>
              <a:headEnd len="med" w="med" type="none"/>
              <a:tailEnd len="med" w="med" type="none"/>
            </a:ln>
          </p:spPr>
        </p:cxnSp>
        <p:sp>
          <p:nvSpPr>
            <p:cNvPr id="99" name="Google Shape;99;p14"/>
            <p:cNvSpPr/>
            <p:nvPr/>
          </p:nvSpPr>
          <p:spPr>
            <a:xfrm>
              <a:off x="3502400" y="629647"/>
              <a:ext cx="2624400" cy="1329000"/>
            </a:xfrm>
            <a:prstGeom prst="rect">
              <a:avLst/>
            </a:prstGeom>
            <a:solidFill>
              <a:srgbClr val="D25A32"/>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sz="1000">
                  <a:solidFill>
                    <a:srgbClr val="FFFFFF"/>
                  </a:solidFill>
                  <a:latin typeface="Verdana"/>
                  <a:ea typeface="Verdana"/>
                  <a:cs typeface="Verdana"/>
                  <a:sym typeface="Verdana"/>
                </a:rPr>
                <a:t>Logo</a:t>
              </a:r>
              <a:endParaRPr sz="1000">
                <a:solidFill>
                  <a:srgbClr val="FFFFFF"/>
                </a:solidFill>
                <a:latin typeface="Verdana"/>
                <a:ea typeface="Verdana"/>
                <a:cs typeface="Verdana"/>
                <a:sym typeface="Verdana"/>
              </a:endParaRPr>
            </a:p>
            <a:p>
              <a:pPr indent="0" lvl="0" marL="0" rtl="0" algn="ctr">
                <a:spcBef>
                  <a:spcPts val="0"/>
                </a:spcBef>
                <a:spcAft>
                  <a:spcPts val="0"/>
                </a:spcAft>
                <a:buNone/>
              </a:pPr>
              <a:r>
                <a:t/>
              </a:r>
              <a:endParaRPr sz="1000">
                <a:solidFill>
                  <a:srgbClr val="FFFFFF"/>
                </a:solidFill>
                <a:latin typeface="Verdana"/>
                <a:ea typeface="Verdana"/>
                <a:cs typeface="Verdana"/>
                <a:sym typeface="Verdana"/>
              </a:endParaRPr>
            </a:p>
            <a:p>
              <a:pPr indent="0" lvl="0" marL="0" rtl="0" algn="ctr">
                <a:spcBef>
                  <a:spcPts val="0"/>
                </a:spcBef>
                <a:spcAft>
                  <a:spcPts val="0"/>
                </a:spcAft>
                <a:buNone/>
              </a:pPr>
              <a:r>
                <a:rPr lang="en" sz="1000">
                  <a:solidFill>
                    <a:srgbClr val="FFFFFF"/>
                  </a:solidFill>
                  <a:latin typeface="Verdana"/>
                  <a:ea typeface="Verdana"/>
                  <a:cs typeface="Verdana"/>
                  <a:sym typeface="Verdana"/>
                </a:rPr>
                <a:t> </a:t>
              </a:r>
              <a:endParaRPr sz="1000">
                <a:solidFill>
                  <a:srgbClr val="FFFFFF"/>
                </a:solidFill>
                <a:latin typeface="Verdana"/>
                <a:ea typeface="Verdana"/>
                <a:cs typeface="Verdana"/>
                <a:sym typeface="Verdana"/>
              </a:endParaRPr>
            </a:p>
            <a:p>
              <a:pPr indent="0" lvl="0" marL="0" rtl="0" algn="ctr">
                <a:spcBef>
                  <a:spcPts val="0"/>
                </a:spcBef>
                <a:spcAft>
                  <a:spcPts val="0"/>
                </a:spcAft>
                <a:buNone/>
              </a:pPr>
              <a:r>
                <a:rPr lang="en" sz="1000">
                  <a:solidFill>
                    <a:srgbClr val="FFFFFF"/>
                  </a:solidFill>
                  <a:latin typeface="Verdana"/>
                  <a:ea typeface="Verdana"/>
                  <a:cs typeface="Verdana"/>
                  <a:sym typeface="Verdana"/>
                </a:rPr>
                <a:t>typeface logo</a:t>
              </a:r>
              <a:endParaRPr sz="1000">
                <a:solidFill>
                  <a:srgbClr val="FFFFFF"/>
                </a:solidFill>
                <a:latin typeface="Verdana"/>
                <a:ea typeface="Verdana"/>
                <a:cs typeface="Verdana"/>
                <a:sym typeface="Verdana"/>
              </a:endParaRPr>
            </a:p>
          </p:txBody>
        </p:sp>
      </p:grpSp>
      <p:sp>
        <p:nvSpPr>
          <p:cNvPr id="100" name="Google Shape;100;p14"/>
          <p:cNvSpPr txBox="1"/>
          <p:nvPr/>
        </p:nvSpPr>
        <p:spPr>
          <a:xfrm>
            <a:off x="170975" y="90225"/>
            <a:ext cx="807300" cy="569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800"/>
              <a:t>Results Displayed</a:t>
            </a:r>
            <a:endParaRPr sz="800"/>
          </a:p>
        </p:txBody>
      </p:sp>
      <p:sp>
        <p:nvSpPr>
          <p:cNvPr id="101" name="Google Shape;101;p14"/>
          <p:cNvSpPr/>
          <p:nvPr/>
        </p:nvSpPr>
        <p:spPr>
          <a:xfrm>
            <a:off x="1073900" y="245150"/>
            <a:ext cx="7484400" cy="226200"/>
          </a:xfrm>
          <a:prstGeom prst="rect">
            <a:avLst/>
          </a:prstGeom>
          <a:solidFill>
            <a:srgbClr val="D25A32"/>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000">
              <a:solidFill>
                <a:srgbClr val="FFFFFF"/>
              </a:solidFill>
              <a:latin typeface="Quattrocento Sans"/>
              <a:ea typeface="Quattrocento Sans"/>
              <a:cs typeface="Quattrocento Sans"/>
              <a:sym typeface="Quattrocento Sans"/>
            </a:endParaRPr>
          </a:p>
        </p:txBody>
      </p:sp>
      <p:sp>
        <p:nvSpPr>
          <p:cNvPr id="102" name="Google Shape;102;p14"/>
          <p:cNvSpPr txBox="1"/>
          <p:nvPr/>
        </p:nvSpPr>
        <p:spPr>
          <a:xfrm>
            <a:off x="828675" y="179750"/>
            <a:ext cx="990600" cy="2262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chemeClr val="lt1"/>
                </a:solidFill>
                <a:latin typeface="Verdana"/>
                <a:ea typeface="Verdana"/>
                <a:cs typeface="Verdana"/>
                <a:sym typeface="Verdana"/>
              </a:rPr>
              <a:t>header</a:t>
            </a:r>
            <a:endParaRPr>
              <a:latin typeface="Verdana"/>
              <a:ea typeface="Verdana"/>
              <a:cs typeface="Verdana"/>
              <a:sym typeface="Verdana"/>
            </a:endParaRPr>
          </a:p>
        </p:txBody>
      </p:sp>
      <p:sp>
        <p:nvSpPr>
          <p:cNvPr id="103" name="Google Shape;103;p14"/>
          <p:cNvSpPr txBox="1"/>
          <p:nvPr/>
        </p:nvSpPr>
        <p:spPr>
          <a:xfrm>
            <a:off x="7028175" y="222225"/>
            <a:ext cx="1686900" cy="305400"/>
          </a:xfrm>
          <a:prstGeom prst="rect">
            <a:avLst/>
          </a:prstGeom>
          <a:noFill/>
          <a:ln>
            <a:noFill/>
          </a:ln>
        </p:spPr>
        <p:txBody>
          <a:bodyPr anchorCtr="0" anchor="t" bIns="91425" lIns="91425" spcFirstLastPara="1" rIns="91425" wrap="square" tIns="91425">
            <a:noAutofit/>
          </a:bodyPr>
          <a:lstStyle/>
          <a:p>
            <a:pPr indent="0" lvl="0" marL="0">
              <a:spcBef>
                <a:spcPts val="0"/>
              </a:spcBef>
              <a:spcAft>
                <a:spcPts val="0"/>
              </a:spcAft>
              <a:buClr>
                <a:schemeClr val="dk1"/>
              </a:buClr>
              <a:buSzPts val="1100"/>
              <a:buFont typeface="Arial"/>
              <a:buNone/>
            </a:pPr>
            <a:r>
              <a:rPr lang="en" sz="600">
                <a:solidFill>
                  <a:schemeClr val="lt1"/>
                </a:solidFill>
                <a:latin typeface="Verdana"/>
                <a:ea typeface="Verdana"/>
                <a:cs typeface="Verdana"/>
                <a:sym typeface="Verdana"/>
              </a:rPr>
              <a:t> </a:t>
            </a:r>
            <a:r>
              <a:rPr lang="en" sz="600" u="sng">
                <a:solidFill>
                  <a:srgbClr val="0000FF"/>
                </a:solidFill>
                <a:latin typeface="Verdana"/>
                <a:ea typeface="Verdana"/>
                <a:cs typeface="Verdana"/>
                <a:sym typeface="Verdana"/>
              </a:rPr>
              <a:t>Home</a:t>
            </a:r>
            <a:r>
              <a:rPr lang="en" sz="600">
                <a:solidFill>
                  <a:schemeClr val="lt1"/>
                </a:solidFill>
                <a:latin typeface="Verdana"/>
                <a:ea typeface="Verdana"/>
                <a:cs typeface="Verdana"/>
                <a:sym typeface="Verdana"/>
              </a:rPr>
              <a:t> | </a:t>
            </a:r>
            <a:r>
              <a:rPr lang="en" sz="600" u="sng">
                <a:solidFill>
                  <a:srgbClr val="0000FF"/>
                </a:solidFill>
                <a:latin typeface="Verdana"/>
                <a:ea typeface="Verdana"/>
                <a:cs typeface="Verdana"/>
                <a:sym typeface="Verdana"/>
              </a:rPr>
              <a:t>Account</a:t>
            </a:r>
            <a:r>
              <a:rPr lang="en" sz="600">
                <a:solidFill>
                  <a:srgbClr val="0000FF"/>
                </a:solidFill>
                <a:latin typeface="Verdana"/>
                <a:ea typeface="Verdana"/>
                <a:cs typeface="Verdana"/>
                <a:sym typeface="Verdana"/>
              </a:rPr>
              <a:t> </a:t>
            </a:r>
            <a:r>
              <a:rPr lang="en" sz="600">
                <a:solidFill>
                  <a:schemeClr val="lt1"/>
                </a:solidFill>
                <a:latin typeface="Verdana"/>
                <a:ea typeface="Verdana"/>
                <a:cs typeface="Verdana"/>
                <a:sym typeface="Verdana"/>
              </a:rPr>
              <a:t>| </a:t>
            </a:r>
            <a:r>
              <a:rPr lang="en" sz="600" u="sng">
                <a:solidFill>
                  <a:srgbClr val="0000FF"/>
                </a:solidFill>
                <a:latin typeface="Verdana"/>
                <a:ea typeface="Verdana"/>
                <a:cs typeface="Verdana"/>
                <a:sym typeface="Verdana"/>
              </a:rPr>
              <a:t>Settings</a:t>
            </a:r>
            <a:r>
              <a:rPr lang="en" sz="600">
                <a:solidFill>
                  <a:srgbClr val="0000FF"/>
                </a:solidFill>
                <a:latin typeface="Verdana"/>
                <a:ea typeface="Verdana"/>
                <a:cs typeface="Verdana"/>
                <a:sym typeface="Verdana"/>
              </a:rPr>
              <a:t> </a:t>
            </a:r>
            <a:r>
              <a:rPr lang="en" sz="600">
                <a:solidFill>
                  <a:schemeClr val="lt1"/>
                </a:solidFill>
                <a:latin typeface="Verdana"/>
                <a:ea typeface="Verdana"/>
                <a:cs typeface="Verdana"/>
                <a:sym typeface="Verdana"/>
              </a:rPr>
              <a:t>| </a:t>
            </a:r>
            <a:r>
              <a:rPr lang="en" sz="600" u="sng">
                <a:solidFill>
                  <a:srgbClr val="0000FF"/>
                </a:solidFill>
                <a:latin typeface="Verdana"/>
                <a:ea typeface="Verdana"/>
                <a:cs typeface="Verdana"/>
                <a:sym typeface="Verdana"/>
              </a:rPr>
              <a:t>Logout</a:t>
            </a:r>
            <a:endParaRPr sz="600" u="sng">
              <a:solidFill>
                <a:srgbClr val="0000FF"/>
              </a:solidFill>
              <a:latin typeface="Verdana"/>
              <a:ea typeface="Verdana"/>
              <a:cs typeface="Verdana"/>
              <a:sym typeface="Verdana"/>
            </a:endParaRPr>
          </a:p>
          <a:p>
            <a:pPr indent="0" lvl="0" marL="0">
              <a:spcBef>
                <a:spcPts val="0"/>
              </a:spcBef>
              <a:spcAft>
                <a:spcPts val="0"/>
              </a:spcAft>
              <a:buClr>
                <a:schemeClr val="dk1"/>
              </a:buClr>
              <a:buSzPts val="1100"/>
              <a:buFont typeface="Arial"/>
              <a:buNone/>
            </a:pPr>
            <a:r>
              <a:t/>
            </a:r>
            <a:endParaRPr sz="600" u="sng">
              <a:solidFill>
                <a:srgbClr val="0000FF"/>
              </a:solidFill>
              <a:latin typeface="Verdana"/>
              <a:ea typeface="Verdana"/>
              <a:cs typeface="Verdana"/>
              <a:sym typeface="Verdana"/>
            </a:endParaRPr>
          </a:p>
          <a:p>
            <a:pPr indent="0" lvl="0" marL="0" rtl="0">
              <a:spcBef>
                <a:spcPts val="0"/>
              </a:spcBef>
              <a:spcAft>
                <a:spcPts val="0"/>
              </a:spcAft>
              <a:buNone/>
            </a:pPr>
            <a:r>
              <a:t/>
            </a:r>
            <a:endParaRPr sz="600">
              <a:solidFill>
                <a:srgbClr val="FFFFFF"/>
              </a:solidFill>
              <a:latin typeface="Quattrocento Sans"/>
              <a:ea typeface="Quattrocento Sans"/>
              <a:cs typeface="Quattrocento Sans"/>
              <a:sym typeface="Quattrocento Sans"/>
            </a:endParaRPr>
          </a:p>
        </p:txBody>
      </p:sp>
      <p:sp>
        <p:nvSpPr>
          <p:cNvPr id="104" name="Google Shape;104;p14"/>
          <p:cNvSpPr/>
          <p:nvPr/>
        </p:nvSpPr>
        <p:spPr>
          <a:xfrm>
            <a:off x="1073900" y="4749375"/>
            <a:ext cx="7484400" cy="226200"/>
          </a:xfrm>
          <a:prstGeom prst="rect">
            <a:avLst/>
          </a:prstGeom>
          <a:solidFill>
            <a:srgbClr val="D25A32"/>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000">
              <a:solidFill>
                <a:srgbClr val="FFFFFF"/>
              </a:solidFill>
              <a:latin typeface="Quattrocento Sans"/>
              <a:ea typeface="Quattrocento Sans"/>
              <a:cs typeface="Quattrocento Sans"/>
              <a:sym typeface="Quattrocento Sans"/>
            </a:endParaRPr>
          </a:p>
        </p:txBody>
      </p:sp>
      <p:sp>
        <p:nvSpPr>
          <p:cNvPr id="105" name="Google Shape;105;p14"/>
          <p:cNvSpPr txBox="1"/>
          <p:nvPr/>
        </p:nvSpPr>
        <p:spPr>
          <a:xfrm>
            <a:off x="828675" y="4683975"/>
            <a:ext cx="990600" cy="2262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chemeClr val="lt1"/>
                </a:solidFill>
                <a:latin typeface="Quattrocento Sans"/>
                <a:ea typeface="Quattrocento Sans"/>
                <a:cs typeface="Quattrocento Sans"/>
                <a:sym typeface="Quattrocento Sans"/>
              </a:rPr>
              <a:t>footer</a:t>
            </a:r>
            <a:endParaRPr/>
          </a:p>
        </p:txBody>
      </p:sp>
      <p:sp>
        <p:nvSpPr>
          <p:cNvPr id="106" name="Google Shape;106;p14"/>
          <p:cNvSpPr txBox="1"/>
          <p:nvPr/>
        </p:nvSpPr>
        <p:spPr>
          <a:xfrm>
            <a:off x="6829425" y="4725575"/>
            <a:ext cx="1764000" cy="226200"/>
          </a:xfrm>
          <a:prstGeom prst="rect">
            <a:avLst/>
          </a:prstGeom>
          <a:noFill/>
          <a:ln>
            <a:noFill/>
          </a:ln>
        </p:spPr>
        <p:txBody>
          <a:bodyPr anchorCtr="0" anchor="t" bIns="91425" lIns="91425" spcFirstLastPara="1" rIns="91425" wrap="square" tIns="91425">
            <a:noAutofit/>
          </a:bodyPr>
          <a:lstStyle/>
          <a:p>
            <a:pPr indent="0" lvl="0" marL="0">
              <a:spcBef>
                <a:spcPts val="0"/>
              </a:spcBef>
              <a:spcAft>
                <a:spcPts val="0"/>
              </a:spcAft>
              <a:buClr>
                <a:schemeClr val="dk1"/>
              </a:buClr>
              <a:buSzPts val="1100"/>
              <a:buFont typeface="Arial"/>
              <a:buNone/>
            </a:pPr>
            <a:r>
              <a:rPr lang="en" sz="600" u="sng">
                <a:solidFill>
                  <a:srgbClr val="0000FF"/>
                </a:solidFill>
                <a:latin typeface="Verdana"/>
                <a:ea typeface="Verdana"/>
                <a:cs typeface="Verdana"/>
                <a:sym typeface="Verdana"/>
              </a:rPr>
              <a:t>About Us</a:t>
            </a:r>
            <a:r>
              <a:rPr lang="en" sz="600">
                <a:solidFill>
                  <a:schemeClr val="lt1"/>
                </a:solidFill>
                <a:latin typeface="Verdana"/>
                <a:ea typeface="Verdana"/>
                <a:cs typeface="Verdana"/>
                <a:sym typeface="Verdana"/>
              </a:rPr>
              <a:t> | </a:t>
            </a:r>
            <a:r>
              <a:rPr lang="en" sz="600" u="sng">
                <a:solidFill>
                  <a:srgbClr val="0000FF"/>
                </a:solidFill>
                <a:latin typeface="Verdana"/>
                <a:ea typeface="Verdana"/>
                <a:cs typeface="Verdana"/>
                <a:sym typeface="Verdana"/>
              </a:rPr>
              <a:t>Contact Us</a:t>
            </a:r>
            <a:r>
              <a:rPr lang="en" sz="600">
                <a:solidFill>
                  <a:schemeClr val="lt1"/>
                </a:solidFill>
                <a:latin typeface="Verdana"/>
                <a:ea typeface="Verdana"/>
                <a:cs typeface="Verdana"/>
                <a:sym typeface="Verdana"/>
              </a:rPr>
              <a:t> | </a:t>
            </a:r>
            <a:r>
              <a:rPr lang="en" sz="600" u="sng">
                <a:solidFill>
                  <a:srgbClr val="0000FF"/>
                </a:solidFill>
                <a:latin typeface="Verdana"/>
                <a:ea typeface="Verdana"/>
                <a:cs typeface="Verdana"/>
                <a:sym typeface="Verdana"/>
              </a:rPr>
              <a:t>Help</a:t>
            </a:r>
            <a:r>
              <a:rPr lang="en" sz="600">
                <a:solidFill>
                  <a:srgbClr val="0000FF"/>
                </a:solidFill>
                <a:latin typeface="Verdana"/>
                <a:ea typeface="Verdana"/>
                <a:cs typeface="Verdana"/>
                <a:sym typeface="Verdana"/>
              </a:rPr>
              <a:t> </a:t>
            </a:r>
            <a:r>
              <a:rPr lang="en" sz="600">
                <a:solidFill>
                  <a:schemeClr val="lt1"/>
                </a:solidFill>
                <a:latin typeface="Verdana"/>
                <a:ea typeface="Verdana"/>
                <a:cs typeface="Verdana"/>
                <a:sym typeface="Verdana"/>
              </a:rPr>
              <a:t>| Copyright</a:t>
            </a:r>
            <a:endParaRPr sz="600" u="sng">
              <a:solidFill>
                <a:srgbClr val="0000FF"/>
              </a:solidFill>
              <a:latin typeface="Verdana"/>
              <a:ea typeface="Verdana"/>
              <a:cs typeface="Verdana"/>
              <a:sym typeface="Verdana"/>
            </a:endParaRPr>
          </a:p>
          <a:p>
            <a:pPr indent="0" lvl="0" marL="0" rtl="0">
              <a:spcBef>
                <a:spcPts val="0"/>
              </a:spcBef>
              <a:spcAft>
                <a:spcPts val="0"/>
              </a:spcAft>
              <a:buNone/>
            </a:pPr>
            <a:r>
              <a:t/>
            </a:r>
            <a:endParaRPr sz="600" u="sng">
              <a:solidFill>
                <a:srgbClr val="0000FF"/>
              </a:solidFill>
              <a:latin typeface="Quattrocento Sans"/>
              <a:ea typeface="Quattrocento Sans"/>
              <a:cs typeface="Quattrocento Sans"/>
              <a:sym typeface="Quattrocento Sans"/>
            </a:endParaRPr>
          </a:p>
        </p:txBody>
      </p:sp>
      <p:sp>
        <p:nvSpPr>
          <p:cNvPr id="107" name="Google Shape;107;p14"/>
          <p:cNvSpPr/>
          <p:nvPr/>
        </p:nvSpPr>
        <p:spPr>
          <a:xfrm>
            <a:off x="1119200" y="2028340"/>
            <a:ext cx="252300" cy="147600"/>
          </a:xfrm>
          <a:prstGeom prst="homePlate">
            <a:avLst>
              <a:gd fmla="val 50000" name="adj"/>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108" name="Google Shape;108;p14"/>
          <p:cNvSpPr txBox="1"/>
          <p:nvPr/>
        </p:nvSpPr>
        <p:spPr>
          <a:xfrm>
            <a:off x="1433525" y="2055203"/>
            <a:ext cx="385800" cy="103200"/>
          </a:xfrm>
          <a:prstGeom prst="rect">
            <a:avLst/>
          </a:prstGeom>
          <a:noFill/>
          <a:ln>
            <a:noFill/>
          </a:ln>
        </p:spPr>
        <p:txBody>
          <a:bodyPr anchorCtr="0" anchor="t" bIns="91425" lIns="91425" spcFirstLastPara="1" rIns="91425" wrap="square" tIns="91425">
            <a:noAutofit/>
          </a:bodyPr>
          <a:lstStyle/>
          <a:p>
            <a:pPr indent="0" lvl="0" marL="0" rtl="0">
              <a:spcBef>
                <a:spcPts val="0"/>
              </a:spcBef>
              <a:spcAft>
                <a:spcPts val="0"/>
              </a:spcAft>
              <a:buNone/>
            </a:pPr>
            <a:r>
              <a:t/>
            </a:r>
            <a:endParaRPr/>
          </a:p>
        </p:txBody>
      </p:sp>
      <p:sp>
        <p:nvSpPr>
          <p:cNvPr id="109" name="Google Shape;109;p14"/>
          <p:cNvSpPr txBox="1"/>
          <p:nvPr/>
        </p:nvSpPr>
        <p:spPr>
          <a:xfrm>
            <a:off x="1371500" y="1947068"/>
            <a:ext cx="1014600" cy="300900"/>
          </a:xfrm>
          <a:prstGeom prst="rect">
            <a:avLst/>
          </a:prstGeom>
          <a:noFill/>
          <a:ln>
            <a:noFill/>
          </a:ln>
        </p:spPr>
        <p:txBody>
          <a:bodyPr anchorCtr="0" anchor="t" bIns="91425" lIns="91425" spcFirstLastPara="1" rIns="91425" wrap="square" tIns="91425">
            <a:noAutofit/>
          </a:bodyPr>
          <a:lstStyle/>
          <a:p>
            <a:pPr indent="0" lvl="0" marL="0" rtl="0">
              <a:spcBef>
                <a:spcPts val="0"/>
              </a:spcBef>
              <a:spcAft>
                <a:spcPts val="0"/>
              </a:spcAft>
              <a:buNone/>
            </a:pPr>
            <a:r>
              <a:rPr lang="en" sz="800">
                <a:solidFill>
                  <a:srgbClr val="FFFFFF"/>
                </a:solidFill>
                <a:latin typeface="Verdana"/>
                <a:ea typeface="Verdana"/>
                <a:cs typeface="Verdana"/>
                <a:sym typeface="Verdana"/>
              </a:rPr>
              <a:t>Results (</a:t>
            </a:r>
            <a:r>
              <a:rPr lang="en" sz="800">
                <a:solidFill>
                  <a:srgbClr val="00FF00"/>
                </a:solidFill>
                <a:latin typeface="Verdana"/>
                <a:ea typeface="Verdana"/>
                <a:cs typeface="Verdana"/>
                <a:sym typeface="Verdana"/>
              </a:rPr>
              <a:t>open</a:t>
            </a:r>
            <a:r>
              <a:rPr lang="en" sz="800">
                <a:solidFill>
                  <a:srgbClr val="FFFFFF"/>
                </a:solidFill>
                <a:latin typeface="Verdana"/>
                <a:ea typeface="Verdana"/>
                <a:cs typeface="Verdana"/>
                <a:sym typeface="Verdana"/>
              </a:rPr>
              <a:t>)</a:t>
            </a:r>
            <a:endParaRPr sz="800">
              <a:solidFill>
                <a:srgbClr val="FFFFFF"/>
              </a:solidFill>
              <a:latin typeface="Verdana"/>
              <a:ea typeface="Verdana"/>
              <a:cs typeface="Verdana"/>
              <a:sym typeface="Verdana"/>
            </a:endParaRPr>
          </a:p>
        </p:txBody>
      </p:sp>
      <p:grpSp>
        <p:nvGrpSpPr>
          <p:cNvPr id="110" name="Google Shape;110;p14"/>
          <p:cNvGrpSpPr/>
          <p:nvPr/>
        </p:nvGrpSpPr>
        <p:grpSpPr>
          <a:xfrm>
            <a:off x="1340912" y="2266643"/>
            <a:ext cx="1409747" cy="1143091"/>
            <a:chOff x="1254512" y="1523400"/>
            <a:chExt cx="1409747" cy="1215925"/>
          </a:xfrm>
        </p:grpSpPr>
        <p:sp>
          <p:nvSpPr>
            <p:cNvPr id="111" name="Google Shape;111;p14"/>
            <p:cNvSpPr/>
            <p:nvPr/>
          </p:nvSpPr>
          <p:spPr>
            <a:xfrm>
              <a:off x="1357750" y="1581925"/>
              <a:ext cx="1306500" cy="1157400"/>
            </a:xfrm>
            <a:prstGeom prst="rect">
              <a:avLst/>
            </a:prstGeom>
            <a:solidFill>
              <a:srgbClr val="D25A32"/>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000">
                <a:solidFill>
                  <a:srgbClr val="FFFFFF"/>
                </a:solidFill>
                <a:latin typeface="Quattrocento Sans"/>
                <a:ea typeface="Quattrocento Sans"/>
                <a:cs typeface="Quattrocento Sans"/>
                <a:sym typeface="Quattrocento Sans"/>
              </a:endParaRPr>
            </a:p>
          </p:txBody>
        </p:sp>
        <p:sp>
          <p:nvSpPr>
            <p:cNvPr id="112" name="Google Shape;112;p14"/>
            <p:cNvSpPr/>
            <p:nvPr/>
          </p:nvSpPr>
          <p:spPr>
            <a:xfrm>
              <a:off x="1357748" y="1592502"/>
              <a:ext cx="1306500" cy="458400"/>
            </a:xfrm>
            <a:prstGeom prst="rect">
              <a:avLst/>
            </a:prstGeom>
            <a:solidFill>
              <a:srgbClr val="D25A32"/>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000">
                <a:solidFill>
                  <a:srgbClr val="FFFFFF"/>
                </a:solidFill>
                <a:latin typeface="Quattrocento Sans"/>
                <a:ea typeface="Quattrocento Sans"/>
                <a:cs typeface="Quattrocento Sans"/>
                <a:sym typeface="Quattrocento Sans"/>
              </a:endParaRPr>
            </a:p>
          </p:txBody>
        </p:sp>
        <p:cxnSp>
          <p:nvCxnSpPr>
            <p:cNvPr id="113" name="Google Shape;113;p14"/>
            <p:cNvCxnSpPr/>
            <p:nvPr/>
          </p:nvCxnSpPr>
          <p:spPr>
            <a:xfrm flipH="1" rot="10800000">
              <a:off x="1365259" y="1595840"/>
              <a:ext cx="1299000" cy="453300"/>
            </a:xfrm>
            <a:prstGeom prst="straightConnector1">
              <a:avLst/>
            </a:prstGeom>
            <a:noFill/>
            <a:ln cap="flat" cmpd="sng" w="9525">
              <a:solidFill>
                <a:schemeClr val="dk2"/>
              </a:solidFill>
              <a:prstDash val="solid"/>
              <a:round/>
              <a:headEnd len="med" w="med" type="none"/>
              <a:tailEnd len="med" w="med" type="none"/>
            </a:ln>
          </p:spPr>
        </p:cxnSp>
        <p:cxnSp>
          <p:nvCxnSpPr>
            <p:cNvPr id="114" name="Google Shape;114;p14"/>
            <p:cNvCxnSpPr/>
            <p:nvPr/>
          </p:nvCxnSpPr>
          <p:spPr>
            <a:xfrm>
              <a:off x="1363318" y="1594858"/>
              <a:ext cx="1288800" cy="450300"/>
            </a:xfrm>
            <a:prstGeom prst="straightConnector1">
              <a:avLst/>
            </a:prstGeom>
            <a:noFill/>
            <a:ln cap="flat" cmpd="sng" w="9525">
              <a:solidFill>
                <a:schemeClr val="dk2"/>
              </a:solidFill>
              <a:prstDash val="solid"/>
              <a:round/>
              <a:headEnd len="med" w="med" type="none"/>
              <a:tailEnd len="med" w="med" type="none"/>
            </a:ln>
          </p:spPr>
        </p:cxnSp>
        <p:sp>
          <p:nvSpPr>
            <p:cNvPr id="115" name="Google Shape;115;p14"/>
            <p:cNvSpPr txBox="1"/>
            <p:nvPr/>
          </p:nvSpPr>
          <p:spPr>
            <a:xfrm>
              <a:off x="1254512" y="1523400"/>
              <a:ext cx="750000" cy="1743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lang="en" sz="800">
                  <a:solidFill>
                    <a:schemeClr val="lt1"/>
                  </a:solidFill>
                  <a:latin typeface="Verdana"/>
                  <a:ea typeface="Verdana"/>
                  <a:cs typeface="Verdana"/>
                  <a:sym typeface="Verdana"/>
                </a:rPr>
                <a:t>result #1</a:t>
              </a:r>
              <a:endParaRPr sz="800">
                <a:latin typeface="Verdana"/>
                <a:ea typeface="Verdana"/>
                <a:cs typeface="Verdana"/>
                <a:sym typeface="Verdana"/>
              </a:endParaRPr>
            </a:p>
          </p:txBody>
        </p:sp>
        <p:sp>
          <p:nvSpPr>
            <p:cNvPr id="116" name="Google Shape;116;p14"/>
            <p:cNvSpPr txBox="1"/>
            <p:nvPr/>
          </p:nvSpPr>
          <p:spPr>
            <a:xfrm>
              <a:off x="1412925" y="1956450"/>
              <a:ext cx="1176900" cy="581700"/>
            </a:xfrm>
            <a:prstGeom prst="rect">
              <a:avLst/>
            </a:prstGeom>
            <a:noFill/>
            <a:ln>
              <a:noFill/>
            </a:ln>
          </p:spPr>
          <p:txBody>
            <a:bodyPr anchorCtr="0" anchor="t" bIns="91425" lIns="91425" spcFirstLastPara="1" rIns="91425" wrap="square" tIns="91425">
              <a:noAutofit/>
            </a:bodyPr>
            <a:lstStyle/>
            <a:p>
              <a:pPr indent="0" lvl="0" marL="0" algn="ctr">
                <a:spcBef>
                  <a:spcPts val="0"/>
                </a:spcBef>
                <a:spcAft>
                  <a:spcPts val="0"/>
                </a:spcAft>
                <a:buClr>
                  <a:schemeClr val="dk1"/>
                </a:buClr>
                <a:buSzPts val="1100"/>
                <a:buFont typeface="Arial"/>
                <a:buNone/>
              </a:pPr>
              <a:r>
                <a:rPr lang="en" sz="600">
                  <a:solidFill>
                    <a:srgbClr val="FFFFFF"/>
                  </a:solidFill>
                  <a:latin typeface="Verdana"/>
                  <a:ea typeface="Verdana"/>
                  <a:cs typeface="Verdana"/>
                  <a:sym typeface="Verdana"/>
                </a:rPr>
                <a:t>Current Votes</a:t>
              </a:r>
              <a:endParaRPr sz="600">
                <a:solidFill>
                  <a:srgbClr val="FFFFFF"/>
                </a:solidFill>
                <a:latin typeface="Verdana"/>
                <a:ea typeface="Verdana"/>
                <a:cs typeface="Verdana"/>
                <a:sym typeface="Verdana"/>
              </a:endParaRPr>
            </a:p>
            <a:p>
              <a:pPr indent="0" lvl="0" marL="0" algn="ctr">
                <a:spcBef>
                  <a:spcPts val="0"/>
                </a:spcBef>
                <a:spcAft>
                  <a:spcPts val="0"/>
                </a:spcAft>
                <a:buClr>
                  <a:schemeClr val="dk1"/>
                </a:buClr>
                <a:buSzPts val="1100"/>
                <a:buFont typeface="Arial"/>
                <a:buNone/>
              </a:pPr>
              <a:r>
                <a:rPr lang="en" sz="600">
                  <a:solidFill>
                    <a:srgbClr val="FFFFFF"/>
                  </a:solidFill>
                  <a:latin typeface="Verdana"/>
                  <a:ea typeface="Verdana"/>
                  <a:cs typeface="Verdana"/>
                  <a:sym typeface="Verdana"/>
                </a:rPr>
                <a:t>Title</a:t>
              </a:r>
              <a:endParaRPr sz="600">
                <a:solidFill>
                  <a:srgbClr val="FFFFFF"/>
                </a:solidFill>
                <a:latin typeface="Verdana"/>
                <a:ea typeface="Verdana"/>
                <a:cs typeface="Verdana"/>
                <a:sym typeface="Verdana"/>
              </a:endParaRPr>
            </a:p>
            <a:p>
              <a:pPr indent="0" lvl="0" marL="0" algn="ctr">
                <a:spcBef>
                  <a:spcPts val="0"/>
                </a:spcBef>
                <a:spcAft>
                  <a:spcPts val="0"/>
                </a:spcAft>
                <a:buClr>
                  <a:schemeClr val="dk1"/>
                </a:buClr>
                <a:buSzPts val="1100"/>
                <a:buFont typeface="Arial"/>
                <a:buNone/>
              </a:pPr>
              <a:r>
                <a:rPr lang="en" sz="600">
                  <a:solidFill>
                    <a:srgbClr val="FFFFFF"/>
                  </a:solidFill>
                  <a:latin typeface="Verdana"/>
                  <a:ea typeface="Verdana"/>
                  <a:cs typeface="Verdana"/>
                  <a:sym typeface="Verdana"/>
                </a:rPr>
                <a:t>Author</a:t>
              </a:r>
              <a:endParaRPr sz="600">
                <a:solidFill>
                  <a:srgbClr val="FFFFFF"/>
                </a:solidFill>
                <a:latin typeface="Verdana"/>
                <a:ea typeface="Verdana"/>
                <a:cs typeface="Verdana"/>
                <a:sym typeface="Verdana"/>
              </a:endParaRPr>
            </a:p>
            <a:p>
              <a:pPr indent="0" lvl="0" marL="0" rtl="0" algn="ctr">
                <a:spcBef>
                  <a:spcPts val="0"/>
                </a:spcBef>
                <a:spcAft>
                  <a:spcPts val="0"/>
                </a:spcAft>
                <a:buClr>
                  <a:schemeClr val="dk1"/>
                </a:buClr>
                <a:buSzPts val="1100"/>
                <a:buFont typeface="Arial"/>
                <a:buNone/>
              </a:pPr>
              <a:r>
                <a:rPr lang="en" sz="600">
                  <a:solidFill>
                    <a:srgbClr val="FFFFFF"/>
                  </a:solidFill>
                  <a:latin typeface="Verdana"/>
                  <a:ea typeface="Verdana"/>
                  <a:cs typeface="Verdana"/>
                  <a:sym typeface="Verdana"/>
                </a:rPr>
                <a:t>Permalink</a:t>
              </a:r>
              <a:endParaRPr sz="600">
                <a:solidFill>
                  <a:srgbClr val="FFFFFF"/>
                </a:solidFill>
                <a:latin typeface="Verdana"/>
                <a:ea typeface="Verdana"/>
                <a:cs typeface="Verdana"/>
                <a:sym typeface="Verdana"/>
              </a:endParaRPr>
            </a:p>
            <a:p>
              <a:pPr indent="0" lvl="0" marL="0" rtl="0" algn="ctr">
                <a:spcBef>
                  <a:spcPts val="0"/>
                </a:spcBef>
                <a:spcAft>
                  <a:spcPts val="0"/>
                </a:spcAft>
                <a:buClr>
                  <a:schemeClr val="dk1"/>
                </a:buClr>
                <a:buSzPts val="1100"/>
                <a:buFont typeface="Arial"/>
                <a:buNone/>
              </a:pPr>
              <a:r>
                <a:rPr lang="en" sz="600">
                  <a:solidFill>
                    <a:srgbClr val="FFFFFF"/>
                  </a:solidFill>
                  <a:latin typeface="Verdana"/>
                  <a:ea typeface="Verdana"/>
                  <a:cs typeface="Verdana"/>
                  <a:sym typeface="Verdana"/>
                </a:rPr>
                <a:t>Score</a:t>
              </a:r>
              <a:endParaRPr sz="600">
                <a:solidFill>
                  <a:srgbClr val="FFFFFF"/>
                </a:solidFill>
                <a:latin typeface="Verdana"/>
                <a:ea typeface="Verdana"/>
                <a:cs typeface="Verdana"/>
                <a:sym typeface="Verdana"/>
              </a:endParaRPr>
            </a:p>
          </p:txBody>
        </p:sp>
        <p:sp>
          <p:nvSpPr>
            <p:cNvPr id="117" name="Google Shape;117;p14"/>
            <p:cNvSpPr/>
            <p:nvPr/>
          </p:nvSpPr>
          <p:spPr>
            <a:xfrm>
              <a:off x="1949185" y="2629952"/>
              <a:ext cx="117000" cy="100500"/>
            </a:xfrm>
            <a:prstGeom prst="rect">
              <a:avLst/>
            </a:prstGeom>
            <a:solidFill>
              <a:srgbClr val="D25A32"/>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000">
                <a:solidFill>
                  <a:srgbClr val="FFFFFF"/>
                </a:solidFill>
                <a:latin typeface="Quattrocento Sans"/>
                <a:ea typeface="Quattrocento Sans"/>
                <a:cs typeface="Quattrocento Sans"/>
                <a:sym typeface="Quattrocento Sans"/>
              </a:endParaRPr>
            </a:p>
          </p:txBody>
        </p:sp>
        <p:cxnSp>
          <p:nvCxnSpPr>
            <p:cNvPr id="118" name="Google Shape;118;p14"/>
            <p:cNvCxnSpPr/>
            <p:nvPr/>
          </p:nvCxnSpPr>
          <p:spPr>
            <a:xfrm flipH="1" rot="10800000">
              <a:off x="1949858" y="2630547"/>
              <a:ext cx="116400" cy="99300"/>
            </a:xfrm>
            <a:prstGeom prst="straightConnector1">
              <a:avLst/>
            </a:prstGeom>
            <a:noFill/>
            <a:ln cap="flat" cmpd="sng" w="9525">
              <a:solidFill>
                <a:schemeClr val="dk2"/>
              </a:solidFill>
              <a:prstDash val="solid"/>
              <a:round/>
              <a:headEnd len="med" w="med" type="none"/>
              <a:tailEnd len="med" w="med" type="none"/>
            </a:ln>
          </p:spPr>
        </p:cxnSp>
        <p:cxnSp>
          <p:nvCxnSpPr>
            <p:cNvPr id="119" name="Google Shape;119;p14"/>
            <p:cNvCxnSpPr/>
            <p:nvPr/>
          </p:nvCxnSpPr>
          <p:spPr>
            <a:xfrm>
              <a:off x="1949684" y="2630467"/>
              <a:ext cx="115500" cy="98700"/>
            </a:xfrm>
            <a:prstGeom prst="straightConnector1">
              <a:avLst/>
            </a:prstGeom>
            <a:noFill/>
            <a:ln cap="flat" cmpd="sng" w="9525">
              <a:solidFill>
                <a:schemeClr val="dk2"/>
              </a:solidFill>
              <a:prstDash val="solid"/>
              <a:round/>
              <a:headEnd len="med" w="med" type="none"/>
              <a:tailEnd len="med" w="med" type="none"/>
            </a:ln>
          </p:spPr>
        </p:cxnSp>
      </p:grpSp>
      <p:sp>
        <p:nvSpPr>
          <p:cNvPr id="120" name="Google Shape;120;p14"/>
          <p:cNvSpPr/>
          <p:nvPr/>
        </p:nvSpPr>
        <p:spPr>
          <a:xfrm>
            <a:off x="2811750" y="2321663"/>
            <a:ext cx="1306500" cy="1088100"/>
          </a:xfrm>
          <a:prstGeom prst="rect">
            <a:avLst/>
          </a:prstGeom>
          <a:solidFill>
            <a:srgbClr val="D25A32"/>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000">
              <a:solidFill>
                <a:srgbClr val="FFFFFF"/>
              </a:solidFill>
              <a:latin typeface="Quattrocento Sans"/>
              <a:ea typeface="Quattrocento Sans"/>
              <a:cs typeface="Quattrocento Sans"/>
              <a:sym typeface="Quattrocento Sans"/>
            </a:endParaRPr>
          </a:p>
        </p:txBody>
      </p:sp>
      <p:sp>
        <p:nvSpPr>
          <p:cNvPr id="121" name="Google Shape;121;p14"/>
          <p:cNvSpPr/>
          <p:nvPr/>
        </p:nvSpPr>
        <p:spPr>
          <a:xfrm>
            <a:off x="2811748" y="2331606"/>
            <a:ext cx="1306500" cy="430800"/>
          </a:xfrm>
          <a:prstGeom prst="rect">
            <a:avLst/>
          </a:prstGeom>
          <a:solidFill>
            <a:srgbClr val="D25A32"/>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000">
              <a:solidFill>
                <a:srgbClr val="FFFFFF"/>
              </a:solidFill>
              <a:latin typeface="Quattrocento Sans"/>
              <a:ea typeface="Quattrocento Sans"/>
              <a:cs typeface="Quattrocento Sans"/>
              <a:sym typeface="Quattrocento Sans"/>
            </a:endParaRPr>
          </a:p>
        </p:txBody>
      </p:sp>
      <p:cxnSp>
        <p:nvCxnSpPr>
          <p:cNvPr id="122" name="Google Shape;122;p14"/>
          <p:cNvCxnSpPr/>
          <p:nvPr/>
        </p:nvCxnSpPr>
        <p:spPr>
          <a:xfrm flipH="1" rot="10800000">
            <a:off x="2819259" y="2334892"/>
            <a:ext cx="1299000" cy="426000"/>
          </a:xfrm>
          <a:prstGeom prst="straightConnector1">
            <a:avLst/>
          </a:prstGeom>
          <a:noFill/>
          <a:ln cap="flat" cmpd="sng" w="9525">
            <a:solidFill>
              <a:schemeClr val="dk2"/>
            </a:solidFill>
            <a:prstDash val="solid"/>
            <a:round/>
            <a:headEnd len="med" w="med" type="none"/>
            <a:tailEnd len="med" w="med" type="none"/>
          </a:ln>
        </p:spPr>
      </p:cxnSp>
      <p:cxnSp>
        <p:nvCxnSpPr>
          <p:cNvPr id="123" name="Google Shape;123;p14"/>
          <p:cNvCxnSpPr/>
          <p:nvPr/>
        </p:nvCxnSpPr>
        <p:spPr>
          <a:xfrm>
            <a:off x="2817318" y="2333822"/>
            <a:ext cx="1288800" cy="423300"/>
          </a:xfrm>
          <a:prstGeom prst="straightConnector1">
            <a:avLst/>
          </a:prstGeom>
          <a:noFill/>
          <a:ln cap="flat" cmpd="sng" w="9525">
            <a:solidFill>
              <a:schemeClr val="dk2"/>
            </a:solidFill>
            <a:prstDash val="solid"/>
            <a:round/>
            <a:headEnd len="med" w="med" type="none"/>
            <a:tailEnd len="med" w="med" type="none"/>
          </a:ln>
        </p:spPr>
      </p:cxnSp>
      <p:sp>
        <p:nvSpPr>
          <p:cNvPr id="124" name="Google Shape;124;p14"/>
          <p:cNvSpPr txBox="1"/>
          <p:nvPr/>
        </p:nvSpPr>
        <p:spPr>
          <a:xfrm>
            <a:off x="2866925" y="2673754"/>
            <a:ext cx="1176900" cy="5469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lang="en" sz="600">
                <a:solidFill>
                  <a:srgbClr val="FFFFFF"/>
                </a:solidFill>
                <a:latin typeface="Verdana"/>
                <a:ea typeface="Verdana"/>
                <a:cs typeface="Verdana"/>
                <a:sym typeface="Verdana"/>
              </a:rPr>
              <a:t>Current Votes</a:t>
            </a:r>
            <a:endParaRPr sz="600">
              <a:solidFill>
                <a:srgbClr val="FFFFFF"/>
              </a:solidFill>
              <a:latin typeface="Verdana"/>
              <a:ea typeface="Verdana"/>
              <a:cs typeface="Verdana"/>
              <a:sym typeface="Verdana"/>
            </a:endParaRPr>
          </a:p>
          <a:p>
            <a:pPr indent="0" lvl="0" marL="0" rtl="0" algn="ctr">
              <a:spcBef>
                <a:spcPts val="0"/>
              </a:spcBef>
              <a:spcAft>
                <a:spcPts val="0"/>
              </a:spcAft>
              <a:buClr>
                <a:schemeClr val="dk1"/>
              </a:buClr>
              <a:buSzPts val="1100"/>
              <a:buFont typeface="Arial"/>
              <a:buNone/>
            </a:pPr>
            <a:r>
              <a:rPr lang="en" sz="600">
                <a:solidFill>
                  <a:srgbClr val="FFFFFF"/>
                </a:solidFill>
                <a:latin typeface="Verdana"/>
                <a:ea typeface="Verdana"/>
                <a:cs typeface="Verdana"/>
                <a:sym typeface="Verdana"/>
              </a:rPr>
              <a:t>Title</a:t>
            </a:r>
            <a:endParaRPr sz="600">
              <a:solidFill>
                <a:srgbClr val="FFFFFF"/>
              </a:solidFill>
              <a:latin typeface="Verdana"/>
              <a:ea typeface="Verdana"/>
              <a:cs typeface="Verdana"/>
              <a:sym typeface="Verdana"/>
            </a:endParaRPr>
          </a:p>
          <a:p>
            <a:pPr indent="0" lvl="0" marL="0" rtl="0" algn="ctr">
              <a:spcBef>
                <a:spcPts val="0"/>
              </a:spcBef>
              <a:spcAft>
                <a:spcPts val="0"/>
              </a:spcAft>
              <a:buClr>
                <a:schemeClr val="dk1"/>
              </a:buClr>
              <a:buSzPts val="1100"/>
              <a:buFont typeface="Arial"/>
              <a:buNone/>
            </a:pPr>
            <a:r>
              <a:rPr lang="en" sz="600">
                <a:solidFill>
                  <a:srgbClr val="FFFFFF"/>
                </a:solidFill>
                <a:latin typeface="Verdana"/>
                <a:ea typeface="Verdana"/>
                <a:cs typeface="Verdana"/>
                <a:sym typeface="Verdana"/>
              </a:rPr>
              <a:t>Author</a:t>
            </a:r>
            <a:endParaRPr sz="600">
              <a:solidFill>
                <a:srgbClr val="FFFFFF"/>
              </a:solidFill>
              <a:latin typeface="Verdana"/>
              <a:ea typeface="Verdana"/>
              <a:cs typeface="Verdana"/>
              <a:sym typeface="Verdana"/>
            </a:endParaRPr>
          </a:p>
          <a:p>
            <a:pPr indent="0" lvl="0" marL="0" rtl="0" algn="ctr">
              <a:spcBef>
                <a:spcPts val="0"/>
              </a:spcBef>
              <a:spcAft>
                <a:spcPts val="0"/>
              </a:spcAft>
              <a:buClr>
                <a:schemeClr val="dk1"/>
              </a:buClr>
              <a:buSzPts val="1100"/>
              <a:buFont typeface="Arial"/>
              <a:buNone/>
            </a:pPr>
            <a:r>
              <a:rPr lang="en" sz="600">
                <a:solidFill>
                  <a:srgbClr val="FFFFFF"/>
                </a:solidFill>
                <a:latin typeface="Verdana"/>
                <a:ea typeface="Verdana"/>
                <a:cs typeface="Verdana"/>
                <a:sym typeface="Verdana"/>
              </a:rPr>
              <a:t>Permalink</a:t>
            </a:r>
            <a:endParaRPr sz="600">
              <a:solidFill>
                <a:srgbClr val="FFFFFF"/>
              </a:solidFill>
              <a:latin typeface="Verdana"/>
              <a:ea typeface="Verdana"/>
              <a:cs typeface="Verdana"/>
              <a:sym typeface="Verdana"/>
            </a:endParaRPr>
          </a:p>
          <a:p>
            <a:pPr indent="0" lvl="0" marL="0" rtl="0" algn="ctr">
              <a:spcBef>
                <a:spcPts val="0"/>
              </a:spcBef>
              <a:spcAft>
                <a:spcPts val="0"/>
              </a:spcAft>
              <a:buClr>
                <a:schemeClr val="dk1"/>
              </a:buClr>
              <a:buSzPts val="1100"/>
              <a:buFont typeface="Arial"/>
              <a:buNone/>
            </a:pPr>
            <a:r>
              <a:rPr lang="en" sz="600">
                <a:solidFill>
                  <a:srgbClr val="FFFFFF"/>
                </a:solidFill>
                <a:latin typeface="Verdana"/>
                <a:ea typeface="Verdana"/>
                <a:cs typeface="Verdana"/>
                <a:sym typeface="Verdana"/>
              </a:rPr>
              <a:t>Score</a:t>
            </a:r>
            <a:endParaRPr sz="600">
              <a:solidFill>
                <a:srgbClr val="FFFFFF"/>
              </a:solidFill>
              <a:latin typeface="Verdana"/>
              <a:ea typeface="Verdana"/>
              <a:cs typeface="Verdana"/>
              <a:sym typeface="Verdana"/>
            </a:endParaRPr>
          </a:p>
        </p:txBody>
      </p:sp>
      <p:sp>
        <p:nvSpPr>
          <p:cNvPr id="125" name="Google Shape;125;p14"/>
          <p:cNvSpPr/>
          <p:nvPr/>
        </p:nvSpPr>
        <p:spPr>
          <a:xfrm>
            <a:off x="3403185" y="3306913"/>
            <a:ext cx="117000" cy="94500"/>
          </a:xfrm>
          <a:prstGeom prst="rect">
            <a:avLst/>
          </a:prstGeom>
          <a:solidFill>
            <a:srgbClr val="D25A32"/>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000">
              <a:solidFill>
                <a:srgbClr val="FFFFFF"/>
              </a:solidFill>
              <a:latin typeface="Quattrocento Sans"/>
              <a:ea typeface="Quattrocento Sans"/>
              <a:cs typeface="Quattrocento Sans"/>
              <a:sym typeface="Quattrocento Sans"/>
            </a:endParaRPr>
          </a:p>
        </p:txBody>
      </p:sp>
      <p:cxnSp>
        <p:nvCxnSpPr>
          <p:cNvPr id="126" name="Google Shape;126;p14"/>
          <p:cNvCxnSpPr/>
          <p:nvPr/>
        </p:nvCxnSpPr>
        <p:spPr>
          <a:xfrm flipH="1" rot="10800000">
            <a:off x="3403858" y="3307525"/>
            <a:ext cx="116400" cy="93300"/>
          </a:xfrm>
          <a:prstGeom prst="straightConnector1">
            <a:avLst/>
          </a:prstGeom>
          <a:noFill/>
          <a:ln cap="flat" cmpd="sng" w="9525">
            <a:solidFill>
              <a:schemeClr val="dk2"/>
            </a:solidFill>
            <a:prstDash val="solid"/>
            <a:round/>
            <a:headEnd len="med" w="med" type="none"/>
            <a:tailEnd len="med" w="med" type="none"/>
          </a:ln>
        </p:spPr>
      </p:cxnSp>
      <p:cxnSp>
        <p:nvCxnSpPr>
          <p:cNvPr id="127" name="Google Shape;127;p14"/>
          <p:cNvCxnSpPr/>
          <p:nvPr/>
        </p:nvCxnSpPr>
        <p:spPr>
          <a:xfrm>
            <a:off x="3403684" y="3307397"/>
            <a:ext cx="115500" cy="92700"/>
          </a:xfrm>
          <a:prstGeom prst="straightConnector1">
            <a:avLst/>
          </a:prstGeom>
          <a:noFill/>
          <a:ln cap="flat" cmpd="sng" w="9525">
            <a:solidFill>
              <a:schemeClr val="dk2"/>
            </a:solidFill>
            <a:prstDash val="solid"/>
            <a:round/>
            <a:headEnd len="med" w="med" type="none"/>
            <a:tailEnd len="med" w="med" type="none"/>
          </a:ln>
        </p:spPr>
      </p:cxnSp>
      <p:sp>
        <p:nvSpPr>
          <p:cNvPr id="128" name="Google Shape;128;p14"/>
          <p:cNvSpPr/>
          <p:nvPr/>
        </p:nvSpPr>
        <p:spPr>
          <a:xfrm>
            <a:off x="4179350" y="2321663"/>
            <a:ext cx="1306500" cy="1088100"/>
          </a:xfrm>
          <a:prstGeom prst="rect">
            <a:avLst/>
          </a:prstGeom>
          <a:solidFill>
            <a:srgbClr val="D25A32"/>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000">
              <a:solidFill>
                <a:srgbClr val="FFFFFF"/>
              </a:solidFill>
              <a:latin typeface="Quattrocento Sans"/>
              <a:ea typeface="Quattrocento Sans"/>
              <a:cs typeface="Quattrocento Sans"/>
              <a:sym typeface="Quattrocento Sans"/>
            </a:endParaRPr>
          </a:p>
        </p:txBody>
      </p:sp>
      <p:sp>
        <p:nvSpPr>
          <p:cNvPr id="129" name="Google Shape;129;p14"/>
          <p:cNvSpPr/>
          <p:nvPr/>
        </p:nvSpPr>
        <p:spPr>
          <a:xfrm>
            <a:off x="4179348" y="2331606"/>
            <a:ext cx="1306500" cy="430800"/>
          </a:xfrm>
          <a:prstGeom prst="rect">
            <a:avLst/>
          </a:prstGeom>
          <a:solidFill>
            <a:srgbClr val="D25A32"/>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000">
              <a:solidFill>
                <a:srgbClr val="FFFFFF"/>
              </a:solidFill>
              <a:latin typeface="Quattrocento Sans"/>
              <a:ea typeface="Quattrocento Sans"/>
              <a:cs typeface="Quattrocento Sans"/>
              <a:sym typeface="Quattrocento Sans"/>
            </a:endParaRPr>
          </a:p>
        </p:txBody>
      </p:sp>
      <p:cxnSp>
        <p:nvCxnSpPr>
          <p:cNvPr id="130" name="Google Shape;130;p14"/>
          <p:cNvCxnSpPr/>
          <p:nvPr/>
        </p:nvCxnSpPr>
        <p:spPr>
          <a:xfrm flipH="1" rot="10800000">
            <a:off x="4186859" y="2334892"/>
            <a:ext cx="1299000" cy="426000"/>
          </a:xfrm>
          <a:prstGeom prst="straightConnector1">
            <a:avLst/>
          </a:prstGeom>
          <a:noFill/>
          <a:ln cap="flat" cmpd="sng" w="9525">
            <a:solidFill>
              <a:schemeClr val="dk2"/>
            </a:solidFill>
            <a:prstDash val="solid"/>
            <a:round/>
            <a:headEnd len="med" w="med" type="none"/>
            <a:tailEnd len="med" w="med" type="none"/>
          </a:ln>
        </p:spPr>
      </p:cxnSp>
      <p:cxnSp>
        <p:nvCxnSpPr>
          <p:cNvPr id="131" name="Google Shape;131;p14"/>
          <p:cNvCxnSpPr/>
          <p:nvPr/>
        </p:nvCxnSpPr>
        <p:spPr>
          <a:xfrm>
            <a:off x="4184918" y="2333822"/>
            <a:ext cx="1288800" cy="423300"/>
          </a:xfrm>
          <a:prstGeom prst="straightConnector1">
            <a:avLst/>
          </a:prstGeom>
          <a:noFill/>
          <a:ln cap="flat" cmpd="sng" w="9525">
            <a:solidFill>
              <a:schemeClr val="dk2"/>
            </a:solidFill>
            <a:prstDash val="solid"/>
            <a:round/>
            <a:headEnd len="med" w="med" type="none"/>
            <a:tailEnd len="med" w="med" type="none"/>
          </a:ln>
        </p:spPr>
      </p:cxnSp>
      <p:sp>
        <p:nvSpPr>
          <p:cNvPr id="132" name="Google Shape;132;p14"/>
          <p:cNvSpPr txBox="1"/>
          <p:nvPr/>
        </p:nvSpPr>
        <p:spPr>
          <a:xfrm>
            <a:off x="4234525" y="2673754"/>
            <a:ext cx="1176900" cy="5469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lang="en" sz="600">
                <a:solidFill>
                  <a:srgbClr val="FFFFFF"/>
                </a:solidFill>
                <a:latin typeface="Verdana"/>
                <a:ea typeface="Verdana"/>
                <a:cs typeface="Verdana"/>
                <a:sym typeface="Verdana"/>
              </a:rPr>
              <a:t>Current Votes</a:t>
            </a:r>
            <a:endParaRPr sz="600">
              <a:solidFill>
                <a:srgbClr val="FFFFFF"/>
              </a:solidFill>
              <a:latin typeface="Verdana"/>
              <a:ea typeface="Verdana"/>
              <a:cs typeface="Verdana"/>
              <a:sym typeface="Verdana"/>
            </a:endParaRPr>
          </a:p>
          <a:p>
            <a:pPr indent="0" lvl="0" marL="0" rtl="0" algn="ctr">
              <a:spcBef>
                <a:spcPts val="0"/>
              </a:spcBef>
              <a:spcAft>
                <a:spcPts val="0"/>
              </a:spcAft>
              <a:buClr>
                <a:schemeClr val="dk1"/>
              </a:buClr>
              <a:buSzPts val="1100"/>
              <a:buFont typeface="Arial"/>
              <a:buNone/>
            </a:pPr>
            <a:r>
              <a:rPr lang="en" sz="600">
                <a:solidFill>
                  <a:srgbClr val="FFFFFF"/>
                </a:solidFill>
                <a:latin typeface="Verdana"/>
                <a:ea typeface="Verdana"/>
                <a:cs typeface="Verdana"/>
                <a:sym typeface="Verdana"/>
              </a:rPr>
              <a:t>Title</a:t>
            </a:r>
            <a:endParaRPr sz="600">
              <a:solidFill>
                <a:srgbClr val="FFFFFF"/>
              </a:solidFill>
              <a:latin typeface="Verdana"/>
              <a:ea typeface="Verdana"/>
              <a:cs typeface="Verdana"/>
              <a:sym typeface="Verdana"/>
            </a:endParaRPr>
          </a:p>
          <a:p>
            <a:pPr indent="0" lvl="0" marL="0" rtl="0" algn="ctr">
              <a:spcBef>
                <a:spcPts val="0"/>
              </a:spcBef>
              <a:spcAft>
                <a:spcPts val="0"/>
              </a:spcAft>
              <a:buClr>
                <a:schemeClr val="dk1"/>
              </a:buClr>
              <a:buSzPts val="1100"/>
              <a:buFont typeface="Arial"/>
              <a:buNone/>
            </a:pPr>
            <a:r>
              <a:rPr lang="en" sz="600">
                <a:solidFill>
                  <a:srgbClr val="FFFFFF"/>
                </a:solidFill>
                <a:latin typeface="Verdana"/>
                <a:ea typeface="Verdana"/>
                <a:cs typeface="Verdana"/>
                <a:sym typeface="Verdana"/>
              </a:rPr>
              <a:t>Author</a:t>
            </a:r>
            <a:endParaRPr sz="600">
              <a:solidFill>
                <a:srgbClr val="FFFFFF"/>
              </a:solidFill>
              <a:latin typeface="Verdana"/>
              <a:ea typeface="Verdana"/>
              <a:cs typeface="Verdana"/>
              <a:sym typeface="Verdana"/>
            </a:endParaRPr>
          </a:p>
          <a:p>
            <a:pPr indent="0" lvl="0" marL="0" rtl="0" algn="ctr">
              <a:spcBef>
                <a:spcPts val="0"/>
              </a:spcBef>
              <a:spcAft>
                <a:spcPts val="0"/>
              </a:spcAft>
              <a:buClr>
                <a:schemeClr val="dk1"/>
              </a:buClr>
              <a:buSzPts val="1100"/>
              <a:buFont typeface="Arial"/>
              <a:buNone/>
            </a:pPr>
            <a:r>
              <a:rPr lang="en" sz="600">
                <a:solidFill>
                  <a:srgbClr val="FFFFFF"/>
                </a:solidFill>
                <a:latin typeface="Verdana"/>
                <a:ea typeface="Verdana"/>
                <a:cs typeface="Verdana"/>
                <a:sym typeface="Verdana"/>
              </a:rPr>
              <a:t>Permalink</a:t>
            </a:r>
            <a:endParaRPr sz="600">
              <a:solidFill>
                <a:srgbClr val="FFFFFF"/>
              </a:solidFill>
              <a:latin typeface="Verdana"/>
              <a:ea typeface="Verdana"/>
              <a:cs typeface="Verdana"/>
              <a:sym typeface="Verdana"/>
            </a:endParaRPr>
          </a:p>
          <a:p>
            <a:pPr indent="0" lvl="0" marL="0" rtl="0" algn="ctr">
              <a:spcBef>
                <a:spcPts val="0"/>
              </a:spcBef>
              <a:spcAft>
                <a:spcPts val="0"/>
              </a:spcAft>
              <a:buClr>
                <a:schemeClr val="dk1"/>
              </a:buClr>
              <a:buSzPts val="1100"/>
              <a:buFont typeface="Arial"/>
              <a:buNone/>
            </a:pPr>
            <a:r>
              <a:rPr lang="en" sz="600">
                <a:solidFill>
                  <a:srgbClr val="FFFFFF"/>
                </a:solidFill>
                <a:latin typeface="Verdana"/>
                <a:ea typeface="Verdana"/>
                <a:cs typeface="Verdana"/>
                <a:sym typeface="Verdana"/>
              </a:rPr>
              <a:t>Score</a:t>
            </a:r>
            <a:endParaRPr sz="600">
              <a:solidFill>
                <a:srgbClr val="FFFFFF"/>
              </a:solidFill>
              <a:latin typeface="Verdana"/>
              <a:ea typeface="Verdana"/>
              <a:cs typeface="Verdana"/>
              <a:sym typeface="Verdana"/>
            </a:endParaRPr>
          </a:p>
        </p:txBody>
      </p:sp>
      <p:sp>
        <p:nvSpPr>
          <p:cNvPr id="133" name="Google Shape;133;p14"/>
          <p:cNvSpPr/>
          <p:nvPr/>
        </p:nvSpPr>
        <p:spPr>
          <a:xfrm>
            <a:off x="4770785" y="3306913"/>
            <a:ext cx="117000" cy="94500"/>
          </a:xfrm>
          <a:prstGeom prst="rect">
            <a:avLst/>
          </a:prstGeom>
          <a:solidFill>
            <a:srgbClr val="D25A32"/>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000">
              <a:solidFill>
                <a:srgbClr val="FFFFFF"/>
              </a:solidFill>
              <a:latin typeface="Quattrocento Sans"/>
              <a:ea typeface="Quattrocento Sans"/>
              <a:cs typeface="Quattrocento Sans"/>
              <a:sym typeface="Quattrocento Sans"/>
            </a:endParaRPr>
          </a:p>
        </p:txBody>
      </p:sp>
      <p:cxnSp>
        <p:nvCxnSpPr>
          <p:cNvPr id="134" name="Google Shape;134;p14"/>
          <p:cNvCxnSpPr/>
          <p:nvPr/>
        </p:nvCxnSpPr>
        <p:spPr>
          <a:xfrm flipH="1" rot="10800000">
            <a:off x="4771458" y="3307525"/>
            <a:ext cx="116400" cy="93300"/>
          </a:xfrm>
          <a:prstGeom prst="straightConnector1">
            <a:avLst/>
          </a:prstGeom>
          <a:noFill/>
          <a:ln cap="flat" cmpd="sng" w="9525">
            <a:solidFill>
              <a:schemeClr val="dk2"/>
            </a:solidFill>
            <a:prstDash val="solid"/>
            <a:round/>
            <a:headEnd len="med" w="med" type="none"/>
            <a:tailEnd len="med" w="med" type="none"/>
          </a:ln>
        </p:spPr>
      </p:cxnSp>
      <p:cxnSp>
        <p:nvCxnSpPr>
          <p:cNvPr id="135" name="Google Shape;135;p14"/>
          <p:cNvCxnSpPr/>
          <p:nvPr/>
        </p:nvCxnSpPr>
        <p:spPr>
          <a:xfrm>
            <a:off x="4771284" y="3307397"/>
            <a:ext cx="115500" cy="92700"/>
          </a:xfrm>
          <a:prstGeom prst="straightConnector1">
            <a:avLst/>
          </a:prstGeom>
          <a:noFill/>
          <a:ln cap="flat" cmpd="sng" w="9525">
            <a:solidFill>
              <a:schemeClr val="dk2"/>
            </a:solidFill>
            <a:prstDash val="solid"/>
            <a:round/>
            <a:headEnd len="med" w="med" type="none"/>
            <a:tailEnd len="med" w="med" type="none"/>
          </a:ln>
        </p:spPr>
      </p:cxnSp>
      <p:sp>
        <p:nvSpPr>
          <p:cNvPr id="136" name="Google Shape;136;p14"/>
          <p:cNvSpPr/>
          <p:nvPr/>
        </p:nvSpPr>
        <p:spPr>
          <a:xfrm>
            <a:off x="5546950" y="2321651"/>
            <a:ext cx="1306500" cy="1088100"/>
          </a:xfrm>
          <a:prstGeom prst="rect">
            <a:avLst/>
          </a:prstGeom>
          <a:solidFill>
            <a:srgbClr val="D25A32"/>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000">
              <a:solidFill>
                <a:srgbClr val="FFFFFF"/>
              </a:solidFill>
              <a:latin typeface="Quattrocento Sans"/>
              <a:ea typeface="Quattrocento Sans"/>
              <a:cs typeface="Quattrocento Sans"/>
              <a:sym typeface="Quattrocento Sans"/>
            </a:endParaRPr>
          </a:p>
        </p:txBody>
      </p:sp>
      <p:sp>
        <p:nvSpPr>
          <p:cNvPr id="137" name="Google Shape;137;p14"/>
          <p:cNvSpPr/>
          <p:nvPr/>
        </p:nvSpPr>
        <p:spPr>
          <a:xfrm>
            <a:off x="5546948" y="2331594"/>
            <a:ext cx="1306500" cy="430800"/>
          </a:xfrm>
          <a:prstGeom prst="rect">
            <a:avLst/>
          </a:prstGeom>
          <a:solidFill>
            <a:srgbClr val="D25A32"/>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000">
              <a:solidFill>
                <a:srgbClr val="FFFFFF"/>
              </a:solidFill>
              <a:latin typeface="Quattrocento Sans"/>
              <a:ea typeface="Quattrocento Sans"/>
              <a:cs typeface="Quattrocento Sans"/>
              <a:sym typeface="Quattrocento Sans"/>
            </a:endParaRPr>
          </a:p>
        </p:txBody>
      </p:sp>
      <p:cxnSp>
        <p:nvCxnSpPr>
          <p:cNvPr id="138" name="Google Shape;138;p14"/>
          <p:cNvCxnSpPr/>
          <p:nvPr/>
        </p:nvCxnSpPr>
        <p:spPr>
          <a:xfrm flipH="1" rot="10800000">
            <a:off x="5554459" y="2334880"/>
            <a:ext cx="1299000" cy="426000"/>
          </a:xfrm>
          <a:prstGeom prst="straightConnector1">
            <a:avLst/>
          </a:prstGeom>
          <a:noFill/>
          <a:ln cap="flat" cmpd="sng" w="9525">
            <a:solidFill>
              <a:schemeClr val="dk2"/>
            </a:solidFill>
            <a:prstDash val="solid"/>
            <a:round/>
            <a:headEnd len="med" w="med" type="none"/>
            <a:tailEnd len="med" w="med" type="none"/>
          </a:ln>
        </p:spPr>
      </p:cxnSp>
      <p:cxnSp>
        <p:nvCxnSpPr>
          <p:cNvPr id="139" name="Google Shape;139;p14"/>
          <p:cNvCxnSpPr/>
          <p:nvPr/>
        </p:nvCxnSpPr>
        <p:spPr>
          <a:xfrm>
            <a:off x="5552518" y="2333810"/>
            <a:ext cx="1288800" cy="423300"/>
          </a:xfrm>
          <a:prstGeom prst="straightConnector1">
            <a:avLst/>
          </a:prstGeom>
          <a:noFill/>
          <a:ln cap="flat" cmpd="sng" w="9525">
            <a:solidFill>
              <a:schemeClr val="dk2"/>
            </a:solidFill>
            <a:prstDash val="solid"/>
            <a:round/>
            <a:headEnd len="med" w="med" type="none"/>
            <a:tailEnd len="med" w="med" type="none"/>
          </a:ln>
        </p:spPr>
      </p:cxnSp>
      <p:sp>
        <p:nvSpPr>
          <p:cNvPr id="140" name="Google Shape;140;p14"/>
          <p:cNvSpPr txBox="1"/>
          <p:nvPr/>
        </p:nvSpPr>
        <p:spPr>
          <a:xfrm>
            <a:off x="5602125" y="2673742"/>
            <a:ext cx="1176900" cy="5469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lang="en" sz="600">
                <a:solidFill>
                  <a:srgbClr val="FFFFFF"/>
                </a:solidFill>
                <a:latin typeface="Verdana"/>
                <a:ea typeface="Verdana"/>
                <a:cs typeface="Verdana"/>
                <a:sym typeface="Verdana"/>
              </a:rPr>
              <a:t>Current Votes</a:t>
            </a:r>
            <a:endParaRPr sz="600">
              <a:solidFill>
                <a:srgbClr val="FFFFFF"/>
              </a:solidFill>
              <a:latin typeface="Verdana"/>
              <a:ea typeface="Verdana"/>
              <a:cs typeface="Verdana"/>
              <a:sym typeface="Verdana"/>
            </a:endParaRPr>
          </a:p>
          <a:p>
            <a:pPr indent="0" lvl="0" marL="0" rtl="0" algn="ctr">
              <a:spcBef>
                <a:spcPts val="0"/>
              </a:spcBef>
              <a:spcAft>
                <a:spcPts val="0"/>
              </a:spcAft>
              <a:buClr>
                <a:schemeClr val="dk1"/>
              </a:buClr>
              <a:buSzPts val="1100"/>
              <a:buFont typeface="Arial"/>
              <a:buNone/>
            </a:pPr>
            <a:r>
              <a:rPr lang="en" sz="600">
                <a:solidFill>
                  <a:srgbClr val="FFFFFF"/>
                </a:solidFill>
                <a:latin typeface="Verdana"/>
                <a:ea typeface="Verdana"/>
                <a:cs typeface="Verdana"/>
                <a:sym typeface="Verdana"/>
              </a:rPr>
              <a:t>Title</a:t>
            </a:r>
            <a:endParaRPr sz="600">
              <a:solidFill>
                <a:srgbClr val="FFFFFF"/>
              </a:solidFill>
              <a:latin typeface="Verdana"/>
              <a:ea typeface="Verdana"/>
              <a:cs typeface="Verdana"/>
              <a:sym typeface="Verdana"/>
            </a:endParaRPr>
          </a:p>
          <a:p>
            <a:pPr indent="0" lvl="0" marL="0" rtl="0" algn="ctr">
              <a:spcBef>
                <a:spcPts val="0"/>
              </a:spcBef>
              <a:spcAft>
                <a:spcPts val="0"/>
              </a:spcAft>
              <a:buClr>
                <a:schemeClr val="dk1"/>
              </a:buClr>
              <a:buSzPts val="1100"/>
              <a:buFont typeface="Arial"/>
              <a:buNone/>
            </a:pPr>
            <a:r>
              <a:rPr lang="en" sz="600">
                <a:solidFill>
                  <a:srgbClr val="FFFFFF"/>
                </a:solidFill>
                <a:latin typeface="Verdana"/>
                <a:ea typeface="Verdana"/>
                <a:cs typeface="Verdana"/>
                <a:sym typeface="Verdana"/>
              </a:rPr>
              <a:t>Author</a:t>
            </a:r>
            <a:endParaRPr sz="600">
              <a:solidFill>
                <a:srgbClr val="FFFFFF"/>
              </a:solidFill>
              <a:latin typeface="Verdana"/>
              <a:ea typeface="Verdana"/>
              <a:cs typeface="Verdana"/>
              <a:sym typeface="Verdana"/>
            </a:endParaRPr>
          </a:p>
          <a:p>
            <a:pPr indent="0" lvl="0" marL="0" rtl="0" algn="ctr">
              <a:spcBef>
                <a:spcPts val="0"/>
              </a:spcBef>
              <a:spcAft>
                <a:spcPts val="0"/>
              </a:spcAft>
              <a:buClr>
                <a:schemeClr val="dk1"/>
              </a:buClr>
              <a:buSzPts val="1100"/>
              <a:buFont typeface="Arial"/>
              <a:buNone/>
            </a:pPr>
            <a:r>
              <a:rPr lang="en" sz="600">
                <a:solidFill>
                  <a:srgbClr val="FFFFFF"/>
                </a:solidFill>
                <a:latin typeface="Verdana"/>
                <a:ea typeface="Verdana"/>
                <a:cs typeface="Verdana"/>
                <a:sym typeface="Verdana"/>
              </a:rPr>
              <a:t>Permalink</a:t>
            </a:r>
            <a:endParaRPr sz="600">
              <a:solidFill>
                <a:srgbClr val="FFFFFF"/>
              </a:solidFill>
              <a:latin typeface="Verdana"/>
              <a:ea typeface="Verdana"/>
              <a:cs typeface="Verdana"/>
              <a:sym typeface="Verdana"/>
            </a:endParaRPr>
          </a:p>
          <a:p>
            <a:pPr indent="0" lvl="0" marL="0" rtl="0" algn="ctr">
              <a:spcBef>
                <a:spcPts val="0"/>
              </a:spcBef>
              <a:spcAft>
                <a:spcPts val="0"/>
              </a:spcAft>
              <a:buClr>
                <a:schemeClr val="dk1"/>
              </a:buClr>
              <a:buSzPts val="1100"/>
              <a:buFont typeface="Arial"/>
              <a:buNone/>
            </a:pPr>
            <a:r>
              <a:rPr lang="en" sz="600">
                <a:solidFill>
                  <a:srgbClr val="FFFFFF"/>
                </a:solidFill>
                <a:latin typeface="Verdana"/>
                <a:ea typeface="Verdana"/>
                <a:cs typeface="Verdana"/>
                <a:sym typeface="Verdana"/>
              </a:rPr>
              <a:t>Score</a:t>
            </a:r>
            <a:endParaRPr sz="600">
              <a:solidFill>
                <a:srgbClr val="FFFFFF"/>
              </a:solidFill>
              <a:latin typeface="Verdana"/>
              <a:ea typeface="Verdana"/>
              <a:cs typeface="Verdana"/>
              <a:sym typeface="Verdana"/>
            </a:endParaRPr>
          </a:p>
        </p:txBody>
      </p:sp>
      <p:sp>
        <p:nvSpPr>
          <p:cNvPr id="141" name="Google Shape;141;p14"/>
          <p:cNvSpPr/>
          <p:nvPr/>
        </p:nvSpPr>
        <p:spPr>
          <a:xfrm>
            <a:off x="6138385" y="3306901"/>
            <a:ext cx="117000" cy="94500"/>
          </a:xfrm>
          <a:prstGeom prst="rect">
            <a:avLst/>
          </a:prstGeom>
          <a:solidFill>
            <a:srgbClr val="D25A32"/>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000">
              <a:solidFill>
                <a:srgbClr val="FFFFFF"/>
              </a:solidFill>
              <a:latin typeface="Quattrocento Sans"/>
              <a:ea typeface="Quattrocento Sans"/>
              <a:cs typeface="Quattrocento Sans"/>
              <a:sym typeface="Quattrocento Sans"/>
            </a:endParaRPr>
          </a:p>
        </p:txBody>
      </p:sp>
      <p:cxnSp>
        <p:nvCxnSpPr>
          <p:cNvPr id="142" name="Google Shape;142;p14"/>
          <p:cNvCxnSpPr/>
          <p:nvPr/>
        </p:nvCxnSpPr>
        <p:spPr>
          <a:xfrm flipH="1" rot="10800000">
            <a:off x="6139058" y="3307513"/>
            <a:ext cx="116400" cy="93300"/>
          </a:xfrm>
          <a:prstGeom prst="straightConnector1">
            <a:avLst/>
          </a:prstGeom>
          <a:noFill/>
          <a:ln cap="flat" cmpd="sng" w="9525">
            <a:solidFill>
              <a:schemeClr val="dk2"/>
            </a:solidFill>
            <a:prstDash val="solid"/>
            <a:round/>
            <a:headEnd len="med" w="med" type="none"/>
            <a:tailEnd len="med" w="med" type="none"/>
          </a:ln>
        </p:spPr>
      </p:cxnSp>
      <p:cxnSp>
        <p:nvCxnSpPr>
          <p:cNvPr id="143" name="Google Shape;143;p14"/>
          <p:cNvCxnSpPr/>
          <p:nvPr/>
        </p:nvCxnSpPr>
        <p:spPr>
          <a:xfrm>
            <a:off x="6138884" y="3307386"/>
            <a:ext cx="115500" cy="92700"/>
          </a:xfrm>
          <a:prstGeom prst="straightConnector1">
            <a:avLst/>
          </a:prstGeom>
          <a:noFill/>
          <a:ln cap="flat" cmpd="sng" w="9525">
            <a:solidFill>
              <a:schemeClr val="dk2"/>
            </a:solidFill>
            <a:prstDash val="solid"/>
            <a:round/>
            <a:headEnd len="med" w="med" type="none"/>
            <a:tailEnd len="med" w="med" type="none"/>
          </a:ln>
        </p:spPr>
      </p:cxnSp>
      <p:sp>
        <p:nvSpPr>
          <p:cNvPr id="144" name="Google Shape;144;p14"/>
          <p:cNvSpPr/>
          <p:nvPr/>
        </p:nvSpPr>
        <p:spPr>
          <a:xfrm>
            <a:off x="6914550" y="2321663"/>
            <a:ext cx="1306500" cy="1088100"/>
          </a:xfrm>
          <a:prstGeom prst="rect">
            <a:avLst/>
          </a:prstGeom>
          <a:solidFill>
            <a:srgbClr val="D25A32"/>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000">
              <a:solidFill>
                <a:srgbClr val="FFFFFF"/>
              </a:solidFill>
              <a:latin typeface="Quattrocento Sans"/>
              <a:ea typeface="Quattrocento Sans"/>
              <a:cs typeface="Quattrocento Sans"/>
              <a:sym typeface="Quattrocento Sans"/>
            </a:endParaRPr>
          </a:p>
        </p:txBody>
      </p:sp>
      <p:sp>
        <p:nvSpPr>
          <p:cNvPr id="145" name="Google Shape;145;p14"/>
          <p:cNvSpPr/>
          <p:nvPr/>
        </p:nvSpPr>
        <p:spPr>
          <a:xfrm>
            <a:off x="6914548" y="2331606"/>
            <a:ext cx="1306500" cy="430800"/>
          </a:xfrm>
          <a:prstGeom prst="rect">
            <a:avLst/>
          </a:prstGeom>
          <a:solidFill>
            <a:srgbClr val="D25A32"/>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000">
              <a:solidFill>
                <a:srgbClr val="FFFFFF"/>
              </a:solidFill>
              <a:latin typeface="Quattrocento Sans"/>
              <a:ea typeface="Quattrocento Sans"/>
              <a:cs typeface="Quattrocento Sans"/>
              <a:sym typeface="Quattrocento Sans"/>
            </a:endParaRPr>
          </a:p>
        </p:txBody>
      </p:sp>
      <p:cxnSp>
        <p:nvCxnSpPr>
          <p:cNvPr id="146" name="Google Shape;146;p14"/>
          <p:cNvCxnSpPr/>
          <p:nvPr/>
        </p:nvCxnSpPr>
        <p:spPr>
          <a:xfrm flipH="1" rot="10800000">
            <a:off x="6922059" y="2334892"/>
            <a:ext cx="1299000" cy="426000"/>
          </a:xfrm>
          <a:prstGeom prst="straightConnector1">
            <a:avLst/>
          </a:prstGeom>
          <a:noFill/>
          <a:ln cap="flat" cmpd="sng" w="9525">
            <a:solidFill>
              <a:schemeClr val="dk2"/>
            </a:solidFill>
            <a:prstDash val="solid"/>
            <a:round/>
            <a:headEnd len="med" w="med" type="none"/>
            <a:tailEnd len="med" w="med" type="none"/>
          </a:ln>
        </p:spPr>
      </p:cxnSp>
      <p:cxnSp>
        <p:nvCxnSpPr>
          <p:cNvPr id="147" name="Google Shape;147;p14"/>
          <p:cNvCxnSpPr/>
          <p:nvPr/>
        </p:nvCxnSpPr>
        <p:spPr>
          <a:xfrm>
            <a:off x="6920118" y="2333822"/>
            <a:ext cx="1288800" cy="423300"/>
          </a:xfrm>
          <a:prstGeom prst="straightConnector1">
            <a:avLst/>
          </a:prstGeom>
          <a:noFill/>
          <a:ln cap="flat" cmpd="sng" w="9525">
            <a:solidFill>
              <a:schemeClr val="dk2"/>
            </a:solidFill>
            <a:prstDash val="solid"/>
            <a:round/>
            <a:headEnd len="med" w="med" type="none"/>
            <a:tailEnd len="med" w="med" type="none"/>
          </a:ln>
        </p:spPr>
      </p:cxnSp>
      <p:sp>
        <p:nvSpPr>
          <p:cNvPr id="148" name="Google Shape;148;p14"/>
          <p:cNvSpPr txBox="1"/>
          <p:nvPr/>
        </p:nvSpPr>
        <p:spPr>
          <a:xfrm>
            <a:off x="6969725" y="2673754"/>
            <a:ext cx="1176900" cy="5469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lang="en" sz="600">
                <a:solidFill>
                  <a:srgbClr val="FFFFFF"/>
                </a:solidFill>
                <a:latin typeface="Verdana"/>
                <a:ea typeface="Verdana"/>
                <a:cs typeface="Verdana"/>
                <a:sym typeface="Verdana"/>
              </a:rPr>
              <a:t>Current Votes</a:t>
            </a:r>
            <a:endParaRPr sz="600">
              <a:solidFill>
                <a:srgbClr val="FFFFFF"/>
              </a:solidFill>
              <a:latin typeface="Verdana"/>
              <a:ea typeface="Verdana"/>
              <a:cs typeface="Verdana"/>
              <a:sym typeface="Verdana"/>
            </a:endParaRPr>
          </a:p>
          <a:p>
            <a:pPr indent="0" lvl="0" marL="0" rtl="0" algn="ctr">
              <a:spcBef>
                <a:spcPts val="0"/>
              </a:spcBef>
              <a:spcAft>
                <a:spcPts val="0"/>
              </a:spcAft>
              <a:buClr>
                <a:schemeClr val="dk1"/>
              </a:buClr>
              <a:buSzPts val="1100"/>
              <a:buFont typeface="Arial"/>
              <a:buNone/>
            </a:pPr>
            <a:r>
              <a:rPr lang="en" sz="600">
                <a:solidFill>
                  <a:srgbClr val="FFFFFF"/>
                </a:solidFill>
                <a:latin typeface="Verdana"/>
                <a:ea typeface="Verdana"/>
                <a:cs typeface="Verdana"/>
                <a:sym typeface="Verdana"/>
              </a:rPr>
              <a:t>Title</a:t>
            </a:r>
            <a:endParaRPr sz="600">
              <a:solidFill>
                <a:srgbClr val="FFFFFF"/>
              </a:solidFill>
              <a:latin typeface="Verdana"/>
              <a:ea typeface="Verdana"/>
              <a:cs typeface="Verdana"/>
              <a:sym typeface="Verdana"/>
            </a:endParaRPr>
          </a:p>
          <a:p>
            <a:pPr indent="0" lvl="0" marL="0" rtl="0" algn="ctr">
              <a:spcBef>
                <a:spcPts val="0"/>
              </a:spcBef>
              <a:spcAft>
                <a:spcPts val="0"/>
              </a:spcAft>
              <a:buClr>
                <a:schemeClr val="dk1"/>
              </a:buClr>
              <a:buSzPts val="1100"/>
              <a:buFont typeface="Arial"/>
              <a:buNone/>
            </a:pPr>
            <a:r>
              <a:rPr lang="en" sz="600">
                <a:solidFill>
                  <a:srgbClr val="FFFFFF"/>
                </a:solidFill>
                <a:latin typeface="Verdana"/>
                <a:ea typeface="Verdana"/>
                <a:cs typeface="Verdana"/>
                <a:sym typeface="Verdana"/>
              </a:rPr>
              <a:t>Author</a:t>
            </a:r>
            <a:endParaRPr sz="600">
              <a:solidFill>
                <a:srgbClr val="FFFFFF"/>
              </a:solidFill>
              <a:latin typeface="Verdana"/>
              <a:ea typeface="Verdana"/>
              <a:cs typeface="Verdana"/>
              <a:sym typeface="Verdana"/>
            </a:endParaRPr>
          </a:p>
          <a:p>
            <a:pPr indent="0" lvl="0" marL="0" rtl="0" algn="ctr">
              <a:spcBef>
                <a:spcPts val="0"/>
              </a:spcBef>
              <a:spcAft>
                <a:spcPts val="0"/>
              </a:spcAft>
              <a:buClr>
                <a:schemeClr val="dk1"/>
              </a:buClr>
              <a:buSzPts val="1100"/>
              <a:buFont typeface="Arial"/>
              <a:buNone/>
            </a:pPr>
            <a:r>
              <a:rPr lang="en" sz="600">
                <a:solidFill>
                  <a:srgbClr val="FFFFFF"/>
                </a:solidFill>
                <a:latin typeface="Verdana"/>
                <a:ea typeface="Verdana"/>
                <a:cs typeface="Verdana"/>
                <a:sym typeface="Verdana"/>
              </a:rPr>
              <a:t>Permalink</a:t>
            </a:r>
            <a:endParaRPr sz="600">
              <a:solidFill>
                <a:srgbClr val="FFFFFF"/>
              </a:solidFill>
              <a:latin typeface="Verdana"/>
              <a:ea typeface="Verdana"/>
              <a:cs typeface="Verdana"/>
              <a:sym typeface="Verdana"/>
            </a:endParaRPr>
          </a:p>
          <a:p>
            <a:pPr indent="0" lvl="0" marL="0" rtl="0" algn="ctr">
              <a:spcBef>
                <a:spcPts val="0"/>
              </a:spcBef>
              <a:spcAft>
                <a:spcPts val="0"/>
              </a:spcAft>
              <a:buClr>
                <a:schemeClr val="dk1"/>
              </a:buClr>
              <a:buSzPts val="1100"/>
              <a:buFont typeface="Arial"/>
              <a:buNone/>
            </a:pPr>
            <a:r>
              <a:rPr lang="en" sz="600">
                <a:solidFill>
                  <a:srgbClr val="FFFFFF"/>
                </a:solidFill>
                <a:latin typeface="Verdana"/>
                <a:ea typeface="Verdana"/>
                <a:cs typeface="Verdana"/>
                <a:sym typeface="Verdana"/>
              </a:rPr>
              <a:t>Score</a:t>
            </a:r>
            <a:endParaRPr sz="600">
              <a:solidFill>
                <a:srgbClr val="FFFFFF"/>
              </a:solidFill>
              <a:latin typeface="Verdana"/>
              <a:ea typeface="Verdana"/>
              <a:cs typeface="Verdana"/>
              <a:sym typeface="Verdana"/>
            </a:endParaRPr>
          </a:p>
        </p:txBody>
      </p:sp>
      <p:sp>
        <p:nvSpPr>
          <p:cNvPr id="149" name="Google Shape;149;p14"/>
          <p:cNvSpPr/>
          <p:nvPr/>
        </p:nvSpPr>
        <p:spPr>
          <a:xfrm>
            <a:off x="7505985" y="3306913"/>
            <a:ext cx="117000" cy="94500"/>
          </a:xfrm>
          <a:prstGeom prst="rect">
            <a:avLst/>
          </a:prstGeom>
          <a:solidFill>
            <a:srgbClr val="D25A32"/>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000">
              <a:solidFill>
                <a:srgbClr val="FFFFFF"/>
              </a:solidFill>
              <a:latin typeface="Quattrocento Sans"/>
              <a:ea typeface="Quattrocento Sans"/>
              <a:cs typeface="Quattrocento Sans"/>
              <a:sym typeface="Quattrocento Sans"/>
            </a:endParaRPr>
          </a:p>
        </p:txBody>
      </p:sp>
      <p:cxnSp>
        <p:nvCxnSpPr>
          <p:cNvPr id="150" name="Google Shape;150;p14"/>
          <p:cNvCxnSpPr/>
          <p:nvPr/>
        </p:nvCxnSpPr>
        <p:spPr>
          <a:xfrm flipH="1" rot="10800000">
            <a:off x="7506658" y="3307525"/>
            <a:ext cx="116400" cy="93300"/>
          </a:xfrm>
          <a:prstGeom prst="straightConnector1">
            <a:avLst/>
          </a:prstGeom>
          <a:noFill/>
          <a:ln cap="flat" cmpd="sng" w="9525">
            <a:solidFill>
              <a:schemeClr val="dk2"/>
            </a:solidFill>
            <a:prstDash val="solid"/>
            <a:round/>
            <a:headEnd len="med" w="med" type="none"/>
            <a:tailEnd len="med" w="med" type="none"/>
          </a:ln>
        </p:spPr>
      </p:cxnSp>
      <p:cxnSp>
        <p:nvCxnSpPr>
          <p:cNvPr id="151" name="Google Shape;151;p14"/>
          <p:cNvCxnSpPr/>
          <p:nvPr/>
        </p:nvCxnSpPr>
        <p:spPr>
          <a:xfrm>
            <a:off x="7506484" y="3307397"/>
            <a:ext cx="115500" cy="92700"/>
          </a:xfrm>
          <a:prstGeom prst="straightConnector1">
            <a:avLst/>
          </a:prstGeom>
          <a:noFill/>
          <a:ln cap="flat" cmpd="sng" w="9525">
            <a:solidFill>
              <a:schemeClr val="dk2"/>
            </a:solidFill>
            <a:prstDash val="solid"/>
            <a:round/>
            <a:headEnd len="med" w="med" type="none"/>
            <a:tailEnd len="med" w="med" type="none"/>
          </a:ln>
        </p:spPr>
      </p:cxnSp>
      <p:grpSp>
        <p:nvGrpSpPr>
          <p:cNvPr id="152" name="Google Shape;152;p14"/>
          <p:cNvGrpSpPr/>
          <p:nvPr/>
        </p:nvGrpSpPr>
        <p:grpSpPr>
          <a:xfrm>
            <a:off x="1340912" y="3425963"/>
            <a:ext cx="1409747" cy="1143091"/>
            <a:chOff x="1254512" y="1523400"/>
            <a:chExt cx="1409747" cy="1215925"/>
          </a:xfrm>
        </p:grpSpPr>
        <p:sp>
          <p:nvSpPr>
            <p:cNvPr id="153" name="Google Shape;153;p14"/>
            <p:cNvSpPr/>
            <p:nvPr/>
          </p:nvSpPr>
          <p:spPr>
            <a:xfrm>
              <a:off x="1357750" y="1581925"/>
              <a:ext cx="1306500" cy="1157400"/>
            </a:xfrm>
            <a:prstGeom prst="rect">
              <a:avLst/>
            </a:prstGeom>
            <a:solidFill>
              <a:srgbClr val="D25A32"/>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000">
                <a:solidFill>
                  <a:srgbClr val="FFFFFF"/>
                </a:solidFill>
                <a:latin typeface="Quattrocento Sans"/>
                <a:ea typeface="Quattrocento Sans"/>
                <a:cs typeface="Quattrocento Sans"/>
                <a:sym typeface="Quattrocento Sans"/>
              </a:endParaRPr>
            </a:p>
          </p:txBody>
        </p:sp>
        <p:sp>
          <p:nvSpPr>
            <p:cNvPr id="154" name="Google Shape;154;p14"/>
            <p:cNvSpPr/>
            <p:nvPr/>
          </p:nvSpPr>
          <p:spPr>
            <a:xfrm>
              <a:off x="1357748" y="1592502"/>
              <a:ext cx="1306500" cy="458400"/>
            </a:xfrm>
            <a:prstGeom prst="rect">
              <a:avLst/>
            </a:prstGeom>
            <a:solidFill>
              <a:srgbClr val="D25A32"/>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000">
                <a:solidFill>
                  <a:srgbClr val="FFFFFF"/>
                </a:solidFill>
                <a:latin typeface="Quattrocento Sans"/>
                <a:ea typeface="Quattrocento Sans"/>
                <a:cs typeface="Quattrocento Sans"/>
                <a:sym typeface="Quattrocento Sans"/>
              </a:endParaRPr>
            </a:p>
          </p:txBody>
        </p:sp>
        <p:cxnSp>
          <p:nvCxnSpPr>
            <p:cNvPr id="155" name="Google Shape;155;p14"/>
            <p:cNvCxnSpPr/>
            <p:nvPr/>
          </p:nvCxnSpPr>
          <p:spPr>
            <a:xfrm flipH="1" rot="10800000">
              <a:off x="1365259" y="1595840"/>
              <a:ext cx="1299000" cy="453300"/>
            </a:xfrm>
            <a:prstGeom prst="straightConnector1">
              <a:avLst/>
            </a:prstGeom>
            <a:noFill/>
            <a:ln cap="flat" cmpd="sng" w="9525">
              <a:solidFill>
                <a:schemeClr val="dk2"/>
              </a:solidFill>
              <a:prstDash val="solid"/>
              <a:round/>
              <a:headEnd len="med" w="med" type="none"/>
              <a:tailEnd len="med" w="med" type="none"/>
            </a:ln>
          </p:spPr>
        </p:cxnSp>
        <p:cxnSp>
          <p:nvCxnSpPr>
            <p:cNvPr id="156" name="Google Shape;156;p14"/>
            <p:cNvCxnSpPr/>
            <p:nvPr/>
          </p:nvCxnSpPr>
          <p:spPr>
            <a:xfrm>
              <a:off x="1363318" y="1594858"/>
              <a:ext cx="1288800" cy="450300"/>
            </a:xfrm>
            <a:prstGeom prst="straightConnector1">
              <a:avLst/>
            </a:prstGeom>
            <a:noFill/>
            <a:ln cap="flat" cmpd="sng" w="9525">
              <a:solidFill>
                <a:schemeClr val="dk2"/>
              </a:solidFill>
              <a:prstDash val="solid"/>
              <a:round/>
              <a:headEnd len="med" w="med" type="none"/>
              <a:tailEnd len="med" w="med" type="none"/>
            </a:ln>
          </p:spPr>
        </p:cxnSp>
        <p:sp>
          <p:nvSpPr>
            <p:cNvPr id="157" name="Google Shape;157;p14"/>
            <p:cNvSpPr txBox="1"/>
            <p:nvPr/>
          </p:nvSpPr>
          <p:spPr>
            <a:xfrm>
              <a:off x="1254512" y="1523400"/>
              <a:ext cx="750000" cy="1743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lang="en" sz="800">
                  <a:solidFill>
                    <a:schemeClr val="lt1"/>
                  </a:solidFill>
                  <a:latin typeface="Verdana"/>
                  <a:ea typeface="Verdana"/>
                  <a:cs typeface="Verdana"/>
                  <a:sym typeface="Verdana"/>
                </a:rPr>
                <a:t>result #1</a:t>
              </a:r>
              <a:endParaRPr sz="800">
                <a:latin typeface="Verdana"/>
                <a:ea typeface="Verdana"/>
                <a:cs typeface="Verdana"/>
                <a:sym typeface="Verdana"/>
              </a:endParaRPr>
            </a:p>
          </p:txBody>
        </p:sp>
        <p:sp>
          <p:nvSpPr>
            <p:cNvPr id="158" name="Google Shape;158;p14"/>
            <p:cNvSpPr txBox="1"/>
            <p:nvPr/>
          </p:nvSpPr>
          <p:spPr>
            <a:xfrm>
              <a:off x="1412925" y="1956450"/>
              <a:ext cx="1176900" cy="5817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lang="en" sz="600">
                  <a:solidFill>
                    <a:srgbClr val="FFFFFF"/>
                  </a:solidFill>
                  <a:latin typeface="Verdana"/>
                  <a:ea typeface="Verdana"/>
                  <a:cs typeface="Verdana"/>
                  <a:sym typeface="Verdana"/>
                </a:rPr>
                <a:t>Current Votes</a:t>
              </a:r>
              <a:endParaRPr sz="600">
                <a:solidFill>
                  <a:srgbClr val="FFFFFF"/>
                </a:solidFill>
                <a:latin typeface="Verdana"/>
                <a:ea typeface="Verdana"/>
                <a:cs typeface="Verdana"/>
                <a:sym typeface="Verdana"/>
              </a:endParaRPr>
            </a:p>
            <a:p>
              <a:pPr indent="0" lvl="0" marL="0" rtl="0" algn="ctr">
                <a:spcBef>
                  <a:spcPts val="0"/>
                </a:spcBef>
                <a:spcAft>
                  <a:spcPts val="0"/>
                </a:spcAft>
                <a:buClr>
                  <a:schemeClr val="dk1"/>
                </a:buClr>
                <a:buSzPts val="1100"/>
                <a:buFont typeface="Arial"/>
                <a:buNone/>
              </a:pPr>
              <a:r>
                <a:rPr lang="en" sz="600">
                  <a:solidFill>
                    <a:srgbClr val="FFFFFF"/>
                  </a:solidFill>
                  <a:latin typeface="Verdana"/>
                  <a:ea typeface="Verdana"/>
                  <a:cs typeface="Verdana"/>
                  <a:sym typeface="Verdana"/>
                </a:rPr>
                <a:t>Title</a:t>
              </a:r>
              <a:endParaRPr sz="600">
                <a:solidFill>
                  <a:srgbClr val="FFFFFF"/>
                </a:solidFill>
                <a:latin typeface="Verdana"/>
                <a:ea typeface="Verdana"/>
                <a:cs typeface="Verdana"/>
                <a:sym typeface="Verdana"/>
              </a:endParaRPr>
            </a:p>
            <a:p>
              <a:pPr indent="0" lvl="0" marL="0" rtl="0" algn="ctr">
                <a:spcBef>
                  <a:spcPts val="0"/>
                </a:spcBef>
                <a:spcAft>
                  <a:spcPts val="0"/>
                </a:spcAft>
                <a:buClr>
                  <a:schemeClr val="dk1"/>
                </a:buClr>
                <a:buSzPts val="1100"/>
                <a:buFont typeface="Arial"/>
                <a:buNone/>
              </a:pPr>
              <a:r>
                <a:rPr lang="en" sz="600">
                  <a:solidFill>
                    <a:srgbClr val="FFFFFF"/>
                  </a:solidFill>
                  <a:latin typeface="Verdana"/>
                  <a:ea typeface="Verdana"/>
                  <a:cs typeface="Verdana"/>
                  <a:sym typeface="Verdana"/>
                </a:rPr>
                <a:t>Author</a:t>
              </a:r>
              <a:endParaRPr sz="600">
                <a:solidFill>
                  <a:srgbClr val="FFFFFF"/>
                </a:solidFill>
                <a:latin typeface="Verdana"/>
                <a:ea typeface="Verdana"/>
                <a:cs typeface="Verdana"/>
                <a:sym typeface="Verdana"/>
              </a:endParaRPr>
            </a:p>
            <a:p>
              <a:pPr indent="0" lvl="0" marL="0" rtl="0" algn="ctr">
                <a:spcBef>
                  <a:spcPts val="0"/>
                </a:spcBef>
                <a:spcAft>
                  <a:spcPts val="0"/>
                </a:spcAft>
                <a:buClr>
                  <a:schemeClr val="dk1"/>
                </a:buClr>
                <a:buSzPts val="1100"/>
                <a:buFont typeface="Arial"/>
                <a:buNone/>
              </a:pPr>
              <a:r>
                <a:rPr lang="en" sz="600">
                  <a:solidFill>
                    <a:srgbClr val="FFFFFF"/>
                  </a:solidFill>
                  <a:latin typeface="Verdana"/>
                  <a:ea typeface="Verdana"/>
                  <a:cs typeface="Verdana"/>
                  <a:sym typeface="Verdana"/>
                </a:rPr>
                <a:t>Permalink</a:t>
              </a:r>
              <a:endParaRPr sz="600">
                <a:solidFill>
                  <a:srgbClr val="FFFFFF"/>
                </a:solidFill>
                <a:latin typeface="Verdana"/>
                <a:ea typeface="Verdana"/>
                <a:cs typeface="Verdana"/>
                <a:sym typeface="Verdana"/>
              </a:endParaRPr>
            </a:p>
            <a:p>
              <a:pPr indent="0" lvl="0" marL="0" rtl="0" algn="ctr">
                <a:spcBef>
                  <a:spcPts val="0"/>
                </a:spcBef>
                <a:spcAft>
                  <a:spcPts val="0"/>
                </a:spcAft>
                <a:buClr>
                  <a:schemeClr val="dk1"/>
                </a:buClr>
                <a:buSzPts val="1100"/>
                <a:buFont typeface="Arial"/>
                <a:buNone/>
              </a:pPr>
              <a:r>
                <a:rPr lang="en" sz="600">
                  <a:solidFill>
                    <a:srgbClr val="FFFFFF"/>
                  </a:solidFill>
                  <a:latin typeface="Verdana"/>
                  <a:ea typeface="Verdana"/>
                  <a:cs typeface="Verdana"/>
                  <a:sym typeface="Verdana"/>
                </a:rPr>
                <a:t>Score</a:t>
              </a:r>
              <a:endParaRPr sz="600">
                <a:solidFill>
                  <a:srgbClr val="FFFFFF"/>
                </a:solidFill>
                <a:latin typeface="Verdana"/>
                <a:ea typeface="Verdana"/>
                <a:cs typeface="Verdana"/>
                <a:sym typeface="Verdana"/>
              </a:endParaRPr>
            </a:p>
          </p:txBody>
        </p:sp>
        <p:sp>
          <p:nvSpPr>
            <p:cNvPr id="159" name="Google Shape;159;p14"/>
            <p:cNvSpPr/>
            <p:nvPr/>
          </p:nvSpPr>
          <p:spPr>
            <a:xfrm>
              <a:off x="1949185" y="2629952"/>
              <a:ext cx="117000" cy="100500"/>
            </a:xfrm>
            <a:prstGeom prst="rect">
              <a:avLst/>
            </a:prstGeom>
            <a:solidFill>
              <a:srgbClr val="D25A32"/>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000">
                <a:solidFill>
                  <a:srgbClr val="FFFFFF"/>
                </a:solidFill>
                <a:latin typeface="Quattrocento Sans"/>
                <a:ea typeface="Quattrocento Sans"/>
                <a:cs typeface="Quattrocento Sans"/>
                <a:sym typeface="Quattrocento Sans"/>
              </a:endParaRPr>
            </a:p>
          </p:txBody>
        </p:sp>
        <p:cxnSp>
          <p:nvCxnSpPr>
            <p:cNvPr id="160" name="Google Shape;160;p14"/>
            <p:cNvCxnSpPr/>
            <p:nvPr/>
          </p:nvCxnSpPr>
          <p:spPr>
            <a:xfrm flipH="1" rot="10800000">
              <a:off x="1949858" y="2630547"/>
              <a:ext cx="116400" cy="99300"/>
            </a:xfrm>
            <a:prstGeom prst="straightConnector1">
              <a:avLst/>
            </a:prstGeom>
            <a:noFill/>
            <a:ln cap="flat" cmpd="sng" w="9525">
              <a:solidFill>
                <a:schemeClr val="dk2"/>
              </a:solidFill>
              <a:prstDash val="solid"/>
              <a:round/>
              <a:headEnd len="med" w="med" type="none"/>
              <a:tailEnd len="med" w="med" type="none"/>
            </a:ln>
          </p:spPr>
        </p:cxnSp>
        <p:cxnSp>
          <p:nvCxnSpPr>
            <p:cNvPr id="161" name="Google Shape;161;p14"/>
            <p:cNvCxnSpPr/>
            <p:nvPr/>
          </p:nvCxnSpPr>
          <p:spPr>
            <a:xfrm>
              <a:off x="1949684" y="2630467"/>
              <a:ext cx="115500" cy="98700"/>
            </a:xfrm>
            <a:prstGeom prst="straightConnector1">
              <a:avLst/>
            </a:prstGeom>
            <a:noFill/>
            <a:ln cap="flat" cmpd="sng" w="9525">
              <a:solidFill>
                <a:schemeClr val="dk2"/>
              </a:solidFill>
              <a:prstDash val="solid"/>
              <a:round/>
              <a:headEnd len="med" w="med" type="none"/>
              <a:tailEnd len="med" w="med" type="none"/>
            </a:ln>
          </p:spPr>
        </p:cxnSp>
      </p:grpSp>
      <p:sp>
        <p:nvSpPr>
          <p:cNvPr id="162" name="Google Shape;162;p14"/>
          <p:cNvSpPr/>
          <p:nvPr/>
        </p:nvSpPr>
        <p:spPr>
          <a:xfrm>
            <a:off x="2811750" y="3480982"/>
            <a:ext cx="1306500" cy="1088100"/>
          </a:xfrm>
          <a:prstGeom prst="rect">
            <a:avLst/>
          </a:prstGeom>
          <a:solidFill>
            <a:srgbClr val="D25A32"/>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000">
              <a:solidFill>
                <a:srgbClr val="FFFFFF"/>
              </a:solidFill>
              <a:latin typeface="Quattrocento Sans"/>
              <a:ea typeface="Quattrocento Sans"/>
              <a:cs typeface="Quattrocento Sans"/>
              <a:sym typeface="Quattrocento Sans"/>
            </a:endParaRPr>
          </a:p>
        </p:txBody>
      </p:sp>
      <p:sp>
        <p:nvSpPr>
          <p:cNvPr id="163" name="Google Shape;163;p14"/>
          <p:cNvSpPr/>
          <p:nvPr/>
        </p:nvSpPr>
        <p:spPr>
          <a:xfrm>
            <a:off x="2811748" y="3490926"/>
            <a:ext cx="1306500" cy="430800"/>
          </a:xfrm>
          <a:prstGeom prst="rect">
            <a:avLst/>
          </a:prstGeom>
          <a:solidFill>
            <a:srgbClr val="D25A32"/>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000">
              <a:solidFill>
                <a:srgbClr val="FFFFFF"/>
              </a:solidFill>
              <a:latin typeface="Quattrocento Sans"/>
              <a:ea typeface="Quattrocento Sans"/>
              <a:cs typeface="Quattrocento Sans"/>
              <a:sym typeface="Quattrocento Sans"/>
            </a:endParaRPr>
          </a:p>
        </p:txBody>
      </p:sp>
      <p:cxnSp>
        <p:nvCxnSpPr>
          <p:cNvPr id="164" name="Google Shape;164;p14"/>
          <p:cNvCxnSpPr/>
          <p:nvPr/>
        </p:nvCxnSpPr>
        <p:spPr>
          <a:xfrm flipH="1" rot="10800000">
            <a:off x="2819259" y="3494211"/>
            <a:ext cx="1299000" cy="426000"/>
          </a:xfrm>
          <a:prstGeom prst="straightConnector1">
            <a:avLst/>
          </a:prstGeom>
          <a:noFill/>
          <a:ln cap="flat" cmpd="sng" w="9525">
            <a:solidFill>
              <a:schemeClr val="dk2"/>
            </a:solidFill>
            <a:prstDash val="solid"/>
            <a:round/>
            <a:headEnd len="med" w="med" type="none"/>
            <a:tailEnd len="med" w="med" type="none"/>
          </a:ln>
        </p:spPr>
      </p:cxnSp>
      <p:cxnSp>
        <p:nvCxnSpPr>
          <p:cNvPr id="165" name="Google Shape;165;p14"/>
          <p:cNvCxnSpPr/>
          <p:nvPr/>
        </p:nvCxnSpPr>
        <p:spPr>
          <a:xfrm>
            <a:off x="2817318" y="3493141"/>
            <a:ext cx="1288800" cy="423300"/>
          </a:xfrm>
          <a:prstGeom prst="straightConnector1">
            <a:avLst/>
          </a:prstGeom>
          <a:noFill/>
          <a:ln cap="flat" cmpd="sng" w="9525">
            <a:solidFill>
              <a:schemeClr val="dk2"/>
            </a:solidFill>
            <a:prstDash val="solid"/>
            <a:round/>
            <a:headEnd len="med" w="med" type="none"/>
            <a:tailEnd len="med" w="med" type="none"/>
          </a:ln>
        </p:spPr>
      </p:cxnSp>
      <p:sp>
        <p:nvSpPr>
          <p:cNvPr id="166" name="Google Shape;166;p14"/>
          <p:cNvSpPr txBox="1"/>
          <p:nvPr/>
        </p:nvSpPr>
        <p:spPr>
          <a:xfrm>
            <a:off x="2866925" y="3833073"/>
            <a:ext cx="1176900" cy="5469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lang="en" sz="600">
                <a:solidFill>
                  <a:srgbClr val="FFFFFF"/>
                </a:solidFill>
                <a:latin typeface="Verdana"/>
                <a:ea typeface="Verdana"/>
                <a:cs typeface="Verdana"/>
                <a:sym typeface="Verdana"/>
              </a:rPr>
              <a:t>Current Votes</a:t>
            </a:r>
            <a:endParaRPr sz="600">
              <a:solidFill>
                <a:srgbClr val="FFFFFF"/>
              </a:solidFill>
              <a:latin typeface="Verdana"/>
              <a:ea typeface="Verdana"/>
              <a:cs typeface="Verdana"/>
              <a:sym typeface="Verdana"/>
            </a:endParaRPr>
          </a:p>
          <a:p>
            <a:pPr indent="0" lvl="0" marL="0" rtl="0" algn="ctr">
              <a:spcBef>
                <a:spcPts val="0"/>
              </a:spcBef>
              <a:spcAft>
                <a:spcPts val="0"/>
              </a:spcAft>
              <a:buClr>
                <a:schemeClr val="dk1"/>
              </a:buClr>
              <a:buSzPts val="1100"/>
              <a:buFont typeface="Arial"/>
              <a:buNone/>
            </a:pPr>
            <a:r>
              <a:rPr lang="en" sz="600">
                <a:solidFill>
                  <a:srgbClr val="FFFFFF"/>
                </a:solidFill>
                <a:latin typeface="Verdana"/>
                <a:ea typeface="Verdana"/>
                <a:cs typeface="Verdana"/>
                <a:sym typeface="Verdana"/>
              </a:rPr>
              <a:t>Title</a:t>
            </a:r>
            <a:endParaRPr sz="600">
              <a:solidFill>
                <a:srgbClr val="FFFFFF"/>
              </a:solidFill>
              <a:latin typeface="Verdana"/>
              <a:ea typeface="Verdana"/>
              <a:cs typeface="Verdana"/>
              <a:sym typeface="Verdana"/>
            </a:endParaRPr>
          </a:p>
          <a:p>
            <a:pPr indent="0" lvl="0" marL="0" rtl="0" algn="ctr">
              <a:spcBef>
                <a:spcPts val="0"/>
              </a:spcBef>
              <a:spcAft>
                <a:spcPts val="0"/>
              </a:spcAft>
              <a:buClr>
                <a:schemeClr val="dk1"/>
              </a:buClr>
              <a:buSzPts val="1100"/>
              <a:buFont typeface="Arial"/>
              <a:buNone/>
            </a:pPr>
            <a:r>
              <a:rPr lang="en" sz="600">
                <a:solidFill>
                  <a:srgbClr val="FFFFFF"/>
                </a:solidFill>
                <a:latin typeface="Verdana"/>
                <a:ea typeface="Verdana"/>
                <a:cs typeface="Verdana"/>
                <a:sym typeface="Verdana"/>
              </a:rPr>
              <a:t>Author</a:t>
            </a:r>
            <a:endParaRPr sz="600">
              <a:solidFill>
                <a:srgbClr val="FFFFFF"/>
              </a:solidFill>
              <a:latin typeface="Verdana"/>
              <a:ea typeface="Verdana"/>
              <a:cs typeface="Verdana"/>
              <a:sym typeface="Verdana"/>
            </a:endParaRPr>
          </a:p>
          <a:p>
            <a:pPr indent="0" lvl="0" marL="0" rtl="0" algn="ctr">
              <a:spcBef>
                <a:spcPts val="0"/>
              </a:spcBef>
              <a:spcAft>
                <a:spcPts val="0"/>
              </a:spcAft>
              <a:buClr>
                <a:schemeClr val="dk1"/>
              </a:buClr>
              <a:buSzPts val="1100"/>
              <a:buFont typeface="Arial"/>
              <a:buNone/>
            </a:pPr>
            <a:r>
              <a:rPr lang="en" sz="600">
                <a:solidFill>
                  <a:srgbClr val="FFFFFF"/>
                </a:solidFill>
                <a:latin typeface="Verdana"/>
                <a:ea typeface="Verdana"/>
                <a:cs typeface="Verdana"/>
                <a:sym typeface="Verdana"/>
              </a:rPr>
              <a:t>Permalink</a:t>
            </a:r>
            <a:endParaRPr sz="600">
              <a:solidFill>
                <a:srgbClr val="FFFFFF"/>
              </a:solidFill>
              <a:latin typeface="Verdana"/>
              <a:ea typeface="Verdana"/>
              <a:cs typeface="Verdana"/>
              <a:sym typeface="Verdana"/>
            </a:endParaRPr>
          </a:p>
          <a:p>
            <a:pPr indent="0" lvl="0" marL="0" rtl="0" algn="ctr">
              <a:spcBef>
                <a:spcPts val="0"/>
              </a:spcBef>
              <a:spcAft>
                <a:spcPts val="0"/>
              </a:spcAft>
              <a:buClr>
                <a:schemeClr val="dk1"/>
              </a:buClr>
              <a:buSzPts val="1100"/>
              <a:buFont typeface="Arial"/>
              <a:buNone/>
            </a:pPr>
            <a:r>
              <a:rPr lang="en" sz="600">
                <a:solidFill>
                  <a:srgbClr val="FFFFFF"/>
                </a:solidFill>
                <a:latin typeface="Verdana"/>
                <a:ea typeface="Verdana"/>
                <a:cs typeface="Verdana"/>
                <a:sym typeface="Verdana"/>
              </a:rPr>
              <a:t>Score</a:t>
            </a:r>
            <a:endParaRPr sz="600">
              <a:solidFill>
                <a:srgbClr val="FFFFFF"/>
              </a:solidFill>
              <a:latin typeface="Verdana"/>
              <a:ea typeface="Verdana"/>
              <a:cs typeface="Verdana"/>
              <a:sym typeface="Verdana"/>
            </a:endParaRPr>
          </a:p>
        </p:txBody>
      </p:sp>
      <p:sp>
        <p:nvSpPr>
          <p:cNvPr id="167" name="Google Shape;167;p14"/>
          <p:cNvSpPr/>
          <p:nvPr/>
        </p:nvSpPr>
        <p:spPr>
          <a:xfrm>
            <a:off x="3403185" y="4466232"/>
            <a:ext cx="117000" cy="94500"/>
          </a:xfrm>
          <a:prstGeom prst="rect">
            <a:avLst/>
          </a:prstGeom>
          <a:solidFill>
            <a:srgbClr val="D25A32"/>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000">
              <a:solidFill>
                <a:srgbClr val="FFFFFF"/>
              </a:solidFill>
              <a:latin typeface="Quattrocento Sans"/>
              <a:ea typeface="Quattrocento Sans"/>
              <a:cs typeface="Quattrocento Sans"/>
              <a:sym typeface="Quattrocento Sans"/>
            </a:endParaRPr>
          </a:p>
        </p:txBody>
      </p:sp>
      <p:cxnSp>
        <p:nvCxnSpPr>
          <p:cNvPr id="168" name="Google Shape;168;p14"/>
          <p:cNvCxnSpPr/>
          <p:nvPr/>
        </p:nvCxnSpPr>
        <p:spPr>
          <a:xfrm flipH="1" rot="10800000">
            <a:off x="3403858" y="4466844"/>
            <a:ext cx="116400" cy="93300"/>
          </a:xfrm>
          <a:prstGeom prst="straightConnector1">
            <a:avLst/>
          </a:prstGeom>
          <a:noFill/>
          <a:ln cap="flat" cmpd="sng" w="9525">
            <a:solidFill>
              <a:schemeClr val="dk2"/>
            </a:solidFill>
            <a:prstDash val="solid"/>
            <a:round/>
            <a:headEnd len="med" w="med" type="none"/>
            <a:tailEnd len="med" w="med" type="none"/>
          </a:ln>
        </p:spPr>
      </p:cxnSp>
      <p:cxnSp>
        <p:nvCxnSpPr>
          <p:cNvPr id="169" name="Google Shape;169;p14"/>
          <p:cNvCxnSpPr/>
          <p:nvPr/>
        </p:nvCxnSpPr>
        <p:spPr>
          <a:xfrm>
            <a:off x="3403684" y="4466717"/>
            <a:ext cx="115500" cy="92700"/>
          </a:xfrm>
          <a:prstGeom prst="straightConnector1">
            <a:avLst/>
          </a:prstGeom>
          <a:noFill/>
          <a:ln cap="flat" cmpd="sng" w="9525">
            <a:solidFill>
              <a:schemeClr val="dk2"/>
            </a:solidFill>
            <a:prstDash val="solid"/>
            <a:round/>
            <a:headEnd len="med" w="med" type="none"/>
            <a:tailEnd len="med" w="med" type="none"/>
          </a:ln>
        </p:spPr>
      </p:cxnSp>
      <p:sp>
        <p:nvSpPr>
          <p:cNvPr id="170" name="Google Shape;170;p14"/>
          <p:cNvSpPr/>
          <p:nvPr/>
        </p:nvSpPr>
        <p:spPr>
          <a:xfrm>
            <a:off x="4179350" y="3480982"/>
            <a:ext cx="1306500" cy="1088100"/>
          </a:xfrm>
          <a:prstGeom prst="rect">
            <a:avLst/>
          </a:prstGeom>
          <a:solidFill>
            <a:srgbClr val="D25A32"/>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000">
              <a:solidFill>
                <a:srgbClr val="FFFFFF"/>
              </a:solidFill>
              <a:latin typeface="Quattrocento Sans"/>
              <a:ea typeface="Quattrocento Sans"/>
              <a:cs typeface="Quattrocento Sans"/>
              <a:sym typeface="Quattrocento Sans"/>
            </a:endParaRPr>
          </a:p>
        </p:txBody>
      </p:sp>
      <p:sp>
        <p:nvSpPr>
          <p:cNvPr id="171" name="Google Shape;171;p14"/>
          <p:cNvSpPr/>
          <p:nvPr/>
        </p:nvSpPr>
        <p:spPr>
          <a:xfrm>
            <a:off x="4179348" y="3490926"/>
            <a:ext cx="1306500" cy="430800"/>
          </a:xfrm>
          <a:prstGeom prst="rect">
            <a:avLst/>
          </a:prstGeom>
          <a:solidFill>
            <a:srgbClr val="D25A32"/>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000">
              <a:solidFill>
                <a:srgbClr val="FFFFFF"/>
              </a:solidFill>
              <a:latin typeface="Quattrocento Sans"/>
              <a:ea typeface="Quattrocento Sans"/>
              <a:cs typeface="Quattrocento Sans"/>
              <a:sym typeface="Quattrocento Sans"/>
            </a:endParaRPr>
          </a:p>
        </p:txBody>
      </p:sp>
      <p:cxnSp>
        <p:nvCxnSpPr>
          <p:cNvPr id="172" name="Google Shape;172;p14"/>
          <p:cNvCxnSpPr/>
          <p:nvPr/>
        </p:nvCxnSpPr>
        <p:spPr>
          <a:xfrm flipH="1" rot="10800000">
            <a:off x="4186859" y="3494211"/>
            <a:ext cx="1299000" cy="426000"/>
          </a:xfrm>
          <a:prstGeom prst="straightConnector1">
            <a:avLst/>
          </a:prstGeom>
          <a:noFill/>
          <a:ln cap="flat" cmpd="sng" w="9525">
            <a:solidFill>
              <a:schemeClr val="dk2"/>
            </a:solidFill>
            <a:prstDash val="solid"/>
            <a:round/>
            <a:headEnd len="med" w="med" type="none"/>
            <a:tailEnd len="med" w="med" type="none"/>
          </a:ln>
        </p:spPr>
      </p:cxnSp>
      <p:cxnSp>
        <p:nvCxnSpPr>
          <p:cNvPr id="173" name="Google Shape;173;p14"/>
          <p:cNvCxnSpPr/>
          <p:nvPr/>
        </p:nvCxnSpPr>
        <p:spPr>
          <a:xfrm>
            <a:off x="4184918" y="3493141"/>
            <a:ext cx="1288800" cy="423300"/>
          </a:xfrm>
          <a:prstGeom prst="straightConnector1">
            <a:avLst/>
          </a:prstGeom>
          <a:noFill/>
          <a:ln cap="flat" cmpd="sng" w="9525">
            <a:solidFill>
              <a:schemeClr val="dk2"/>
            </a:solidFill>
            <a:prstDash val="solid"/>
            <a:round/>
            <a:headEnd len="med" w="med" type="none"/>
            <a:tailEnd len="med" w="med" type="none"/>
          </a:ln>
        </p:spPr>
      </p:cxnSp>
      <p:sp>
        <p:nvSpPr>
          <p:cNvPr id="174" name="Google Shape;174;p14"/>
          <p:cNvSpPr txBox="1"/>
          <p:nvPr/>
        </p:nvSpPr>
        <p:spPr>
          <a:xfrm>
            <a:off x="4234525" y="3833073"/>
            <a:ext cx="1176900" cy="5469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lang="en" sz="600">
                <a:solidFill>
                  <a:srgbClr val="FFFFFF"/>
                </a:solidFill>
                <a:latin typeface="Verdana"/>
                <a:ea typeface="Verdana"/>
                <a:cs typeface="Verdana"/>
                <a:sym typeface="Verdana"/>
              </a:rPr>
              <a:t>Current Votes</a:t>
            </a:r>
            <a:endParaRPr sz="600">
              <a:solidFill>
                <a:srgbClr val="FFFFFF"/>
              </a:solidFill>
              <a:latin typeface="Verdana"/>
              <a:ea typeface="Verdana"/>
              <a:cs typeface="Verdana"/>
              <a:sym typeface="Verdana"/>
            </a:endParaRPr>
          </a:p>
          <a:p>
            <a:pPr indent="0" lvl="0" marL="0" rtl="0" algn="ctr">
              <a:spcBef>
                <a:spcPts val="0"/>
              </a:spcBef>
              <a:spcAft>
                <a:spcPts val="0"/>
              </a:spcAft>
              <a:buClr>
                <a:schemeClr val="dk1"/>
              </a:buClr>
              <a:buSzPts val="1100"/>
              <a:buFont typeface="Arial"/>
              <a:buNone/>
            </a:pPr>
            <a:r>
              <a:rPr lang="en" sz="600">
                <a:solidFill>
                  <a:srgbClr val="FFFFFF"/>
                </a:solidFill>
                <a:latin typeface="Verdana"/>
                <a:ea typeface="Verdana"/>
                <a:cs typeface="Verdana"/>
                <a:sym typeface="Verdana"/>
              </a:rPr>
              <a:t>Title</a:t>
            </a:r>
            <a:endParaRPr sz="600">
              <a:solidFill>
                <a:srgbClr val="FFFFFF"/>
              </a:solidFill>
              <a:latin typeface="Verdana"/>
              <a:ea typeface="Verdana"/>
              <a:cs typeface="Verdana"/>
              <a:sym typeface="Verdana"/>
            </a:endParaRPr>
          </a:p>
          <a:p>
            <a:pPr indent="0" lvl="0" marL="0" rtl="0" algn="ctr">
              <a:spcBef>
                <a:spcPts val="0"/>
              </a:spcBef>
              <a:spcAft>
                <a:spcPts val="0"/>
              </a:spcAft>
              <a:buClr>
                <a:schemeClr val="dk1"/>
              </a:buClr>
              <a:buSzPts val="1100"/>
              <a:buFont typeface="Arial"/>
              <a:buNone/>
            </a:pPr>
            <a:r>
              <a:rPr lang="en" sz="600">
                <a:solidFill>
                  <a:srgbClr val="FFFFFF"/>
                </a:solidFill>
                <a:latin typeface="Verdana"/>
                <a:ea typeface="Verdana"/>
                <a:cs typeface="Verdana"/>
                <a:sym typeface="Verdana"/>
              </a:rPr>
              <a:t>Author</a:t>
            </a:r>
            <a:endParaRPr sz="600">
              <a:solidFill>
                <a:srgbClr val="FFFFFF"/>
              </a:solidFill>
              <a:latin typeface="Verdana"/>
              <a:ea typeface="Verdana"/>
              <a:cs typeface="Verdana"/>
              <a:sym typeface="Verdana"/>
            </a:endParaRPr>
          </a:p>
          <a:p>
            <a:pPr indent="0" lvl="0" marL="0" rtl="0" algn="ctr">
              <a:spcBef>
                <a:spcPts val="0"/>
              </a:spcBef>
              <a:spcAft>
                <a:spcPts val="0"/>
              </a:spcAft>
              <a:buClr>
                <a:schemeClr val="dk1"/>
              </a:buClr>
              <a:buSzPts val="1100"/>
              <a:buFont typeface="Arial"/>
              <a:buNone/>
            </a:pPr>
            <a:r>
              <a:rPr lang="en" sz="600">
                <a:solidFill>
                  <a:srgbClr val="FFFFFF"/>
                </a:solidFill>
                <a:latin typeface="Verdana"/>
                <a:ea typeface="Verdana"/>
                <a:cs typeface="Verdana"/>
                <a:sym typeface="Verdana"/>
              </a:rPr>
              <a:t>Permalink</a:t>
            </a:r>
            <a:endParaRPr sz="600">
              <a:solidFill>
                <a:srgbClr val="FFFFFF"/>
              </a:solidFill>
              <a:latin typeface="Verdana"/>
              <a:ea typeface="Verdana"/>
              <a:cs typeface="Verdana"/>
              <a:sym typeface="Verdana"/>
            </a:endParaRPr>
          </a:p>
          <a:p>
            <a:pPr indent="0" lvl="0" marL="0" rtl="0" algn="ctr">
              <a:spcBef>
                <a:spcPts val="0"/>
              </a:spcBef>
              <a:spcAft>
                <a:spcPts val="0"/>
              </a:spcAft>
              <a:buClr>
                <a:schemeClr val="dk1"/>
              </a:buClr>
              <a:buSzPts val="1100"/>
              <a:buFont typeface="Arial"/>
              <a:buNone/>
            </a:pPr>
            <a:r>
              <a:rPr lang="en" sz="600">
                <a:solidFill>
                  <a:srgbClr val="FFFFFF"/>
                </a:solidFill>
                <a:latin typeface="Verdana"/>
                <a:ea typeface="Verdana"/>
                <a:cs typeface="Verdana"/>
                <a:sym typeface="Verdana"/>
              </a:rPr>
              <a:t>Score</a:t>
            </a:r>
            <a:endParaRPr sz="600">
              <a:solidFill>
                <a:srgbClr val="FFFFFF"/>
              </a:solidFill>
              <a:latin typeface="Verdana"/>
              <a:ea typeface="Verdana"/>
              <a:cs typeface="Verdana"/>
              <a:sym typeface="Verdana"/>
            </a:endParaRPr>
          </a:p>
        </p:txBody>
      </p:sp>
      <p:sp>
        <p:nvSpPr>
          <p:cNvPr id="175" name="Google Shape;175;p14"/>
          <p:cNvSpPr/>
          <p:nvPr/>
        </p:nvSpPr>
        <p:spPr>
          <a:xfrm>
            <a:off x="4770785" y="4466232"/>
            <a:ext cx="117000" cy="94500"/>
          </a:xfrm>
          <a:prstGeom prst="rect">
            <a:avLst/>
          </a:prstGeom>
          <a:solidFill>
            <a:srgbClr val="D25A32"/>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000">
              <a:solidFill>
                <a:srgbClr val="FFFFFF"/>
              </a:solidFill>
              <a:latin typeface="Quattrocento Sans"/>
              <a:ea typeface="Quattrocento Sans"/>
              <a:cs typeface="Quattrocento Sans"/>
              <a:sym typeface="Quattrocento Sans"/>
            </a:endParaRPr>
          </a:p>
        </p:txBody>
      </p:sp>
      <p:cxnSp>
        <p:nvCxnSpPr>
          <p:cNvPr id="176" name="Google Shape;176;p14"/>
          <p:cNvCxnSpPr/>
          <p:nvPr/>
        </p:nvCxnSpPr>
        <p:spPr>
          <a:xfrm flipH="1" rot="10800000">
            <a:off x="4771458" y="4466844"/>
            <a:ext cx="116400" cy="93300"/>
          </a:xfrm>
          <a:prstGeom prst="straightConnector1">
            <a:avLst/>
          </a:prstGeom>
          <a:noFill/>
          <a:ln cap="flat" cmpd="sng" w="9525">
            <a:solidFill>
              <a:schemeClr val="dk2"/>
            </a:solidFill>
            <a:prstDash val="solid"/>
            <a:round/>
            <a:headEnd len="med" w="med" type="none"/>
            <a:tailEnd len="med" w="med" type="none"/>
          </a:ln>
        </p:spPr>
      </p:cxnSp>
      <p:cxnSp>
        <p:nvCxnSpPr>
          <p:cNvPr id="177" name="Google Shape;177;p14"/>
          <p:cNvCxnSpPr/>
          <p:nvPr/>
        </p:nvCxnSpPr>
        <p:spPr>
          <a:xfrm>
            <a:off x="4771284" y="4466717"/>
            <a:ext cx="115500" cy="92700"/>
          </a:xfrm>
          <a:prstGeom prst="straightConnector1">
            <a:avLst/>
          </a:prstGeom>
          <a:noFill/>
          <a:ln cap="flat" cmpd="sng" w="9525">
            <a:solidFill>
              <a:schemeClr val="dk2"/>
            </a:solidFill>
            <a:prstDash val="solid"/>
            <a:round/>
            <a:headEnd len="med" w="med" type="none"/>
            <a:tailEnd len="med" w="med" type="none"/>
          </a:ln>
        </p:spPr>
      </p:cxnSp>
      <p:sp>
        <p:nvSpPr>
          <p:cNvPr id="178" name="Google Shape;178;p14"/>
          <p:cNvSpPr/>
          <p:nvPr/>
        </p:nvSpPr>
        <p:spPr>
          <a:xfrm>
            <a:off x="5546950" y="3480971"/>
            <a:ext cx="1306500" cy="1088100"/>
          </a:xfrm>
          <a:prstGeom prst="rect">
            <a:avLst/>
          </a:prstGeom>
          <a:solidFill>
            <a:srgbClr val="D25A32"/>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000">
              <a:solidFill>
                <a:srgbClr val="FFFFFF"/>
              </a:solidFill>
              <a:latin typeface="Quattrocento Sans"/>
              <a:ea typeface="Quattrocento Sans"/>
              <a:cs typeface="Quattrocento Sans"/>
              <a:sym typeface="Quattrocento Sans"/>
            </a:endParaRPr>
          </a:p>
        </p:txBody>
      </p:sp>
      <p:sp>
        <p:nvSpPr>
          <p:cNvPr id="179" name="Google Shape;179;p14"/>
          <p:cNvSpPr/>
          <p:nvPr/>
        </p:nvSpPr>
        <p:spPr>
          <a:xfrm>
            <a:off x="5546948" y="3490914"/>
            <a:ext cx="1306500" cy="430800"/>
          </a:xfrm>
          <a:prstGeom prst="rect">
            <a:avLst/>
          </a:prstGeom>
          <a:solidFill>
            <a:srgbClr val="D25A32"/>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000">
              <a:solidFill>
                <a:srgbClr val="FFFFFF"/>
              </a:solidFill>
              <a:latin typeface="Quattrocento Sans"/>
              <a:ea typeface="Quattrocento Sans"/>
              <a:cs typeface="Quattrocento Sans"/>
              <a:sym typeface="Quattrocento Sans"/>
            </a:endParaRPr>
          </a:p>
        </p:txBody>
      </p:sp>
      <p:cxnSp>
        <p:nvCxnSpPr>
          <p:cNvPr id="180" name="Google Shape;180;p14"/>
          <p:cNvCxnSpPr/>
          <p:nvPr/>
        </p:nvCxnSpPr>
        <p:spPr>
          <a:xfrm flipH="1" rot="10800000">
            <a:off x="5554459" y="3494199"/>
            <a:ext cx="1299000" cy="426000"/>
          </a:xfrm>
          <a:prstGeom prst="straightConnector1">
            <a:avLst/>
          </a:prstGeom>
          <a:noFill/>
          <a:ln cap="flat" cmpd="sng" w="9525">
            <a:solidFill>
              <a:schemeClr val="dk2"/>
            </a:solidFill>
            <a:prstDash val="solid"/>
            <a:round/>
            <a:headEnd len="med" w="med" type="none"/>
            <a:tailEnd len="med" w="med" type="none"/>
          </a:ln>
        </p:spPr>
      </p:cxnSp>
      <p:cxnSp>
        <p:nvCxnSpPr>
          <p:cNvPr id="181" name="Google Shape;181;p14"/>
          <p:cNvCxnSpPr/>
          <p:nvPr/>
        </p:nvCxnSpPr>
        <p:spPr>
          <a:xfrm>
            <a:off x="5552518" y="3493129"/>
            <a:ext cx="1288800" cy="423300"/>
          </a:xfrm>
          <a:prstGeom prst="straightConnector1">
            <a:avLst/>
          </a:prstGeom>
          <a:noFill/>
          <a:ln cap="flat" cmpd="sng" w="9525">
            <a:solidFill>
              <a:schemeClr val="dk2"/>
            </a:solidFill>
            <a:prstDash val="solid"/>
            <a:round/>
            <a:headEnd len="med" w="med" type="none"/>
            <a:tailEnd len="med" w="med" type="none"/>
          </a:ln>
        </p:spPr>
      </p:cxnSp>
      <p:sp>
        <p:nvSpPr>
          <p:cNvPr id="182" name="Google Shape;182;p14"/>
          <p:cNvSpPr txBox="1"/>
          <p:nvPr/>
        </p:nvSpPr>
        <p:spPr>
          <a:xfrm>
            <a:off x="5602125" y="3833062"/>
            <a:ext cx="1176900" cy="5469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lang="en" sz="600">
                <a:solidFill>
                  <a:srgbClr val="FFFFFF"/>
                </a:solidFill>
                <a:latin typeface="Verdana"/>
                <a:ea typeface="Verdana"/>
                <a:cs typeface="Verdana"/>
                <a:sym typeface="Verdana"/>
              </a:rPr>
              <a:t>Current Votes</a:t>
            </a:r>
            <a:endParaRPr sz="600">
              <a:solidFill>
                <a:srgbClr val="FFFFFF"/>
              </a:solidFill>
              <a:latin typeface="Verdana"/>
              <a:ea typeface="Verdana"/>
              <a:cs typeface="Verdana"/>
              <a:sym typeface="Verdana"/>
            </a:endParaRPr>
          </a:p>
          <a:p>
            <a:pPr indent="0" lvl="0" marL="0" rtl="0" algn="ctr">
              <a:spcBef>
                <a:spcPts val="0"/>
              </a:spcBef>
              <a:spcAft>
                <a:spcPts val="0"/>
              </a:spcAft>
              <a:buClr>
                <a:schemeClr val="dk1"/>
              </a:buClr>
              <a:buSzPts val="1100"/>
              <a:buFont typeface="Arial"/>
              <a:buNone/>
            </a:pPr>
            <a:r>
              <a:rPr lang="en" sz="600">
                <a:solidFill>
                  <a:srgbClr val="FFFFFF"/>
                </a:solidFill>
                <a:latin typeface="Verdana"/>
                <a:ea typeface="Verdana"/>
                <a:cs typeface="Verdana"/>
                <a:sym typeface="Verdana"/>
              </a:rPr>
              <a:t>Title</a:t>
            </a:r>
            <a:endParaRPr sz="600">
              <a:solidFill>
                <a:srgbClr val="FFFFFF"/>
              </a:solidFill>
              <a:latin typeface="Verdana"/>
              <a:ea typeface="Verdana"/>
              <a:cs typeface="Verdana"/>
              <a:sym typeface="Verdana"/>
            </a:endParaRPr>
          </a:p>
          <a:p>
            <a:pPr indent="0" lvl="0" marL="0" rtl="0" algn="ctr">
              <a:spcBef>
                <a:spcPts val="0"/>
              </a:spcBef>
              <a:spcAft>
                <a:spcPts val="0"/>
              </a:spcAft>
              <a:buClr>
                <a:schemeClr val="dk1"/>
              </a:buClr>
              <a:buSzPts val="1100"/>
              <a:buFont typeface="Arial"/>
              <a:buNone/>
            </a:pPr>
            <a:r>
              <a:rPr lang="en" sz="600">
                <a:solidFill>
                  <a:srgbClr val="FFFFFF"/>
                </a:solidFill>
                <a:latin typeface="Verdana"/>
                <a:ea typeface="Verdana"/>
                <a:cs typeface="Verdana"/>
                <a:sym typeface="Verdana"/>
              </a:rPr>
              <a:t>Author</a:t>
            </a:r>
            <a:endParaRPr sz="600">
              <a:solidFill>
                <a:srgbClr val="FFFFFF"/>
              </a:solidFill>
              <a:latin typeface="Verdana"/>
              <a:ea typeface="Verdana"/>
              <a:cs typeface="Verdana"/>
              <a:sym typeface="Verdana"/>
            </a:endParaRPr>
          </a:p>
          <a:p>
            <a:pPr indent="0" lvl="0" marL="0" rtl="0" algn="ctr">
              <a:spcBef>
                <a:spcPts val="0"/>
              </a:spcBef>
              <a:spcAft>
                <a:spcPts val="0"/>
              </a:spcAft>
              <a:buClr>
                <a:schemeClr val="dk1"/>
              </a:buClr>
              <a:buSzPts val="1100"/>
              <a:buFont typeface="Arial"/>
              <a:buNone/>
            </a:pPr>
            <a:r>
              <a:rPr lang="en" sz="600">
                <a:solidFill>
                  <a:srgbClr val="FFFFFF"/>
                </a:solidFill>
                <a:latin typeface="Verdana"/>
                <a:ea typeface="Verdana"/>
                <a:cs typeface="Verdana"/>
                <a:sym typeface="Verdana"/>
              </a:rPr>
              <a:t>Permalink</a:t>
            </a:r>
            <a:endParaRPr sz="600">
              <a:solidFill>
                <a:srgbClr val="FFFFFF"/>
              </a:solidFill>
              <a:latin typeface="Verdana"/>
              <a:ea typeface="Verdana"/>
              <a:cs typeface="Verdana"/>
              <a:sym typeface="Verdana"/>
            </a:endParaRPr>
          </a:p>
          <a:p>
            <a:pPr indent="0" lvl="0" marL="0" rtl="0" algn="ctr">
              <a:spcBef>
                <a:spcPts val="0"/>
              </a:spcBef>
              <a:spcAft>
                <a:spcPts val="0"/>
              </a:spcAft>
              <a:buClr>
                <a:schemeClr val="dk1"/>
              </a:buClr>
              <a:buSzPts val="1100"/>
              <a:buFont typeface="Arial"/>
              <a:buNone/>
            </a:pPr>
            <a:r>
              <a:rPr lang="en" sz="600">
                <a:solidFill>
                  <a:srgbClr val="FFFFFF"/>
                </a:solidFill>
                <a:latin typeface="Verdana"/>
                <a:ea typeface="Verdana"/>
                <a:cs typeface="Verdana"/>
                <a:sym typeface="Verdana"/>
              </a:rPr>
              <a:t>Score</a:t>
            </a:r>
            <a:endParaRPr sz="600">
              <a:solidFill>
                <a:srgbClr val="FFFFFF"/>
              </a:solidFill>
              <a:latin typeface="Verdana"/>
              <a:ea typeface="Verdana"/>
              <a:cs typeface="Verdana"/>
              <a:sym typeface="Verdana"/>
            </a:endParaRPr>
          </a:p>
        </p:txBody>
      </p:sp>
      <p:sp>
        <p:nvSpPr>
          <p:cNvPr id="183" name="Google Shape;183;p14"/>
          <p:cNvSpPr/>
          <p:nvPr/>
        </p:nvSpPr>
        <p:spPr>
          <a:xfrm>
            <a:off x="6138385" y="4466220"/>
            <a:ext cx="117000" cy="94500"/>
          </a:xfrm>
          <a:prstGeom prst="rect">
            <a:avLst/>
          </a:prstGeom>
          <a:solidFill>
            <a:srgbClr val="D25A32"/>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000">
              <a:solidFill>
                <a:srgbClr val="FFFFFF"/>
              </a:solidFill>
              <a:latin typeface="Quattrocento Sans"/>
              <a:ea typeface="Quattrocento Sans"/>
              <a:cs typeface="Quattrocento Sans"/>
              <a:sym typeface="Quattrocento Sans"/>
            </a:endParaRPr>
          </a:p>
        </p:txBody>
      </p:sp>
      <p:cxnSp>
        <p:nvCxnSpPr>
          <p:cNvPr id="184" name="Google Shape;184;p14"/>
          <p:cNvCxnSpPr/>
          <p:nvPr/>
        </p:nvCxnSpPr>
        <p:spPr>
          <a:xfrm flipH="1" rot="10800000">
            <a:off x="6139058" y="4466833"/>
            <a:ext cx="116400" cy="93300"/>
          </a:xfrm>
          <a:prstGeom prst="straightConnector1">
            <a:avLst/>
          </a:prstGeom>
          <a:noFill/>
          <a:ln cap="flat" cmpd="sng" w="9525">
            <a:solidFill>
              <a:schemeClr val="dk2"/>
            </a:solidFill>
            <a:prstDash val="solid"/>
            <a:round/>
            <a:headEnd len="med" w="med" type="none"/>
            <a:tailEnd len="med" w="med" type="none"/>
          </a:ln>
        </p:spPr>
      </p:cxnSp>
      <p:cxnSp>
        <p:nvCxnSpPr>
          <p:cNvPr id="185" name="Google Shape;185;p14"/>
          <p:cNvCxnSpPr/>
          <p:nvPr/>
        </p:nvCxnSpPr>
        <p:spPr>
          <a:xfrm>
            <a:off x="6138884" y="4466705"/>
            <a:ext cx="115500" cy="92700"/>
          </a:xfrm>
          <a:prstGeom prst="straightConnector1">
            <a:avLst/>
          </a:prstGeom>
          <a:noFill/>
          <a:ln cap="flat" cmpd="sng" w="9525">
            <a:solidFill>
              <a:schemeClr val="dk2"/>
            </a:solidFill>
            <a:prstDash val="solid"/>
            <a:round/>
            <a:headEnd len="med" w="med" type="none"/>
            <a:tailEnd len="med" w="med" type="none"/>
          </a:ln>
        </p:spPr>
      </p:cxnSp>
      <p:sp>
        <p:nvSpPr>
          <p:cNvPr id="186" name="Google Shape;186;p14"/>
          <p:cNvSpPr/>
          <p:nvPr/>
        </p:nvSpPr>
        <p:spPr>
          <a:xfrm>
            <a:off x="6914550" y="3480982"/>
            <a:ext cx="1306500" cy="1088100"/>
          </a:xfrm>
          <a:prstGeom prst="rect">
            <a:avLst/>
          </a:prstGeom>
          <a:solidFill>
            <a:srgbClr val="D25A32"/>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000">
              <a:solidFill>
                <a:srgbClr val="FFFFFF"/>
              </a:solidFill>
              <a:latin typeface="Quattrocento Sans"/>
              <a:ea typeface="Quattrocento Sans"/>
              <a:cs typeface="Quattrocento Sans"/>
              <a:sym typeface="Quattrocento Sans"/>
            </a:endParaRPr>
          </a:p>
        </p:txBody>
      </p:sp>
      <p:sp>
        <p:nvSpPr>
          <p:cNvPr id="187" name="Google Shape;187;p14"/>
          <p:cNvSpPr/>
          <p:nvPr/>
        </p:nvSpPr>
        <p:spPr>
          <a:xfrm>
            <a:off x="6914548" y="3490926"/>
            <a:ext cx="1306500" cy="430800"/>
          </a:xfrm>
          <a:prstGeom prst="rect">
            <a:avLst/>
          </a:prstGeom>
          <a:solidFill>
            <a:srgbClr val="D25A32"/>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000">
              <a:solidFill>
                <a:srgbClr val="FFFFFF"/>
              </a:solidFill>
              <a:latin typeface="Quattrocento Sans"/>
              <a:ea typeface="Quattrocento Sans"/>
              <a:cs typeface="Quattrocento Sans"/>
              <a:sym typeface="Quattrocento Sans"/>
            </a:endParaRPr>
          </a:p>
        </p:txBody>
      </p:sp>
      <p:cxnSp>
        <p:nvCxnSpPr>
          <p:cNvPr id="188" name="Google Shape;188;p14"/>
          <p:cNvCxnSpPr/>
          <p:nvPr/>
        </p:nvCxnSpPr>
        <p:spPr>
          <a:xfrm flipH="1" rot="10800000">
            <a:off x="6922059" y="3494211"/>
            <a:ext cx="1299000" cy="426000"/>
          </a:xfrm>
          <a:prstGeom prst="straightConnector1">
            <a:avLst/>
          </a:prstGeom>
          <a:noFill/>
          <a:ln cap="flat" cmpd="sng" w="9525">
            <a:solidFill>
              <a:schemeClr val="dk2"/>
            </a:solidFill>
            <a:prstDash val="solid"/>
            <a:round/>
            <a:headEnd len="med" w="med" type="none"/>
            <a:tailEnd len="med" w="med" type="none"/>
          </a:ln>
        </p:spPr>
      </p:cxnSp>
      <p:cxnSp>
        <p:nvCxnSpPr>
          <p:cNvPr id="189" name="Google Shape;189;p14"/>
          <p:cNvCxnSpPr/>
          <p:nvPr/>
        </p:nvCxnSpPr>
        <p:spPr>
          <a:xfrm>
            <a:off x="6920118" y="3493141"/>
            <a:ext cx="1288800" cy="423300"/>
          </a:xfrm>
          <a:prstGeom prst="straightConnector1">
            <a:avLst/>
          </a:prstGeom>
          <a:noFill/>
          <a:ln cap="flat" cmpd="sng" w="9525">
            <a:solidFill>
              <a:schemeClr val="dk2"/>
            </a:solidFill>
            <a:prstDash val="solid"/>
            <a:round/>
            <a:headEnd len="med" w="med" type="none"/>
            <a:tailEnd len="med" w="med" type="none"/>
          </a:ln>
        </p:spPr>
      </p:cxnSp>
      <p:sp>
        <p:nvSpPr>
          <p:cNvPr id="190" name="Google Shape;190;p14"/>
          <p:cNvSpPr txBox="1"/>
          <p:nvPr/>
        </p:nvSpPr>
        <p:spPr>
          <a:xfrm>
            <a:off x="6969725" y="3833073"/>
            <a:ext cx="1176900" cy="5469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lang="en" sz="600">
                <a:solidFill>
                  <a:srgbClr val="FFFFFF"/>
                </a:solidFill>
                <a:latin typeface="Verdana"/>
                <a:ea typeface="Verdana"/>
                <a:cs typeface="Verdana"/>
                <a:sym typeface="Verdana"/>
              </a:rPr>
              <a:t>Current Votes</a:t>
            </a:r>
            <a:endParaRPr sz="600">
              <a:solidFill>
                <a:srgbClr val="FFFFFF"/>
              </a:solidFill>
              <a:latin typeface="Verdana"/>
              <a:ea typeface="Verdana"/>
              <a:cs typeface="Verdana"/>
              <a:sym typeface="Verdana"/>
            </a:endParaRPr>
          </a:p>
          <a:p>
            <a:pPr indent="0" lvl="0" marL="0" rtl="0" algn="ctr">
              <a:spcBef>
                <a:spcPts val="0"/>
              </a:spcBef>
              <a:spcAft>
                <a:spcPts val="0"/>
              </a:spcAft>
              <a:buClr>
                <a:schemeClr val="dk1"/>
              </a:buClr>
              <a:buSzPts val="1100"/>
              <a:buFont typeface="Arial"/>
              <a:buNone/>
            </a:pPr>
            <a:r>
              <a:rPr lang="en" sz="600">
                <a:solidFill>
                  <a:srgbClr val="FFFFFF"/>
                </a:solidFill>
                <a:latin typeface="Verdana"/>
                <a:ea typeface="Verdana"/>
                <a:cs typeface="Verdana"/>
                <a:sym typeface="Verdana"/>
              </a:rPr>
              <a:t>Title</a:t>
            </a:r>
            <a:endParaRPr sz="600">
              <a:solidFill>
                <a:srgbClr val="FFFFFF"/>
              </a:solidFill>
              <a:latin typeface="Verdana"/>
              <a:ea typeface="Verdana"/>
              <a:cs typeface="Verdana"/>
              <a:sym typeface="Verdana"/>
            </a:endParaRPr>
          </a:p>
          <a:p>
            <a:pPr indent="0" lvl="0" marL="0" rtl="0" algn="ctr">
              <a:spcBef>
                <a:spcPts val="0"/>
              </a:spcBef>
              <a:spcAft>
                <a:spcPts val="0"/>
              </a:spcAft>
              <a:buClr>
                <a:schemeClr val="dk1"/>
              </a:buClr>
              <a:buSzPts val="1100"/>
              <a:buFont typeface="Arial"/>
              <a:buNone/>
            </a:pPr>
            <a:r>
              <a:rPr lang="en" sz="600">
                <a:solidFill>
                  <a:srgbClr val="FFFFFF"/>
                </a:solidFill>
                <a:latin typeface="Verdana"/>
                <a:ea typeface="Verdana"/>
                <a:cs typeface="Verdana"/>
                <a:sym typeface="Verdana"/>
              </a:rPr>
              <a:t>Author</a:t>
            </a:r>
            <a:endParaRPr sz="600">
              <a:solidFill>
                <a:srgbClr val="FFFFFF"/>
              </a:solidFill>
              <a:latin typeface="Verdana"/>
              <a:ea typeface="Verdana"/>
              <a:cs typeface="Verdana"/>
              <a:sym typeface="Verdana"/>
            </a:endParaRPr>
          </a:p>
          <a:p>
            <a:pPr indent="0" lvl="0" marL="0" rtl="0" algn="ctr">
              <a:spcBef>
                <a:spcPts val="0"/>
              </a:spcBef>
              <a:spcAft>
                <a:spcPts val="0"/>
              </a:spcAft>
              <a:buClr>
                <a:schemeClr val="dk1"/>
              </a:buClr>
              <a:buSzPts val="1100"/>
              <a:buFont typeface="Arial"/>
              <a:buNone/>
            </a:pPr>
            <a:r>
              <a:rPr lang="en" sz="600">
                <a:solidFill>
                  <a:srgbClr val="FFFFFF"/>
                </a:solidFill>
                <a:latin typeface="Verdana"/>
                <a:ea typeface="Verdana"/>
                <a:cs typeface="Verdana"/>
                <a:sym typeface="Verdana"/>
              </a:rPr>
              <a:t>Permalink</a:t>
            </a:r>
            <a:endParaRPr sz="600">
              <a:solidFill>
                <a:srgbClr val="FFFFFF"/>
              </a:solidFill>
              <a:latin typeface="Verdana"/>
              <a:ea typeface="Verdana"/>
              <a:cs typeface="Verdana"/>
              <a:sym typeface="Verdana"/>
            </a:endParaRPr>
          </a:p>
          <a:p>
            <a:pPr indent="0" lvl="0" marL="0" rtl="0" algn="ctr">
              <a:spcBef>
                <a:spcPts val="0"/>
              </a:spcBef>
              <a:spcAft>
                <a:spcPts val="0"/>
              </a:spcAft>
              <a:buClr>
                <a:schemeClr val="dk1"/>
              </a:buClr>
              <a:buSzPts val="1100"/>
              <a:buFont typeface="Arial"/>
              <a:buNone/>
            </a:pPr>
            <a:r>
              <a:rPr lang="en" sz="600">
                <a:solidFill>
                  <a:srgbClr val="FFFFFF"/>
                </a:solidFill>
                <a:latin typeface="Verdana"/>
                <a:ea typeface="Verdana"/>
                <a:cs typeface="Verdana"/>
                <a:sym typeface="Verdana"/>
              </a:rPr>
              <a:t>Score</a:t>
            </a:r>
            <a:endParaRPr sz="600">
              <a:solidFill>
                <a:srgbClr val="FFFFFF"/>
              </a:solidFill>
              <a:latin typeface="Verdana"/>
              <a:ea typeface="Verdana"/>
              <a:cs typeface="Verdana"/>
              <a:sym typeface="Verdana"/>
            </a:endParaRPr>
          </a:p>
        </p:txBody>
      </p:sp>
      <p:sp>
        <p:nvSpPr>
          <p:cNvPr id="191" name="Google Shape;191;p14"/>
          <p:cNvSpPr/>
          <p:nvPr/>
        </p:nvSpPr>
        <p:spPr>
          <a:xfrm>
            <a:off x="7505985" y="4466232"/>
            <a:ext cx="117000" cy="94500"/>
          </a:xfrm>
          <a:prstGeom prst="rect">
            <a:avLst/>
          </a:prstGeom>
          <a:solidFill>
            <a:srgbClr val="D25A32"/>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000">
              <a:solidFill>
                <a:srgbClr val="FFFFFF"/>
              </a:solidFill>
              <a:latin typeface="Quattrocento Sans"/>
              <a:ea typeface="Quattrocento Sans"/>
              <a:cs typeface="Quattrocento Sans"/>
              <a:sym typeface="Quattrocento Sans"/>
            </a:endParaRPr>
          </a:p>
        </p:txBody>
      </p:sp>
      <p:cxnSp>
        <p:nvCxnSpPr>
          <p:cNvPr id="192" name="Google Shape;192;p14"/>
          <p:cNvCxnSpPr/>
          <p:nvPr/>
        </p:nvCxnSpPr>
        <p:spPr>
          <a:xfrm flipH="1" rot="10800000">
            <a:off x="7506658" y="4466844"/>
            <a:ext cx="116400" cy="93300"/>
          </a:xfrm>
          <a:prstGeom prst="straightConnector1">
            <a:avLst/>
          </a:prstGeom>
          <a:noFill/>
          <a:ln cap="flat" cmpd="sng" w="9525">
            <a:solidFill>
              <a:schemeClr val="dk2"/>
            </a:solidFill>
            <a:prstDash val="solid"/>
            <a:round/>
            <a:headEnd len="med" w="med" type="none"/>
            <a:tailEnd len="med" w="med" type="none"/>
          </a:ln>
        </p:spPr>
      </p:cxnSp>
      <p:cxnSp>
        <p:nvCxnSpPr>
          <p:cNvPr id="193" name="Google Shape;193;p14"/>
          <p:cNvCxnSpPr/>
          <p:nvPr/>
        </p:nvCxnSpPr>
        <p:spPr>
          <a:xfrm>
            <a:off x="7506484" y="4466717"/>
            <a:ext cx="115500" cy="92700"/>
          </a:xfrm>
          <a:prstGeom prst="straightConnector1">
            <a:avLst/>
          </a:prstGeom>
          <a:noFill/>
          <a:ln cap="flat" cmpd="sng" w="9525">
            <a:solidFill>
              <a:schemeClr val="dk2"/>
            </a:solidFill>
            <a:prstDash val="solid"/>
            <a:round/>
            <a:headEnd len="med" w="med" type="none"/>
            <a:tailEnd len="med" w="med" type="none"/>
          </a:ln>
        </p:spPr>
      </p:cxnSp>
      <p:sp>
        <p:nvSpPr>
          <p:cNvPr id="194" name="Google Shape;194;p14"/>
          <p:cNvSpPr txBox="1"/>
          <p:nvPr/>
        </p:nvSpPr>
        <p:spPr>
          <a:xfrm>
            <a:off x="4584025" y="4269875"/>
            <a:ext cx="477900" cy="226200"/>
          </a:xfrm>
          <a:prstGeom prst="rect">
            <a:avLst/>
          </a:prstGeom>
          <a:noFill/>
          <a:ln>
            <a:noFill/>
          </a:ln>
        </p:spPr>
        <p:txBody>
          <a:bodyPr anchorCtr="0" anchor="t" bIns="91425" lIns="91425" spcFirstLastPara="1" rIns="91425" wrap="square" tIns="91425">
            <a:noAutofit/>
          </a:bodyPr>
          <a:lstStyle/>
          <a:p>
            <a:pPr indent="0" lvl="0" marL="0">
              <a:spcBef>
                <a:spcPts val="0"/>
              </a:spcBef>
              <a:spcAft>
                <a:spcPts val="0"/>
              </a:spcAft>
              <a:buNone/>
            </a:pPr>
            <a:r>
              <a:rPr b="1" lang="en" sz="2400"/>
              <a:t>...</a:t>
            </a:r>
            <a:endParaRPr b="1" sz="2400"/>
          </a:p>
        </p:txBody>
      </p:sp>
      <p:sp>
        <p:nvSpPr>
          <p:cNvPr id="195" name="Google Shape;195;p14"/>
          <p:cNvSpPr txBox="1"/>
          <p:nvPr/>
        </p:nvSpPr>
        <p:spPr>
          <a:xfrm>
            <a:off x="2634938" y="1330950"/>
            <a:ext cx="990600" cy="2271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lang="en" sz="800">
                <a:solidFill>
                  <a:schemeClr val="lt1"/>
                </a:solidFill>
                <a:latin typeface="Verdana"/>
                <a:ea typeface="Verdana"/>
                <a:cs typeface="Verdana"/>
                <a:sym typeface="Verdana"/>
              </a:rPr>
              <a:t>search form</a:t>
            </a:r>
            <a:endParaRPr sz="800">
              <a:latin typeface="Verdana"/>
              <a:ea typeface="Verdana"/>
              <a:cs typeface="Verdana"/>
              <a:sym typeface="Verdana"/>
            </a:endParaRPr>
          </a:p>
        </p:txBody>
      </p:sp>
      <p:sp>
        <p:nvSpPr>
          <p:cNvPr id="196" name="Google Shape;196;p14"/>
          <p:cNvSpPr/>
          <p:nvPr/>
        </p:nvSpPr>
        <p:spPr>
          <a:xfrm>
            <a:off x="3890975" y="1639450"/>
            <a:ext cx="2157900" cy="109800"/>
          </a:xfrm>
          <a:prstGeom prst="roundRect">
            <a:avLst>
              <a:gd fmla="val 16667" name="adj"/>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spcBef>
                <a:spcPts val="0"/>
              </a:spcBef>
              <a:spcAft>
                <a:spcPts val="0"/>
              </a:spcAft>
              <a:buNone/>
            </a:pPr>
            <a:r>
              <a:t/>
            </a:r>
            <a:endParaRPr/>
          </a:p>
        </p:txBody>
      </p:sp>
      <p:grpSp>
        <p:nvGrpSpPr>
          <p:cNvPr id="197" name="Google Shape;197;p14"/>
          <p:cNvGrpSpPr/>
          <p:nvPr/>
        </p:nvGrpSpPr>
        <p:grpSpPr>
          <a:xfrm>
            <a:off x="3733475" y="1626847"/>
            <a:ext cx="157506" cy="135000"/>
            <a:chOff x="3783825" y="1770972"/>
            <a:chExt cx="157506" cy="135000"/>
          </a:xfrm>
        </p:grpSpPr>
        <p:sp>
          <p:nvSpPr>
            <p:cNvPr id="198" name="Google Shape;198;p14"/>
            <p:cNvSpPr/>
            <p:nvPr/>
          </p:nvSpPr>
          <p:spPr>
            <a:xfrm>
              <a:off x="3783825" y="1770972"/>
              <a:ext cx="157500" cy="135000"/>
            </a:xfrm>
            <a:prstGeom prst="rect">
              <a:avLst/>
            </a:prstGeom>
            <a:solidFill>
              <a:srgbClr val="D25A32"/>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000">
                <a:solidFill>
                  <a:srgbClr val="FFFFFF"/>
                </a:solidFill>
                <a:latin typeface="Quattrocento Sans"/>
                <a:ea typeface="Quattrocento Sans"/>
                <a:cs typeface="Quattrocento Sans"/>
                <a:sym typeface="Quattrocento Sans"/>
              </a:endParaRPr>
            </a:p>
          </p:txBody>
        </p:sp>
        <p:cxnSp>
          <p:nvCxnSpPr>
            <p:cNvPr id="199" name="Google Shape;199;p14"/>
            <p:cNvCxnSpPr/>
            <p:nvPr/>
          </p:nvCxnSpPr>
          <p:spPr>
            <a:xfrm flipH="1" rot="10800000">
              <a:off x="3784731" y="1771921"/>
              <a:ext cx="156600" cy="133500"/>
            </a:xfrm>
            <a:prstGeom prst="straightConnector1">
              <a:avLst/>
            </a:prstGeom>
            <a:noFill/>
            <a:ln cap="flat" cmpd="sng" w="9525">
              <a:solidFill>
                <a:schemeClr val="dk2"/>
              </a:solidFill>
              <a:prstDash val="solid"/>
              <a:round/>
              <a:headEnd len="med" w="med" type="none"/>
              <a:tailEnd len="med" w="med" type="none"/>
            </a:ln>
          </p:spPr>
        </p:cxnSp>
        <p:cxnSp>
          <p:nvCxnSpPr>
            <p:cNvPr id="200" name="Google Shape;200;p14"/>
            <p:cNvCxnSpPr/>
            <p:nvPr/>
          </p:nvCxnSpPr>
          <p:spPr>
            <a:xfrm>
              <a:off x="3784497" y="1771666"/>
              <a:ext cx="155400" cy="132600"/>
            </a:xfrm>
            <a:prstGeom prst="straightConnector1">
              <a:avLst/>
            </a:prstGeom>
            <a:noFill/>
            <a:ln cap="flat" cmpd="sng" w="9525">
              <a:solidFill>
                <a:schemeClr val="dk2"/>
              </a:solidFill>
              <a:prstDash val="solid"/>
              <a:round/>
              <a:headEnd len="med" w="med" type="none"/>
              <a:tailEnd len="med" w="med" type="none"/>
            </a:ln>
          </p:spPr>
        </p:cxnSp>
      </p:grpSp>
      <p:grpSp>
        <p:nvGrpSpPr>
          <p:cNvPr id="201" name="Google Shape;201;p14"/>
          <p:cNvGrpSpPr/>
          <p:nvPr/>
        </p:nvGrpSpPr>
        <p:grpSpPr>
          <a:xfrm>
            <a:off x="4058484" y="1970872"/>
            <a:ext cx="1822888" cy="327012"/>
            <a:chOff x="4186862" y="1969031"/>
            <a:chExt cx="1822888" cy="330682"/>
          </a:xfrm>
        </p:grpSpPr>
        <p:sp>
          <p:nvSpPr>
            <p:cNvPr id="202" name="Google Shape;202;p14"/>
            <p:cNvSpPr txBox="1"/>
            <p:nvPr/>
          </p:nvSpPr>
          <p:spPr>
            <a:xfrm>
              <a:off x="4550250" y="1974613"/>
              <a:ext cx="1459500" cy="319500"/>
            </a:xfrm>
            <a:prstGeom prst="rect">
              <a:avLst/>
            </a:prstGeom>
            <a:noFill/>
            <a:ln>
              <a:noFill/>
            </a:ln>
          </p:spPr>
          <p:txBody>
            <a:bodyPr anchorCtr="0" anchor="t" bIns="91425" lIns="91425" spcFirstLastPara="1" rIns="91425" wrap="square" tIns="91425">
              <a:noAutofit/>
            </a:bodyPr>
            <a:lstStyle/>
            <a:p>
              <a:pPr indent="0" lvl="0" marL="0">
                <a:spcBef>
                  <a:spcPts val="0"/>
                </a:spcBef>
                <a:spcAft>
                  <a:spcPts val="0"/>
                </a:spcAft>
                <a:buNone/>
              </a:pPr>
              <a:r>
                <a:rPr lang="en" sz="1200">
                  <a:latin typeface="Verdana"/>
                  <a:ea typeface="Verdana"/>
                  <a:cs typeface="Verdana"/>
                  <a:sym typeface="Verdana"/>
                </a:rPr>
                <a:t>General Results</a:t>
              </a:r>
              <a:endParaRPr sz="1200">
                <a:latin typeface="Verdana"/>
                <a:ea typeface="Verdana"/>
                <a:cs typeface="Verdana"/>
                <a:sym typeface="Verdana"/>
              </a:endParaRPr>
            </a:p>
          </p:txBody>
        </p:sp>
        <p:grpSp>
          <p:nvGrpSpPr>
            <p:cNvPr id="203" name="Google Shape;203;p14"/>
            <p:cNvGrpSpPr/>
            <p:nvPr/>
          </p:nvGrpSpPr>
          <p:grpSpPr>
            <a:xfrm>
              <a:off x="4186862" y="1969031"/>
              <a:ext cx="385794" cy="330682"/>
              <a:chOff x="3783825" y="1770972"/>
              <a:chExt cx="157506" cy="135000"/>
            </a:xfrm>
          </p:grpSpPr>
          <p:sp>
            <p:nvSpPr>
              <p:cNvPr id="204" name="Google Shape;204;p14"/>
              <p:cNvSpPr/>
              <p:nvPr/>
            </p:nvSpPr>
            <p:spPr>
              <a:xfrm>
                <a:off x="3783825" y="1770972"/>
                <a:ext cx="157500" cy="135000"/>
              </a:xfrm>
              <a:prstGeom prst="rect">
                <a:avLst/>
              </a:prstGeom>
              <a:solidFill>
                <a:srgbClr val="D25A32"/>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000">
                  <a:solidFill>
                    <a:srgbClr val="FFFFFF"/>
                  </a:solidFill>
                  <a:latin typeface="Quattrocento Sans"/>
                  <a:ea typeface="Quattrocento Sans"/>
                  <a:cs typeface="Quattrocento Sans"/>
                  <a:sym typeface="Quattrocento Sans"/>
                </a:endParaRPr>
              </a:p>
            </p:txBody>
          </p:sp>
          <p:cxnSp>
            <p:nvCxnSpPr>
              <p:cNvPr id="205" name="Google Shape;205;p14"/>
              <p:cNvCxnSpPr/>
              <p:nvPr/>
            </p:nvCxnSpPr>
            <p:spPr>
              <a:xfrm flipH="1" rot="10800000">
                <a:off x="3784731" y="1771921"/>
                <a:ext cx="156600" cy="133500"/>
              </a:xfrm>
              <a:prstGeom prst="straightConnector1">
                <a:avLst/>
              </a:prstGeom>
              <a:noFill/>
              <a:ln cap="flat" cmpd="sng" w="9525">
                <a:solidFill>
                  <a:schemeClr val="dk2"/>
                </a:solidFill>
                <a:prstDash val="solid"/>
                <a:round/>
                <a:headEnd len="med" w="med" type="none"/>
                <a:tailEnd len="med" w="med" type="none"/>
              </a:ln>
            </p:spPr>
          </p:cxnSp>
          <p:cxnSp>
            <p:nvCxnSpPr>
              <p:cNvPr id="206" name="Google Shape;206;p14"/>
              <p:cNvCxnSpPr/>
              <p:nvPr/>
            </p:nvCxnSpPr>
            <p:spPr>
              <a:xfrm>
                <a:off x="3784497" y="1771666"/>
                <a:ext cx="155400" cy="132600"/>
              </a:xfrm>
              <a:prstGeom prst="straightConnector1">
                <a:avLst/>
              </a:prstGeom>
              <a:noFill/>
              <a:ln cap="flat" cmpd="sng" w="9525">
                <a:solidFill>
                  <a:schemeClr val="dk2"/>
                </a:solidFill>
                <a:prstDash val="solid"/>
                <a:round/>
                <a:headEnd len="med" w="med" type="none"/>
                <a:tailEnd len="med" w="med" type="none"/>
              </a:ln>
            </p:spPr>
          </p:cxnSp>
        </p:grpSp>
      </p:grpSp>
      <p:sp>
        <p:nvSpPr>
          <p:cNvPr id="207" name="Google Shape;207;p14"/>
          <p:cNvSpPr/>
          <p:nvPr/>
        </p:nvSpPr>
        <p:spPr>
          <a:xfrm>
            <a:off x="2652125" y="1307129"/>
            <a:ext cx="214800" cy="192000"/>
          </a:xfrm>
          <a:prstGeom prst="ellipse">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sz="600">
                <a:latin typeface="Quattrocento Sans"/>
                <a:ea typeface="Quattrocento Sans"/>
                <a:cs typeface="Quattrocento Sans"/>
                <a:sym typeface="Quattrocento Sans"/>
              </a:rPr>
              <a:t>1</a:t>
            </a:r>
            <a:endParaRPr sz="600">
              <a:latin typeface="Quattrocento Sans"/>
              <a:ea typeface="Quattrocento Sans"/>
              <a:cs typeface="Quattrocento Sans"/>
              <a:sym typeface="Quattrocento Sans"/>
            </a:endParaRPr>
          </a:p>
        </p:txBody>
      </p:sp>
      <p:sp>
        <p:nvSpPr>
          <p:cNvPr id="208" name="Google Shape;208;p14"/>
          <p:cNvSpPr/>
          <p:nvPr/>
        </p:nvSpPr>
        <p:spPr>
          <a:xfrm>
            <a:off x="3929675" y="1880167"/>
            <a:ext cx="214800" cy="192000"/>
          </a:xfrm>
          <a:prstGeom prst="ellipse">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sz="600">
                <a:latin typeface="Quattrocento Sans"/>
                <a:ea typeface="Quattrocento Sans"/>
                <a:cs typeface="Quattrocento Sans"/>
                <a:sym typeface="Quattrocento Sans"/>
              </a:rPr>
              <a:t>2</a:t>
            </a:r>
            <a:endParaRPr sz="600">
              <a:latin typeface="Quattrocento Sans"/>
              <a:ea typeface="Quattrocento Sans"/>
              <a:cs typeface="Quattrocento Sans"/>
              <a:sym typeface="Quattrocento Sans"/>
            </a:endParaRPr>
          </a:p>
        </p:txBody>
      </p:sp>
      <p:sp>
        <p:nvSpPr>
          <p:cNvPr id="209" name="Google Shape;209;p14"/>
          <p:cNvSpPr/>
          <p:nvPr/>
        </p:nvSpPr>
        <p:spPr>
          <a:xfrm>
            <a:off x="978275" y="1880179"/>
            <a:ext cx="214800" cy="192000"/>
          </a:xfrm>
          <a:prstGeom prst="ellipse">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sz="600">
                <a:latin typeface="Quattrocento Sans"/>
                <a:ea typeface="Quattrocento Sans"/>
                <a:cs typeface="Quattrocento Sans"/>
                <a:sym typeface="Quattrocento Sans"/>
              </a:rPr>
              <a:t>3</a:t>
            </a:r>
            <a:endParaRPr sz="600">
              <a:latin typeface="Quattrocento Sans"/>
              <a:ea typeface="Quattrocento Sans"/>
              <a:cs typeface="Quattrocento Sans"/>
              <a:sym typeface="Quattrocento Sans"/>
            </a:endParaRPr>
          </a:p>
        </p:txBody>
      </p:sp>
      <p:sp>
        <p:nvSpPr>
          <p:cNvPr id="210" name="Google Shape;210;p14"/>
          <p:cNvSpPr/>
          <p:nvPr/>
        </p:nvSpPr>
        <p:spPr>
          <a:xfrm>
            <a:off x="1340900" y="2247979"/>
            <a:ext cx="214800" cy="192000"/>
          </a:xfrm>
          <a:prstGeom prst="ellipse">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sz="600">
                <a:latin typeface="Quattrocento Sans"/>
                <a:ea typeface="Quattrocento Sans"/>
                <a:cs typeface="Quattrocento Sans"/>
                <a:sym typeface="Quattrocento Sans"/>
              </a:rPr>
              <a:t>4</a:t>
            </a:r>
            <a:endParaRPr sz="600">
              <a:latin typeface="Quattrocento Sans"/>
              <a:ea typeface="Quattrocento Sans"/>
              <a:cs typeface="Quattrocento Sans"/>
              <a:sym typeface="Quattrocento Sans"/>
            </a:endParaRPr>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