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Quattrocento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QuattrocentoSans-boldItalic.fntdata"/><Relationship Id="rId9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QuattrocentoSans-regular.fntdata"/><Relationship Id="rId8" Type="http://schemas.openxmlformats.org/officeDocument/2006/relationships/font" Target="fonts/Quattrocento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2641201" y="2082323"/>
            <a:ext cx="1058100" cy="797700"/>
          </a:xfrm>
          <a:prstGeom prst="rect">
            <a:avLst/>
          </a:prstGeom>
          <a:solidFill>
            <a:srgbClr val="0000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Login/Signup Landing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3937045" y="2082323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Courses </a:t>
            </a: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Dashboard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2641201" y="1138775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Creation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6681840" y="2084358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Assignments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6681840" y="1067700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Modules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Calendar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6681840" y="47575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Announcements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6681840" y="3101016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Gradebook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6681840" y="4117674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Resources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2641201" y="195227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Verification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3" name="Shape 63"/>
          <p:cNvCxnSpPr>
            <a:stCxn id="54" idx="0"/>
            <a:endCxn id="56" idx="2"/>
          </p:cNvCxnSpPr>
          <p:nvPr/>
        </p:nvCxnSpPr>
        <p:spPr>
          <a:xfrm rot="10800000">
            <a:off x="3170251" y="193652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" name="Shape 64"/>
          <p:cNvCxnSpPr>
            <a:stCxn id="56" idx="0"/>
            <a:endCxn id="62" idx="2"/>
          </p:cNvCxnSpPr>
          <p:nvPr/>
        </p:nvCxnSpPr>
        <p:spPr>
          <a:xfrm rot="10800000">
            <a:off x="3170251" y="992975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" name="Shape 65"/>
          <p:cNvSpPr/>
          <p:nvPr/>
        </p:nvSpPr>
        <p:spPr>
          <a:xfrm>
            <a:off x="2641201" y="3025871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Settings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6" name="Shape 66"/>
          <p:cNvCxnSpPr>
            <a:stCxn id="54" idx="2"/>
            <a:endCxn id="65" idx="0"/>
          </p:cNvCxnSpPr>
          <p:nvPr/>
        </p:nvCxnSpPr>
        <p:spPr>
          <a:xfrm>
            <a:off x="3170251" y="288002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" name="Shape 67"/>
          <p:cNvCxnSpPr>
            <a:stCxn id="62" idx="3"/>
            <a:endCxn id="55" idx="0"/>
          </p:cNvCxnSpPr>
          <p:nvPr/>
        </p:nvCxnSpPr>
        <p:spPr>
          <a:xfrm>
            <a:off x="3699301" y="594077"/>
            <a:ext cx="766800" cy="14883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Shape 68"/>
          <p:cNvCxnSpPr>
            <a:stCxn id="55" idx="1"/>
            <a:endCxn id="54" idx="3"/>
          </p:cNvCxnSpPr>
          <p:nvPr/>
        </p:nvCxnSpPr>
        <p:spPr>
          <a:xfrm flipH="1">
            <a:off x="3699445" y="2481173"/>
            <a:ext cx="237600" cy="600"/>
          </a:xfrm>
          <a:prstGeom prst="bentConnector3">
            <a:avLst>
              <a:gd fmla="val 5001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69" name="Shape 69"/>
          <p:cNvSpPr/>
          <p:nvPr/>
        </p:nvSpPr>
        <p:spPr>
          <a:xfrm>
            <a:off x="5232890" y="2082323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Course Home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70" name="Shape 70"/>
          <p:cNvCxnSpPr>
            <a:stCxn id="55" idx="3"/>
            <a:endCxn id="69" idx="1"/>
          </p:cNvCxnSpPr>
          <p:nvPr/>
        </p:nvCxnSpPr>
        <p:spPr>
          <a:xfrm>
            <a:off x="4995145" y="2481173"/>
            <a:ext cx="237600" cy="600"/>
          </a:xfrm>
          <a:prstGeom prst="bentConnector3">
            <a:avLst>
              <a:gd fmla="val 5001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1" name="Shape 71"/>
          <p:cNvCxnSpPr>
            <a:stCxn id="69" idx="3"/>
            <a:endCxn id="59" idx="1"/>
          </p:cNvCxnSpPr>
          <p:nvPr/>
        </p:nvCxnSpPr>
        <p:spPr>
          <a:xfrm flipH="1" rot="10800000">
            <a:off x="6290990" y="446573"/>
            <a:ext cx="390900" cy="2034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2" name="Shape 72"/>
          <p:cNvCxnSpPr>
            <a:stCxn id="69" idx="3"/>
            <a:endCxn id="58" idx="1"/>
          </p:cNvCxnSpPr>
          <p:nvPr/>
        </p:nvCxnSpPr>
        <p:spPr>
          <a:xfrm flipH="1" rot="10800000">
            <a:off x="6290990" y="1466573"/>
            <a:ext cx="390900" cy="1014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" name="Shape 73"/>
          <p:cNvCxnSpPr>
            <a:stCxn id="69" idx="3"/>
            <a:endCxn id="57" idx="1"/>
          </p:cNvCxnSpPr>
          <p:nvPr/>
        </p:nvCxnSpPr>
        <p:spPr>
          <a:xfrm>
            <a:off x="6290990" y="2481173"/>
            <a:ext cx="390900" cy="2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" name="Shape 74"/>
          <p:cNvCxnSpPr>
            <a:stCxn id="69" idx="3"/>
            <a:endCxn id="60" idx="1"/>
          </p:cNvCxnSpPr>
          <p:nvPr/>
        </p:nvCxnSpPr>
        <p:spPr>
          <a:xfrm>
            <a:off x="6290990" y="2481173"/>
            <a:ext cx="390900" cy="1018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" name="Shape 75"/>
          <p:cNvCxnSpPr>
            <a:stCxn id="69" idx="3"/>
            <a:endCxn id="61" idx="1"/>
          </p:cNvCxnSpPr>
          <p:nvPr/>
        </p:nvCxnSpPr>
        <p:spPr>
          <a:xfrm>
            <a:off x="6290990" y="2481173"/>
            <a:ext cx="390900" cy="2035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" name="Shape 76"/>
          <p:cNvCxnSpPr>
            <a:stCxn id="59" idx="2"/>
            <a:endCxn id="58" idx="0"/>
          </p:cNvCxnSpPr>
          <p:nvPr/>
        </p:nvCxnSpPr>
        <p:spPr>
          <a:xfrm>
            <a:off x="7210890" y="845275"/>
            <a:ext cx="0" cy="2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7" name="Shape 77"/>
          <p:cNvCxnSpPr>
            <a:stCxn id="58" idx="2"/>
            <a:endCxn id="57" idx="0"/>
          </p:cNvCxnSpPr>
          <p:nvPr/>
        </p:nvCxnSpPr>
        <p:spPr>
          <a:xfrm>
            <a:off x="7210890" y="1865400"/>
            <a:ext cx="0" cy="21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8" name="Shape 78"/>
          <p:cNvCxnSpPr>
            <a:stCxn id="57" idx="2"/>
            <a:endCxn id="60" idx="0"/>
          </p:cNvCxnSpPr>
          <p:nvPr/>
        </p:nvCxnSpPr>
        <p:spPr>
          <a:xfrm>
            <a:off x="7210890" y="2882058"/>
            <a:ext cx="0" cy="21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9" name="Shape 79"/>
          <p:cNvCxnSpPr>
            <a:stCxn id="60" idx="2"/>
            <a:endCxn id="61" idx="0"/>
          </p:cNvCxnSpPr>
          <p:nvPr/>
        </p:nvCxnSpPr>
        <p:spPr>
          <a:xfrm>
            <a:off x="7210890" y="3898716"/>
            <a:ext cx="0" cy="21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80" name="Shape 80"/>
          <p:cNvSpPr/>
          <p:nvPr/>
        </p:nvSpPr>
        <p:spPr>
          <a:xfrm>
            <a:off x="1430122" y="1138794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Help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81" name="Shape 81"/>
          <p:cNvCxnSpPr>
            <a:stCxn id="55" idx="2"/>
            <a:endCxn id="65" idx="3"/>
          </p:cNvCxnSpPr>
          <p:nvPr/>
        </p:nvCxnSpPr>
        <p:spPr>
          <a:xfrm flipH="1">
            <a:off x="3699295" y="2880023"/>
            <a:ext cx="766800" cy="54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82" name="Shape 82"/>
          <p:cNvCxnSpPr>
            <a:stCxn id="69" idx="2"/>
            <a:endCxn id="65" idx="3"/>
          </p:cNvCxnSpPr>
          <p:nvPr/>
        </p:nvCxnSpPr>
        <p:spPr>
          <a:xfrm rot="5400000">
            <a:off x="4458290" y="2121173"/>
            <a:ext cx="544800" cy="20625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83" name="Shape 83"/>
          <p:cNvSpPr/>
          <p:nvPr/>
        </p:nvSpPr>
        <p:spPr>
          <a:xfrm>
            <a:off x="5232890" y="1067700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Search results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84" name="Shape 84"/>
          <p:cNvCxnSpPr>
            <a:stCxn id="55" idx="0"/>
            <a:endCxn id="83" idx="1"/>
          </p:cNvCxnSpPr>
          <p:nvPr/>
        </p:nvCxnSpPr>
        <p:spPr>
          <a:xfrm flipH="1" rot="10800000">
            <a:off x="4466095" y="1466423"/>
            <a:ext cx="766800" cy="61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85" name="Shape 85"/>
          <p:cNvCxnSpPr>
            <a:stCxn id="54" idx="1"/>
            <a:endCxn id="80" idx="2"/>
          </p:cNvCxnSpPr>
          <p:nvPr/>
        </p:nvCxnSpPr>
        <p:spPr>
          <a:xfrm rot="10800000">
            <a:off x="1959301" y="1936373"/>
            <a:ext cx="681900" cy="54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86" name="Shape 86"/>
          <p:cNvSpPr/>
          <p:nvPr/>
        </p:nvSpPr>
        <p:spPr>
          <a:xfrm>
            <a:off x="5074398" y="4117674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Course History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3857922" y="4117674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Calendar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2641445" y="4117674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Inbox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89" name="Shape 89"/>
          <p:cNvCxnSpPr>
            <a:stCxn id="55" idx="2"/>
            <a:endCxn id="88" idx="0"/>
          </p:cNvCxnSpPr>
          <p:nvPr/>
        </p:nvCxnSpPr>
        <p:spPr>
          <a:xfrm rot="5400000">
            <a:off x="3199345" y="2851073"/>
            <a:ext cx="1237800" cy="1295700"/>
          </a:xfrm>
          <a:prstGeom prst="bentConnector3">
            <a:avLst>
              <a:gd fmla="val 8690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90" name="Shape 90"/>
          <p:cNvCxnSpPr/>
          <p:nvPr/>
        </p:nvCxnSpPr>
        <p:spPr>
          <a:xfrm rot="5400000">
            <a:off x="3807810" y="3459242"/>
            <a:ext cx="1237500" cy="79200"/>
          </a:xfrm>
          <a:prstGeom prst="bentConnector3">
            <a:avLst>
              <a:gd fmla="val 8689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91" name="Shape 91"/>
          <p:cNvCxnSpPr>
            <a:stCxn id="86" idx="0"/>
            <a:endCxn id="55" idx="2"/>
          </p:cNvCxnSpPr>
          <p:nvPr/>
        </p:nvCxnSpPr>
        <p:spPr>
          <a:xfrm flipH="1" rot="5400000">
            <a:off x="4415898" y="2930124"/>
            <a:ext cx="1237800" cy="1137300"/>
          </a:xfrm>
          <a:prstGeom prst="bentConnector3">
            <a:avLst>
              <a:gd fmla="val 1310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92" name="Shape 92"/>
          <p:cNvCxnSpPr>
            <a:stCxn id="69" idx="2"/>
          </p:cNvCxnSpPr>
          <p:nvPr/>
        </p:nvCxnSpPr>
        <p:spPr>
          <a:xfrm rot="5400000">
            <a:off x="4592990" y="2786573"/>
            <a:ext cx="1075500" cy="12624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3" name="Shape 93"/>
          <p:cNvSpPr/>
          <p:nvPr/>
        </p:nvSpPr>
        <p:spPr>
          <a:xfrm>
            <a:off x="1430122" y="3018919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Contact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219047" y="3018919"/>
            <a:ext cx="1058100" cy="797700"/>
          </a:xfrm>
          <a:prstGeom prst="rect">
            <a:avLst/>
          </a:prstGeom>
          <a:solidFill>
            <a:srgbClr val="CC003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About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95" name="Shape 95"/>
          <p:cNvCxnSpPr>
            <a:stCxn id="54" idx="1"/>
            <a:endCxn id="94" idx="0"/>
          </p:cNvCxnSpPr>
          <p:nvPr/>
        </p:nvCxnSpPr>
        <p:spPr>
          <a:xfrm flipH="1">
            <a:off x="748201" y="2481173"/>
            <a:ext cx="18930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6" name="Shape 96"/>
          <p:cNvCxnSpPr>
            <a:stCxn id="54" idx="1"/>
            <a:endCxn id="93" idx="0"/>
          </p:cNvCxnSpPr>
          <p:nvPr/>
        </p:nvCxnSpPr>
        <p:spPr>
          <a:xfrm flipH="1">
            <a:off x="1959301" y="2481173"/>
            <a:ext cx="6819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