
<file path=[Content_Types].xml><?xml version="1.0" encoding="utf-8"?>
<Types xmlns="http://schemas.openxmlformats.org/package/2006/content-types">
  <Default ContentType="application/x-fontdata" Extension="fntdata"/>
  <Default ContentType="application/xml" Extension="xml"/>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autoCompressPictures="0" embedTrueTypeFonts="1" strictFirstAndLastChars="0" saveSubsetFonts="1">
  <p:sldMasterIdLst>
    <p:sldMasterId id="2147483659" r:id="rId4"/>
  </p:sldMasterIdLst>
  <p:notesMasterIdLst>
    <p:notesMasterId r:id="rId5"/>
  </p:notesMasterIdLst>
  <p:sldIdLst>
    <p:sldId id="256" r:id="rId6"/>
    <p:sldId id="257" r:id="rId7"/>
    <p:sldId id="258" r:id="rId8"/>
  </p:sldIdLst>
  <p:sldSz cy="5143500" cx="9144000"/>
  <p:notesSz cx="6858000" cy="9144000"/>
  <p:embeddedFontLst>
    <p:embeddedFont>
      <p:font typeface="Montserrat"/>
      <p:regular r:id="rId9"/>
      <p:bold r:id="rId10"/>
      <p:italic r:id="rId11"/>
      <p:boldItalic r:id="rId12"/>
    </p:embeddedFont>
    <p:embeddedFont>
      <p:font typeface="Quattrocento Sans"/>
      <p:regular r:id="rId13"/>
      <p:bold r:id="rId14"/>
      <p:italic r:id="rId15"/>
      <p:boldItalic r:id="rId16"/>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font" Target="fonts/Montserrat-italic.fntdata"/><Relationship Id="rId10" Type="http://schemas.openxmlformats.org/officeDocument/2006/relationships/font" Target="fonts/Montserrat-bold.fntdata"/><Relationship Id="rId13" Type="http://schemas.openxmlformats.org/officeDocument/2006/relationships/font" Target="fonts/QuattrocentoSans-regular.fntdata"/><Relationship Id="rId12" Type="http://schemas.openxmlformats.org/officeDocument/2006/relationships/font" Target="fonts/Montserrat-boldItalic.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font" Target="fonts/Montserrat-regular.fntdata"/><Relationship Id="rId15" Type="http://schemas.openxmlformats.org/officeDocument/2006/relationships/font" Target="fonts/QuattrocentoSans-italic.fntdata"/><Relationship Id="rId14" Type="http://schemas.openxmlformats.org/officeDocument/2006/relationships/font" Target="fonts/QuattrocentoSans-bold.fntdata"/><Relationship Id="rId16" Type="http://schemas.openxmlformats.org/officeDocument/2006/relationships/font" Target="fonts/QuattrocentoSans-boldItalic.fntdata"/><Relationship Id="rId5" Type="http://schemas.openxmlformats.org/officeDocument/2006/relationships/notesMaster" Target="notesMasters/notesMaster1.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 name="Shape 2"/>
        <p:cNvGrpSpPr/>
        <p:nvPr/>
      </p:nvGrpSpPr>
      <p:grpSpPr>
        <a:xfrm>
          <a:off x="0" y="0"/>
          <a:ext cx="0" cy="0"/>
          <a:chOff x="0" y="0"/>
          <a:chExt cx="0" cy="0"/>
        </a:xfrm>
      </p:grpSpPr>
      <p:sp>
        <p:nvSpPr>
          <p:cNvPr id="3" name="Shape 3"/>
          <p:cNvSpPr/>
          <p:nvPr>
            <p:ph idx="2" type="sldImg"/>
          </p:nvPr>
        </p:nvSpPr>
        <p:spPr>
          <a:xfrm>
            <a:off x="381300" y="685800"/>
            <a:ext cx="6096075"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Shape 4"/>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0" name="Shape 50"/>
        <p:cNvGrpSpPr/>
        <p:nvPr/>
      </p:nvGrpSpPr>
      <p:grpSpPr>
        <a:xfrm>
          <a:off x="0" y="0"/>
          <a:ext cx="0" cy="0"/>
          <a:chOff x="0" y="0"/>
          <a:chExt cx="0" cy="0"/>
        </a:xfrm>
      </p:grpSpPr>
      <p:sp>
        <p:nvSpPr>
          <p:cNvPr id="51" name="Shape 51"/>
          <p:cNvSpPr/>
          <p:nvPr>
            <p:ph idx="2" type="sldImg"/>
          </p:nvPr>
        </p:nvSpPr>
        <p:spPr>
          <a:xfrm>
            <a:off x="381300" y="685800"/>
            <a:ext cx="6096075" cy="3429000"/>
          </a:xfrm>
          <a:custGeom>
            <a:pathLst>
              <a:path extrusionOk="0" h="120000" w="120000">
                <a:moveTo>
                  <a:pt x="0" y="0"/>
                </a:moveTo>
                <a:lnTo>
                  <a:pt x="120000" y="0"/>
                </a:lnTo>
                <a:lnTo>
                  <a:pt x="120000" y="120000"/>
                </a:lnTo>
                <a:lnTo>
                  <a:pt x="0" y="120000"/>
                </a:lnTo>
                <a:close/>
              </a:path>
            </a:pathLst>
          </a:custGeom>
        </p:spPr>
      </p:sp>
      <p:sp>
        <p:nvSpPr>
          <p:cNvPr id="52" name="Shape 52"/>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298450" lvl="0" marL="457200" rtl="0">
              <a:spcBef>
                <a:spcPts val="0"/>
              </a:spcBef>
              <a:spcAft>
                <a:spcPts val="0"/>
              </a:spcAft>
              <a:buSzPts val="1100"/>
              <a:buAutoNum type="arabicPeriod"/>
            </a:pPr>
            <a:r>
              <a:rPr lang="en"/>
              <a:t>Header found on every page, allows quick access to Rutgers main site, the Sakai homepage, user account, settings, and the ability to logout. The account/settings pages allow personalization of account information and content appearing on Sakai.</a:t>
            </a:r>
            <a:endParaRPr/>
          </a:p>
          <a:p>
            <a:pPr indent="-298450" lvl="0" marL="457200" rtl="0">
              <a:spcBef>
                <a:spcPts val="0"/>
              </a:spcBef>
              <a:spcAft>
                <a:spcPts val="0"/>
              </a:spcAft>
              <a:buSzPts val="1100"/>
              <a:buAutoNum type="arabicPeriod"/>
            </a:pPr>
            <a:r>
              <a:rPr lang="en"/>
              <a:t>Search using keywords to find specific course material throughout all registered courses.</a:t>
            </a:r>
            <a:endParaRPr/>
          </a:p>
          <a:p>
            <a:pPr indent="-298450" lvl="0" marL="457200" rtl="0">
              <a:spcBef>
                <a:spcPts val="0"/>
              </a:spcBef>
              <a:spcAft>
                <a:spcPts val="0"/>
              </a:spcAft>
              <a:buSzPts val="1100"/>
              <a:buAutoNum type="arabicPeriod"/>
            </a:pPr>
            <a:r>
              <a:rPr lang="en"/>
              <a:t>Login panel allowing Users to log into their specific </a:t>
            </a:r>
            <a:r>
              <a:rPr lang="en"/>
              <a:t>accounts. In this panel, users may log in via NetID or Email by whichever is more convenient. Those that forget their password or would like to strengthen their account security may opt in to get their accounts back via “Forgot Password” or “Change password”, respectively. </a:t>
            </a:r>
            <a:r>
              <a:rPr lang="en"/>
              <a:t> </a:t>
            </a:r>
            <a:endParaRPr/>
          </a:p>
          <a:p>
            <a:pPr indent="-298450" lvl="0" marL="457200" rtl="0">
              <a:spcBef>
                <a:spcPts val="0"/>
              </a:spcBef>
              <a:spcAft>
                <a:spcPts val="0"/>
              </a:spcAft>
              <a:buSzPts val="1100"/>
              <a:buAutoNum type="arabicPeriod"/>
            </a:pPr>
            <a:r>
              <a:rPr lang="en"/>
              <a:t>Resources tab are additional links that inform the user about specific instructions on Sakai. Most Sakai guidelines, support center, platform status, and Supported Browsers documentation can be found here. </a:t>
            </a:r>
            <a:endParaRPr/>
          </a:p>
          <a:p>
            <a:pPr indent="-298450" lvl="0" marL="457200" rtl="0">
              <a:spcBef>
                <a:spcPts val="0"/>
              </a:spcBef>
              <a:spcAft>
                <a:spcPts val="0"/>
              </a:spcAft>
              <a:buSzPts val="1100"/>
              <a:buAutoNum type="arabicPeriod"/>
            </a:pPr>
            <a:r>
              <a:rPr lang="en"/>
              <a:t>Recommended panel presents an </a:t>
            </a:r>
            <a:r>
              <a:rPr lang="en"/>
              <a:t>assortment</a:t>
            </a:r>
            <a:r>
              <a:rPr lang="en"/>
              <a:t> of useful links pertaining to Rutgers university. The </a:t>
            </a:r>
            <a:r>
              <a:rPr lang="en"/>
              <a:t>recommended</a:t>
            </a:r>
            <a:r>
              <a:rPr lang="en"/>
              <a:t> links can help a user navigate to a different website/platform to aide their speedy search. </a:t>
            </a:r>
            <a:endParaRPr/>
          </a:p>
          <a:p>
            <a:pPr indent="-298450" lvl="0" marL="457200" rtl="0">
              <a:spcBef>
                <a:spcPts val="0"/>
              </a:spcBef>
              <a:spcAft>
                <a:spcPts val="0"/>
              </a:spcAft>
              <a:buSzPts val="1100"/>
              <a:buAutoNum type="arabicPeriod"/>
            </a:pPr>
            <a:r>
              <a:rPr lang="en"/>
              <a:t>News/Updates section that details upcoming events and </a:t>
            </a:r>
            <a:r>
              <a:rPr lang="en"/>
              <a:t>maintenance</a:t>
            </a:r>
            <a:r>
              <a:rPr lang="en"/>
              <a:t> for the online management system. </a:t>
            </a:r>
            <a:r>
              <a:rPr lang="en"/>
              <a:t>Announcements</a:t>
            </a:r>
            <a:r>
              <a:rPr lang="en"/>
              <a:t> that pertain to security and functionality will be updated frequently in this panel.</a:t>
            </a:r>
            <a:endParaRPr/>
          </a:p>
          <a:p>
            <a:pPr indent="-298450" lvl="0" marL="457200" rtl="0">
              <a:spcBef>
                <a:spcPts val="0"/>
              </a:spcBef>
              <a:spcAft>
                <a:spcPts val="0"/>
              </a:spcAft>
              <a:buSzPts val="1100"/>
              <a:buAutoNum type="arabicPeriod"/>
            </a:pPr>
            <a:r>
              <a:rPr lang="en"/>
              <a:t>Footer found on every page in parallel to the Header, allows quick access to About us, Contact Us, and Help for additional information about communication + troubleshooting.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11" name="Shape 111"/>
        <p:cNvGrpSpPr/>
        <p:nvPr/>
      </p:nvGrpSpPr>
      <p:grpSpPr>
        <a:xfrm>
          <a:off x="0" y="0"/>
          <a:ext cx="0" cy="0"/>
          <a:chOff x="0" y="0"/>
          <a:chExt cx="0" cy="0"/>
        </a:xfrm>
      </p:grpSpPr>
      <p:sp>
        <p:nvSpPr>
          <p:cNvPr id="112" name="Shape 112"/>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113" name="Shape 113"/>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298450" lvl="0" marL="457200" rtl="0">
              <a:spcBef>
                <a:spcPts val="0"/>
              </a:spcBef>
              <a:spcAft>
                <a:spcPts val="0"/>
              </a:spcAft>
              <a:buSzPts val="1100"/>
              <a:buAutoNum type="arabicPeriod"/>
            </a:pPr>
            <a:r>
              <a:rPr lang="en"/>
              <a:t>Navigation bar for pertinent multi-course information including inbox, for e-mail from Rutgers faculty, professors, </a:t>
            </a:r>
            <a:r>
              <a:rPr lang="en"/>
              <a:t>or Sakai faculty; calendar, for all course relevant deadlines; and course history, for accessing past course sites with all saved information.</a:t>
            </a:r>
            <a:endParaRPr/>
          </a:p>
          <a:p>
            <a:pPr indent="-298450" lvl="0" marL="457200" rtl="0">
              <a:spcBef>
                <a:spcPts val="0"/>
              </a:spcBef>
              <a:spcAft>
                <a:spcPts val="0"/>
              </a:spcAft>
              <a:buSzPts val="1100"/>
              <a:buAutoNum type="arabicPeriod"/>
            </a:pPr>
            <a:r>
              <a:rPr lang="en"/>
              <a:t>The course box represent each class that is associated with the user. Each entity is organized to represent 1 class per course.</a:t>
            </a:r>
            <a:endParaRPr/>
          </a:p>
          <a:p>
            <a:pPr indent="-298450" lvl="0" marL="457200" rtl="0">
              <a:spcBef>
                <a:spcPts val="0"/>
              </a:spcBef>
              <a:spcAft>
                <a:spcPts val="0"/>
              </a:spcAft>
              <a:buSzPts val="1100"/>
              <a:buAutoNum type="arabicPeriod"/>
            </a:pPr>
            <a:r>
              <a:rPr lang="en"/>
              <a:t>Course subtext are a bunch of descriptions that detail the course box. Information such as name of the course, course code, semester meeting times, and credits will be available upon skimming to provide references respectfully. </a:t>
            </a:r>
            <a:endParaRPr/>
          </a:p>
          <a:p>
            <a:pPr indent="-298450" lvl="0" marL="457200">
              <a:spcBef>
                <a:spcPts val="0"/>
              </a:spcBef>
              <a:spcAft>
                <a:spcPts val="0"/>
              </a:spcAft>
              <a:buSzPts val="1100"/>
              <a:buAutoNum type="arabicPeriod"/>
            </a:pPr>
            <a:r>
              <a:rPr lang="en"/>
              <a:t>The course info tracker is filled with tiny widget pictorials that demonstrate its purpose. For example, a notification widget would be denoted as a bell icon. These icons are updated and refreshed at a live pace to help keep the user informed at all times.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03" name="Shape 203"/>
        <p:cNvGrpSpPr/>
        <p:nvPr/>
      </p:nvGrpSpPr>
      <p:grpSpPr>
        <a:xfrm>
          <a:off x="0" y="0"/>
          <a:ext cx="0" cy="0"/>
          <a:chOff x="0" y="0"/>
          <a:chExt cx="0" cy="0"/>
        </a:xfrm>
      </p:grpSpPr>
      <p:sp>
        <p:nvSpPr>
          <p:cNvPr id="204" name="Shape 204"/>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205" name="Shape 205"/>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298450" lvl="0" marL="457200" rtl="0">
              <a:spcBef>
                <a:spcPts val="0"/>
              </a:spcBef>
              <a:spcAft>
                <a:spcPts val="0"/>
              </a:spcAft>
              <a:buSzPts val="1100"/>
              <a:buAutoNum type="arabicPeriod"/>
            </a:pPr>
            <a:r>
              <a:rPr lang="en"/>
              <a:t>Course navigation bar provides access to all course sections including: announcements, for course wide messages updating students on course changes; modules calendar, for tracking weekly course information; assignments, for all assignment uploads, instructions, and </a:t>
            </a:r>
            <a:r>
              <a:rPr lang="en"/>
              <a:t>submission</a:t>
            </a:r>
            <a:r>
              <a:rPr lang="en"/>
              <a:t>; gradebook, for assignment and course grades with functional predictions; and resources, for all loose form professor submissions.</a:t>
            </a:r>
            <a:endParaRPr/>
          </a:p>
          <a:p>
            <a:pPr indent="-298450" lvl="0" marL="457200" rtl="0">
              <a:spcBef>
                <a:spcPts val="0"/>
              </a:spcBef>
              <a:spcAft>
                <a:spcPts val="0"/>
              </a:spcAft>
              <a:buSzPts val="1100"/>
              <a:buAutoNum type="arabicPeriod"/>
            </a:pPr>
            <a:r>
              <a:rPr lang="en"/>
              <a:t>Content blocks allow modular templated multimedia uploads as the professor sees fit.</a:t>
            </a:r>
            <a:endParaRPr/>
          </a:p>
          <a:p>
            <a:pPr indent="-298450" lvl="0" marL="457200" rtl="0">
              <a:spcBef>
                <a:spcPts val="0"/>
              </a:spcBef>
              <a:spcAft>
                <a:spcPts val="0"/>
              </a:spcAft>
              <a:buSzPts val="1100"/>
              <a:buAutoNum type="arabicPeriod"/>
            </a:pPr>
            <a:r>
              <a:rPr lang="en"/>
              <a:t>Content blocks allow course page links and files to be displayed and accessed, can be structured </a:t>
            </a:r>
            <a:r>
              <a:rPr lang="en"/>
              <a:t>hierarchically</a:t>
            </a:r>
            <a:r>
              <a:rPr lang="en"/>
              <a:t>. </a:t>
            </a:r>
            <a:endParaRPr/>
          </a:p>
          <a:p>
            <a:pPr indent="-298450" lvl="0" marL="457200" rtl="0">
              <a:spcBef>
                <a:spcPts val="0"/>
              </a:spcBef>
              <a:spcAft>
                <a:spcPts val="0"/>
              </a:spcAft>
              <a:buSzPts val="1100"/>
              <a:buAutoNum type="arabicPeriod"/>
            </a:pPr>
            <a:r>
              <a:rPr lang="en"/>
              <a:t>To-do in the calendar-at-a-glance provides a quick summary of all impending (&lt; 1 week) assignments with relevant </a:t>
            </a:r>
            <a:r>
              <a:rPr lang="en"/>
              <a:t>metadata</a:t>
            </a:r>
            <a:r>
              <a:rPr lang="en"/>
              <a:t> and links to assignments.</a:t>
            </a:r>
            <a:endParaRPr/>
          </a:p>
          <a:p>
            <a:pPr indent="-298450" lvl="0" marL="457200">
              <a:spcBef>
                <a:spcPts val="0"/>
              </a:spcBef>
              <a:spcAft>
                <a:spcPts val="0"/>
              </a:spcAft>
              <a:buSzPts val="1100"/>
              <a:buAutoNum type="arabicPeriod"/>
            </a:pPr>
            <a:r>
              <a:rPr lang="en"/>
              <a:t>Coming up, similar to the to-do block, provides a quick summary of all further </a:t>
            </a:r>
            <a:r>
              <a:rPr lang="en">
                <a:solidFill>
                  <a:schemeClr val="dk1"/>
                </a:solidFill>
              </a:rPr>
              <a:t>(&gt; 1 week &amp;&amp; &lt; 3 weeks) </a:t>
            </a:r>
            <a:r>
              <a:rPr lang="en"/>
              <a:t>assignments with </a:t>
            </a:r>
            <a:r>
              <a:rPr lang="en"/>
              <a:t>relevant</a:t>
            </a:r>
            <a:r>
              <a:rPr lang="en"/>
              <a:t> </a:t>
            </a:r>
            <a:r>
              <a:rPr lang="en"/>
              <a:t>metadata</a:t>
            </a:r>
            <a:r>
              <a:rPr lang="en"/>
              <a:t> </a:t>
            </a:r>
            <a:r>
              <a:rPr lang="en">
                <a:solidFill>
                  <a:schemeClr val="dk1"/>
                </a:solidFill>
              </a:rPr>
              <a:t>and links to assignments</a:t>
            </a:r>
            <a:r>
              <a:rPr lang="en"/>
              <a:t>.</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slide" type="title">
  <p:cSld name="TITLE">
    <p:spTree>
      <p:nvGrpSpPr>
        <p:cNvPr id="9" name="Shape 9"/>
        <p:cNvGrpSpPr/>
        <p:nvPr/>
      </p:nvGrpSpPr>
      <p:grpSpPr>
        <a:xfrm>
          <a:off x="0" y="0"/>
          <a:ext cx="0" cy="0"/>
          <a:chOff x="0" y="0"/>
          <a:chExt cx="0" cy="0"/>
        </a:xfrm>
      </p:grpSpPr>
      <p:sp>
        <p:nvSpPr>
          <p:cNvPr id="10" name="Shape 10"/>
          <p:cNvSpPr txBox="1"/>
          <p:nvPr>
            <p:ph type="ctrTitle"/>
          </p:nvPr>
        </p:nvSpPr>
        <p:spPr>
          <a:xfrm>
            <a:off x="311708" y="744575"/>
            <a:ext cx="8520600" cy="2052600"/>
          </a:xfrm>
          <a:prstGeom prst="rect">
            <a:avLst/>
          </a:prstGeom>
        </p:spPr>
        <p:txBody>
          <a:bodyPr anchorCtr="0" anchor="b" bIns="91425" lIns="91425" spcFirstLastPara="1" rIns="91425" wrap="square" tIns="91425"/>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Shape 11"/>
          <p:cNvSpPr txBox="1"/>
          <p:nvPr>
            <p:ph idx="1" type="subTitle"/>
          </p:nvPr>
        </p:nvSpPr>
        <p:spPr>
          <a:xfrm>
            <a:off x="311700" y="2834125"/>
            <a:ext cx="8520600" cy="792600"/>
          </a:xfrm>
          <a:prstGeom prst="rect">
            <a:avLst/>
          </a:prstGeom>
        </p:spPr>
        <p:txBody>
          <a:bodyPr anchorCtr="0" anchor="t" bIns="91425" lIns="91425" spcFirstLastPara="1" rIns="91425" wrap="square" tIns="91425"/>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Shape 12"/>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ig number">
  <p:cSld name="BIG_NUMBER">
    <p:spTree>
      <p:nvGrpSpPr>
        <p:cNvPr id="44" name="Shape 44"/>
        <p:cNvGrpSpPr/>
        <p:nvPr/>
      </p:nvGrpSpPr>
      <p:grpSpPr>
        <a:xfrm>
          <a:off x="0" y="0"/>
          <a:ext cx="0" cy="0"/>
          <a:chOff x="0" y="0"/>
          <a:chExt cx="0" cy="0"/>
        </a:xfrm>
      </p:grpSpPr>
      <p:sp>
        <p:nvSpPr>
          <p:cNvPr id="45" name="Shape 45"/>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Shape 46"/>
          <p:cNvSpPr txBox="1"/>
          <p:nvPr>
            <p:ph idx="1" type="body"/>
          </p:nvPr>
        </p:nvSpPr>
        <p:spPr>
          <a:xfrm>
            <a:off x="311700" y="3152225"/>
            <a:ext cx="8520600" cy="1300800"/>
          </a:xfrm>
          <a:prstGeom prst="rect">
            <a:avLst/>
          </a:prstGeom>
        </p:spPr>
        <p:txBody>
          <a:bodyPr anchorCtr="0" anchor="t" bIns="91425" lIns="91425" spcFirstLastPara="1" rIns="91425" wrap="square" tIns="91425"/>
          <a:lstStyle>
            <a:lvl1pPr indent="-342900" lvl="0" marL="457200" algn="ctr">
              <a:spcBef>
                <a:spcPts val="0"/>
              </a:spcBef>
              <a:spcAft>
                <a:spcPts val="0"/>
              </a:spcAft>
              <a:buSzPts val="1800"/>
              <a:buChar char="●"/>
              <a:defRPr/>
            </a:lvl1pPr>
            <a:lvl2pPr indent="-317500" lvl="1" marL="914400" algn="ctr">
              <a:spcBef>
                <a:spcPts val="1600"/>
              </a:spcBef>
              <a:spcAft>
                <a:spcPts val="0"/>
              </a:spcAft>
              <a:buSzPts val="1400"/>
              <a:buChar char="○"/>
              <a:defRPr/>
            </a:lvl2pPr>
            <a:lvl3pPr indent="-317500" lvl="2" marL="1371600" algn="ctr">
              <a:spcBef>
                <a:spcPts val="1600"/>
              </a:spcBef>
              <a:spcAft>
                <a:spcPts val="0"/>
              </a:spcAft>
              <a:buSzPts val="1400"/>
              <a:buChar char="■"/>
              <a:defRPr/>
            </a:lvl3pPr>
            <a:lvl4pPr indent="-317500" lvl="3" marL="1828800" algn="ctr">
              <a:spcBef>
                <a:spcPts val="1600"/>
              </a:spcBef>
              <a:spcAft>
                <a:spcPts val="0"/>
              </a:spcAft>
              <a:buSzPts val="1400"/>
              <a:buChar char="●"/>
              <a:defRPr/>
            </a:lvl4pPr>
            <a:lvl5pPr indent="-317500" lvl="4" marL="2286000" algn="ctr">
              <a:spcBef>
                <a:spcPts val="1600"/>
              </a:spcBef>
              <a:spcAft>
                <a:spcPts val="0"/>
              </a:spcAft>
              <a:buSzPts val="1400"/>
              <a:buChar char="○"/>
              <a:defRPr/>
            </a:lvl5pPr>
            <a:lvl6pPr indent="-317500" lvl="5" marL="2743200" algn="ctr">
              <a:spcBef>
                <a:spcPts val="1600"/>
              </a:spcBef>
              <a:spcAft>
                <a:spcPts val="0"/>
              </a:spcAft>
              <a:buSzPts val="1400"/>
              <a:buChar char="■"/>
              <a:defRPr/>
            </a:lvl6pPr>
            <a:lvl7pPr indent="-317500" lvl="6" marL="3200400" algn="ctr">
              <a:spcBef>
                <a:spcPts val="1600"/>
              </a:spcBef>
              <a:spcAft>
                <a:spcPts val="0"/>
              </a:spcAft>
              <a:buSzPts val="1400"/>
              <a:buChar char="●"/>
              <a:defRPr/>
            </a:lvl7pPr>
            <a:lvl8pPr indent="-317500" lvl="7" marL="3657600" algn="ctr">
              <a:spcBef>
                <a:spcPts val="1600"/>
              </a:spcBef>
              <a:spcAft>
                <a:spcPts val="0"/>
              </a:spcAft>
              <a:buSzPts val="1400"/>
              <a:buChar char="○"/>
              <a:defRPr/>
            </a:lvl8pPr>
            <a:lvl9pPr indent="-317500" lvl="8" marL="4114800" algn="ctr">
              <a:spcBef>
                <a:spcPts val="1600"/>
              </a:spcBef>
              <a:spcAft>
                <a:spcPts val="1600"/>
              </a:spcAft>
              <a:buSzPts val="1400"/>
              <a:buChar char="■"/>
              <a:defRPr/>
            </a:lvl9pPr>
          </a:lstStyle>
          <a:p/>
        </p:txBody>
      </p:sp>
      <p:sp>
        <p:nvSpPr>
          <p:cNvPr id="47" name="Shape 47"/>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lank" type="blank">
  <p:cSld name="BLANK">
    <p:spTree>
      <p:nvGrpSpPr>
        <p:cNvPr id="48" name="Shape 48"/>
        <p:cNvGrpSpPr/>
        <p:nvPr/>
      </p:nvGrpSpPr>
      <p:grpSpPr>
        <a:xfrm>
          <a:off x="0" y="0"/>
          <a:ext cx="0" cy="0"/>
          <a:chOff x="0" y="0"/>
          <a:chExt cx="0" cy="0"/>
        </a:xfrm>
      </p:grpSpPr>
      <p:sp>
        <p:nvSpPr>
          <p:cNvPr id="49" name="Shape 49"/>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header" type="secHead">
  <p:cSld name="SECTION_HEADER">
    <p:spTree>
      <p:nvGrpSpPr>
        <p:cNvPr id="13" name="Shape 13"/>
        <p:cNvGrpSpPr/>
        <p:nvPr/>
      </p:nvGrpSpPr>
      <p:grpSpPr>
        <a:xfrm>
          <a:off x="0" y="0"/>
          <a:ext cx="0" cy="0"/>
          <a:chOff x="0" y="0"/>
          <a:chExt cx="0" cy="0"/>
        </a:xfrm>
      </p:grpSpPr>
      <p:sp>
        <p:nvSpPr>
          <p:cNvPr id="14" name="Shape 14"/>
          <p:cNvSpPr txBox="1"/>
          <p:nvPr>
            <p:ph type="title"/>
          </p:nvPr>
        </p:nvSpPr>
        <p:spPr>
          <a:xfrm>
            <a:off x="311700" y="2150850"/>
            <a:ext cx="8520600" cy="841800"/>
          </a:xfrm>
          <a:prstGeom prst="rect">
            <a:avLst/>
          </a:prstGeom>
        </p:spPr>
        <p:txBody>
          <a:bodyPr anchorCtr="0" anchor="ctr" bIns="91425" lIns="91425" spcFirstLastPara="1" rIns="91425" wrap="square" tIns="91425"/>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Shape 15"/>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body" type="tx">
  <p:cSld name="TITLE_AND_BODY">
    <p:spTree>
      <p:nvGrpSpPr>
        <p:cNvPr id="16" name="Shape 16"/>
        <p:cNvGrpSpPr/>
        <p:nvPr/>
      </p:nvGrpSpPr>
      <p:grpSpPr>
        <a:xfrm>
          <a:off x="0" y="0"/>
          <a:ext cx="0" cy="0"/>
          <a:chOff x="0" y="0"/>
          <a:chExt cx="0" cy="0"/>
        </a:xfrm>
      </p:grpSpPr>
      <p:sp>
        <p:nvSpPr>
          <p:cNvPr id="17" name="Shape 17"/>
          <p:cNvSpPr txBox="1"/>
          <p:nvPr>
            <p:ph type="title"/>
          </p:nvPr>
        </p:nvSpPr>
        <p:spPr>
          <a:xfrm>
            <a:off x="311700" y="445025"/>
            <a:ext cx="8520600" cy="572700"/>
          </a:xfrm>
          <a:prstGeom prst="rect">
            <a:avLst/>
          </a:prstGeom>
        </p:spPr>
        <p:txBody>
          <a:bodyPr anchorCtr="0" anchor="t" bIns="91425" lIns="91425" spcFirstLastPara="1" rIns="91425" wrap="square" tIns="91425"/>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Shape 18"/>
          <p:cNvSpPr txBox="1"/>
          <p:nvPr>
            <p:ph idx="1" type="body"/>
          </p:nvPr>
        </p:nvSpPr>
        <p:spPr>
          <a:xfrm>
            <a:off x="311700" y="1152475"/>
            <a:ext cx="8520600" cy="3416400"/>
          </a:xfrm>
          <a:prstGeom prst="rect">
            <a:avLst/>
          </a:prstGeom>
        </p:spPr>
        <p:txBody>
          <a:bodyPr anchorCtr="0" anchor="t" bIns="91425" lIns="91425" spcFirstLastPara="1" rIns="91425" wrap="square" tIns="91425"/>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19" name="Shape 19"/>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two columns" type="twoColTx">
  <p:cSld name="TITLE_AND_TWO_COLUMNS">
    <p:spTree>
      <p:nvGrpSpPr>
        <p:cNvPr id="20" name="Shape 20"/>
        <p:cNvGrpSpPr/>
        <p:nvPr/>
      </p:nvGrpSpPr>
      <p:grpSpPr>
        <a:xfrm>
          <a:off x="0" y="0"/>
          <a:ext cx="0" cy="0"/>
          <a:chOff x="0" y="0"/>
          <a:chExt cx="0" cy="0"/>
        </a:xfrm>
      </p:grpSpPr>
      <p:sp>
        <p:nvSpPr>
          <p:cNvPr id="21" name="Shape 21"/>
          <p:cNvSpPr txBox="1"/>
          <p:nvPr>
            <p:ph type="title"/>
          </p:nvPr>
        </p:nvSpPr>
        <p:spPr>
          <a:xfrm>
            <a:off x="311700" y="445025"/>
            <a:ext cx="8520600" cy="572700"/>
          </a:xfrm>
          <a:prstGeom prst="rect">
            <a:avLst/>
          </a:prstGeom>
        </p:spPr>
        <p:txBody>
          <a:bodyPr anchorCtr="0" anchor="t" bIns="91425" lIns="91425" spcFirstLastPara="1" rIns="91425" wrap="square" tIns="91425"/>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Shape 22"/>
          <p:cNvSpPr txBox="1"/>
          <p:nvPr>
            <p:ph idx="1" type="body"/>
          </p:nvPr>
        </p:nvSpPr>
        <p:spPr>
          <a:xfrm>
            <a:off x="311700" y="1152475"/>
            <a:ext cx="3999900" cy="3416400"/>
          </a:xfrm>
          <a:prstGeom prst="rect">
            <a:avLst/>
          </a:prstGeom>
        </p:spPr>
        <p:txBody>
          <a:bodyPr anchorCtr="0" anchor="t" bIns="91425" lIns="91425" spcFirstLastPara="1" rIns="91425" wrap="square" tIns="91425"/>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3" name="Shape 23"/>
          <p:cNvSpPr txBox="1"/>
          <p:nvPr>
            <p:ph idx="2" type="body"/>
          </p:nvPr>
        </p:nvSpPr>
        <p:spPr>
          <a:xfrm>
            <a:off x="4832400" y="1152475"/>
            <a:ext cx="3999900" cy="3416400"/>
          </a:xfrm>
          <a:prstGeom prst="rect">
            <a:avLst/>
          </a:prstGeom>
        </p:spPr>
        <p:txBody>
          <a:bodyPr anchorCtr="0" anchor="t" bIns="91425" lIns="91425" spcFirstLastPara="1" rIns="91425" wrap="square" tIns="91425"/>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4" name="Shape 24"/>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only" type="titleOnly">
  <p:cSld name="TITLE_ONLY">
    <p:spTree>
      <p:nvGrpSpPr>
        <p:cNvPr id="25" name="Shape 25"/>
        <p:cNvGrpSpPr/>
        <p:nvPr/>
      </p:nvGrpSpPr>
      <p:grpSpPr>
        <a:xfrm>
          <a:off x="0" y="0"/>
          <a:ext cx="0" cy="0"/>
          <a:chOff x="0" y="0"/>
          <a:chExt cx="0" cy="0"/>
        </a:xfrm>
      </p:grpSpPr>
      <p:sp>
        <p:nvSpPr>
          <p:cNvPr id="26" name="Shape 26"/>
          <p:cNvSpPr txBox="1"/>
          <p:nvPr>
            <p:ph type="title"/>
          </p:nvPr>
        </p:nvSpPr>
        <p:spPr>
          <a:xfrm>
            <a:off x="311700" y="445025"/>
            <a:ext cx="8520600" cy="572700"/>
          </a:xfrm>
          <a:prstGeom prst="rect">
            <a:avLst/>
          </a:prstGeom>
        </p:spPr>
        <p:txBody>
          <a:bodyPr anchorCtr="0" anchor="t" bIns="91425" lIns="91425" spcFirstLastPara="1" rIns="91425" wrap="square" tIns="91425"/>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Shape 27"/>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One column text">
  <p:cSld name="ONE_COLUMN_TEXT">
    <p:spTree>
      <p:nvGrpSpPr>
        <p:cNvPr id="28" name="Shape 28"/>
        <p:cNvGrpSpPr/>
        <p:nvPr/>
      </p:nvGrpSpPr>
      <p:grpSpPr>
        <a:xfrm>
          <a:off x="0" y="0"/>
          <a:ext cx="0" cy="0"/>
          <a:chOff x="0" y="0"/>
          <a:chExt cx="0" cy="0"/>
        </a:xfrm>
      </p:grpSpPr>
      <p:sp>
        <p:nvSpPr>
          <p:cNvPr id="29" name="Shape 29"/>
          <p:cNvSpPr txBox="1"/>
          <p:nvPr>
            <p:ph type="title"/>
          </p:nvPr>
        </p:nvSpPr>
        <p:spPr>
          <a:xfrm>
            <a:off x="311700" y="555600"/>
            <a:ext cx="2808000" cy="755700"/>
          </a:xfrm>
          <a:prstGeom prst="rect">
            <a:avLst/>
          </a:prstGeom>
        </p:spPr>
        <p:txBody>
          <a:bodyPr anchorCtr="0" anchor="b" bIns="91425" lIns="91425" spcFirstLastPara="1" rIns="91425" wrap="square" tIns="91425"/>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Shape 30"/>
          <p:cNvSpPr txBox="1"/>
          <p:nvPr>
            <p:ph idx="1" type="body"/>
          </p:nvPr>
        </p:nvSpPr>
        <p:spPr>
          <a:xfrm>
            <a:off x="311700" y="1389600"/>
            <a:ext cx="2808000" cy="3179400"/>
          </a:xfrm>
          <a:prstGeom prst="rect">
            <a:avLst/>
          </a:prstGeom>
        </p:spPr>
        <p:txBody>
          <a:bodyPr anchorCtr="0" anchor="t" bIns="91425" lIns="91425" spcFirstLastPara="1" rIns="91425" wrap="square" tIns="91425"/>
          <a:lstStyle>
            <a:lvl1pPr indent="-304800" lvl="0" marL="457200">
              <a:spcBef>
                <a:spcPts val="0"/>
              </a:spcBef>
              <a:spcAft>
                <a:spcPts val="0"/>
              </a:spcAft>
              <a:buSzPts val="1200"/>
              <a:buChar char="●"/>
              <a:defRPr sz="12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31" name="Shape 31"/>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Main point">
  <p:cSld name="MAIN_POINT">
    <p:spTree>
      <p:nvGrpSpPr>
        <p:cNvPr id="32" name="Shape 32"/>
        <p:cNvGrpSpPr/>
        <p:nvPr/>
      </p:nvGrpSpPr>
      <p:grpSpPr>
        <a:xfrm>
          <a:off x="0" y="0"/>
          <a:ext cx="0" cy="0"/>
          <a:chOff x="0" y="0"/>
          <a:chExt cx="0" cy="0"/>
        </a:xfrm>
      </p:grpSpPr>
      <p:sp>
        <p:nvSpPr>
          <p:cNvPr id="33" name="Shape 33"/>
          <p:cNvSpPr txBox="1"/>
          <p:nvPr>
            <p:ph type="title"/>
          </p:nvPr>
        </p:nvSpPr>
        <p:spPr>
          <a:xfrm>
            <a:off x="490250" y="450150"/>
            <a:ext cx="6367800" cy="4090800"/>
          </a:xfrm>
          <a:prstGeom prst="rect">
            <a:avLst/>
          </a:prstGeom>
        </p:spPr>
        <p:txBody>
          <a:bodyPr anchorCtr="0" anchor="ctr" bIns="91425" lIns="91425" spcFirstLastPara="1" rIns="91425" wrap="square" tIns="91425"/>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Shape 34"/>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title and description">
  <p:cSld name="SECTION_TITLE_AND_DESCRIPTION">
    <p:spTree>
      <p:nvGrpSpPr>
        <p:cNvPr id="35" name="Shape 35"/>
        <p:cNvGrpSpPr/>
        <p:nvPr/>
      </p:nvGrpSpPr>
      <p:grpSpPr>
        <a:xfrm>
          <a:off x="0" y="0"/>
          <a:ext cx="0" cy="0"/>
          <a:chOff x="0" y="0"/>
          <a:chExt cx="0" cy="0"/>
        </a:xfrm>
      </p:grpSpPr>
      <p:sp>
        <p:nvSpPr>
          <p:cNvPr id="36" name="Shape 36"/>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37" name="Shape 37"/>
          <p:cNvSpPr txBox="1"/>
          <p:nvPr>
            <p:ph type="title"/>
          </p:nvPr>
        </p:nvSpPr>
        <p:spPr>
          <a:xfrm>
            <a:off x="265500" y="1233175"/>
            <a:ext cx="4045200" cy="1482300"/>
          </a:xfrm>
          <a:prstGeom prst="rect">
            <a:avLst/>
          </a:prstGeom>
        </p:spPr>
        <p:txBody>
          <a:bodyPr anchorCtr="0" anchor="b" bIns="91425" lIns="91425" spcFirstLastPara="1" rIns="91425" wrap="square" tIns="91425"/>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Shape 38"/>
          <p:cNvSpPr txBox="1"/>
          <p:nvPr>
            <p:ph idx="1" type="subTitle"/>
          </p:nvPr>
        </p:nvSpPr>
        <p:spPr>
          <a:xfrm>
            <a:off x="265500" y="2803075"/>
            <a:ext cx="4045200" cy="1235100"/>
          </a:xfrm>
          <a:prstGeom prst="rect">
            <a:avLst/>
          </a:prstGeom>
        </p:spPr>
        <p:txBody>
          <a:bodyPr anchorCtr="0" anchor="t" bIns="91425" lIns="91425" spcFirstLastPara="1" rIns="91425" wrap="square" tIns="91425"/>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Shape 39"/>
          <p:cNvSpPr txBox="1"/>
          <p:nvPr>
            <p:ph idx="2" type="body"/>
          </p:nvPr>
        </p:nvSpPr>
        <p:spPr>
          <a:xfrm>
            <a:off x="4939500" y="724075"/>
            <a:ext cx="3837000" cy="3695100"/>
          </a:xfrm>
          <a:prstGeom prst="rect">
            <a:avLst/>
          </a:prstGeom>
        </p:spPr>
        <p:txBody>
          <a:bodyPr anchorCtr="0" anchor="ctr" bIns="91425" lIns="91425" spcFirstLastPara="1" rIns="91425" wrap="square" tIns="91425"/>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40" name="Shape 40"/>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aption">
  <p:cSld name="CAPTION_ONLY">
    <p:spTree>
      <p:nvGrpSpPr>
        <p:cNvPr id="41" name="Shape 41"/>
        <p:cNvGrpSpPr/>
        <p:nvPr/>
      </p:nvGrpSpPr>
      <p:grpSpPr>
        <a:xfrm>
          <a:off x="0" y="0"/>
          <a:ext cx="0" cy="0"/>
          <a:chOff x="0" y="0"/>
          <a:chExt cx="0" cy="0"/>
        </a:xfrm>
      </p:grpSpPr>
      <p:sp>
        <p:nvSpPr>
          <p:cNvPr id="42" name="Shape 42"/>
          <p:cNvSpPr txBox="1"/>
          <p:nvPr>
            <p:ph idx="1" type="body"/>
          </p:nvPr>
        </p:nvSpPr>
        <p:spPr>
          <a:xfrm>
            <a:off x="311700" y="4230575"/>
            <a:ext cx="5998800" cy="605100"/>
          </a:xfrm>
          <a:prstGeom prst="rect">
            <a:avLst/>
          </a:prstGeom>
        </p:spPr>
        <p:txBody>
          <a:bodyPr anchorCtr="0" anchor="ctr" bIns="91425" lIns="91425" spcFirstLastPara="1" rIns="91425" wrap="square" tIns="91425"/>
          <a:lstStyle>
            <a:lvl1pPr indent="-228600" lvl="0" marL="457200">
              <a:lnSpc>
                <a:spcPct val="100000"/>
              </a:lnSpc>
              <a:spcBef>
                <a:spcPts val="0"/>
              </a:spcBef>
              <a:spcAft>
                <a:spcPts val="0"/>
              </a:spcAft>
              <a:buSzPts val="1800"/>
              <a:buNone/>
              <a:defRPr/>
            </a:lvl1pPr>
          </a:lstStyle>
          <a:p/>
        </p:txBody>
      </p:sp>
      <p:sp>
        <p:nvSpPr>
          <p:cNvPr id="43" name="Shape 43"/>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name="simple-light-2">
    <p:bg>
      <p:bgPr>
        <a:solidFill>
          <a:schemeClr val="lt1"/>
        </a:solidFill>
      </p:bgPr>
    </p:bg>
    <p:spTree>
      <p:nvGrpSpPr>
        <p:cNvPr id="5" name="Shape 5"/>
        <p:cNvGrpSpPr/>
        <p:nvPr/>
      </p:nvGrpSpPr>
      <p:grpSpPr>
        <a:xfrm>
          <a:off x="0" y="0"/>
          <a:ext cx="0" cy="0"/>
          <a:chOff x="0" y="0"/>
          <a:chExt cx="0" cy="0"/>
        </a:xfrm>
      </p:grpSpPr>
      <p:sp>
        <p:nvSpPr>
          <p:cNvPr id="6" name="Shape 6"/>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Shape 7"/>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1600"/>
              </a:spcBef>
              <a:spcAft>
                <a:spcPts val="0"/>
              </a:spcAft>
              <a:buClr>
                <a:schemeClr val="dk2"/>
              </a:buClr>
              <a:buSzPts val="1400"/>
              <a:buChar char="○"/>
              <a:defRPr>
                <a:solidFill>
                  <a:schemeClr val="dk2"/>
                </a:solidFill>
              </a:defRPr>
            </a:lvl2pPr>
            <a:lvl3pPr indent="-317500" lvl="2" marL="1371600">
              <a:lnSpc>
                <a:spcPct val="115000"/>
              </a:lnSpc>
              <a:spcBef>
                <a:spcPts val="1600"/>
              </a:spcBef>
              <a:spcAft>
                <a:spcPts val="0"/>
              </a:spcAft>
              <a:buClr>
                <a:schemeClr val="dk2"/>
              </a:buClr>
              <a:buSzPts val="1400"/>
              <a:buChar char="■"/>
              <a:defRPr>
                <a:solidFill>
                  <a:schemeClr val="dk2"/>
                </a:solidFill>
              </a:defRPr>
            </a:lvl3pPr>
            <a:lvl4pPr indent="-317500" lvl="3" marL="1828800">
              <a:lnSpc>
                <a:spcPct val="115000"/>
              </a:lnSpc>
              <a:spcBef>
                <a:spcPts val="1600"/>
              </a:spcBef>
              <a:spcAft>
                <a:spcPts val="0"/>
              </a:spcAft>
              <a:buClr>
                <a:schemeClr val="dk2"/>
              </a:buClr>
              <a:buSzPts val="1400"/>
              <a:buChar char="●"/>
              <a:defRPr>
                <a:solidFill>
                  <a:schemeClr val="dk2"/>
                </a:solidFill>
              </a:defRPr>
            </a:lvl4pPr>
            <a:lvl5pPr indent="-317500" lvl="4" marL="2286000">
              <a:lnSpc>
                <a:spcPct val="115000"/>
              </a:lnSpc>
              <a:spcBef>
                <a:spcPts val="1600"/>
              </a:spcBef>
              <a:spcAft>
                <a:spcPts val="0"/>
              </a:spcAft>
              <a:buClr>
                <a:schemeClr val="dk2"/>
              </a:buClr>
              <a:buSzPts val="1400"/>
              <a:buChar char="○"/>
              <a:defRPr>
                <a:solidFill>
                  <a:schemeClr val="dk2"/>
                </a:solidFill>
              </a:defRPr>
            </a:lvl5pPr>
            <a:lvl6pPr indent="-317500" lvl="5" marL="2743200">
              <a:lnSpc>
                <a:spcPct val="115000"/>
              </a:lnSpc>
              <a:spcBef>
                <a:spcPts val="1600"/>
              </a:spcBef>
              <a:spcAft>
                <a:spcPts val="0"/>
              </a:spcAft>
              <a:buClr>
                <a:schemeClr val="dk2"/>
              </a:buClr>
              <a:buSzPts val="1400"/>
              <a:buChar char="■"/>
              <a:defRPr>
                <a:solidFill>
                  <a:schemeClr val="dk2"/>
                </a:solidFill>
              </a:defRPr>
            </a:lvl6pPr>
            <a:lvl7pPr indent="-317500" lvl="6" marL="3200400">
              <a:lnSpc>
                <a:spcPct val="115000"/>
              </a:lnSpc>
              <a:spcBef>
                <a:spcPts val="1600"/>
              </a:spcBef>
              <a:spcAft>
                <a:spcPts val="0"/>
              </a:spcAft>
              <a:buClr>
                <a:schemeClr val="dk2"/>
              </a:buClr>
              <a:buSzPts val="1400"/>
              <a:buChar char="●"/>
              <a:defRPr>
                <a:solidFill>
                  <a:schemeClr val="dk2"/>
                </a:solidFill>
              </a:defRPr>
            </a:lvl7pPr>
            <a:lvl8pPr indent="-317500" lvl="7" marL="3657600">
              <a:lnSpc>
                <a:spcPct val="115000"/>
              </a:lnSpc>
              <a:spcBef>
                <a:spcPts val="1600"/>
              </a:spcBef>
              <a:spcAft>
                <a:spcPts val="0"/>
              </a:spcAft>
              <a:buClr>
                <a:schemeClr val="dk2"/>
              </a:buClr>
              <a:buSzPts val="1400"/>
              <a:buChar char="○"/>
              <a:defRPr>
                <a:solidFill>
                  <a:schemeClr val="dk2"/>
                </a:solidFill>
              </a:defRPr>
            </a:lvl8pPr>
            <a:lvl9pPr indent="-317500" lvl="8" marL="4114800">
              <a:lnSpc>
                <a:spcPct val="115000"/>
              </a:lnSpc>
              <a:spcBef>
                <a:spcPts val="1600"/>
              </a:spcBef>
              <a:spcAft>
                <a:spcPts val="1600"/>
              </a:spcAft>
              <a:buClr>
                <a:schemeClr val="dk2"/>
              </a:buClr>
              <a:buSzPts val="1400"/>
              <a:buChar char="■"/>
              <a:defRPr>
                <a:solidFill>
                  <a:schemeClr val="dk2"/>
                </a:solidFill>
              </a:defRPr>
            </a:lvl9pPr>
          </a:lstStyle>
          <a:p/>
        </p:txBody>
      </p:sp>
      <p:sp>
        <p:nvSpPr>
          <p:cNvPr id="8" name="Shape 8"/>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53" name="Shape 53"/>
        <p:cNvGrpSpPr/>
        <p:nvPr/>
      </p:nvGrpSpPr>
      <p:grpSpPr>
        <a:xfrm>
          <a:off x="0" y="0"/>
          <a:ext cx="0" cy="0"/>
          <a:chOff x="0" y="0"/>
          <a:chExt cx="0" cy="0"/>
        </a:xfrm>
      </p:grpSpPr>
      <p:sp>
        <p:nvSpPr>
          <p:cNvPr id="54" name="Shape 54"/>
          <p:cNvSpPr/>
          <p:nvPr/>
        </p:nvSpPr>
        <p:spPr>
          <a:xfrm>
            <a:off x="1073900" y="555463"/>
            <a:ext cx="6073800" cy="569400"/>
          </a:xfrm>
          <a:prstGeom prst="rect">
            <a:avLst/>
          </a:prstGeom>
          <a:solidFill>
            <a:srgbClr val="CC0033"/>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algn="ctr">
              <a:spcBef>
                <a:spcPts val="0"/>
              </a:spcBef>
              <a:spcAft>
                <a:spcPts val="0"/>
              </a:spcAft>
              <a:buNone/>
            </a:pPr>
            <a:r>
              <a:rPr lang="en" sz="1000">
                <a:solidFill>
                  <a:srgbClr val="FFFFFF"/>
                </a:solidFill>
                <a:latin typeface="Montserrat"/>
                <a:ea typeface="Montserrat"/>
                <a:cs typeface="Montserrat"/>
                <a:sym typeface="Montserrat"/>
              </a:rPr>
              <a:t>logo + typeface logo</a:t>
            </a:r>
            <a:endParaRPr sz="1000">
              <a:solidFill>
                <a:srgbClr val="FFFFFF"/>
              </a:solidFill>
              <a:latin typeface="Montserrat"/>
              <a:ea typeface="Montserrat"/>
              <a:cs typeface="Montserrat"/>
              <a:sym typeface="Montserrat"/>
            </a:endParaRPr>
          </a:p>
        </p:txBody>
      </p:sp>
      <p:sp>
        <p:nvSpPr>
          <p:cNvPr id="55" name="Shape 55"/>
          <p:cNvSpPr/>
          <p:nvPr/>
        </p:nvSpPr>
        <p:spPr>
          <a:xfrm>
            <a:off x="1073925" y="1208975"/>
            <a:ext cx="7484400" cy="1584900"/>
          </a:xfrm>
          <a:prstGeom prst="rect">
            <a:avLst/>
          </a:prstGeom>
          <a:solidFill>
            <a:srgbClr val="CC0033"/>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algn="ctr">
              <a:spcBef>
                <a:spcPts val="0"/>
              </a:spcBef>
              <a:spcAft>
                <a:spcPts val="0"/>
              </a:spcAft>
              <a:buNone/>
            </a:pPr>
            <a:r>
              <a:t/>
            </a:r>
            <a:endParaRPr sz="1000">
              <a:solidFill>
                <a:srgbClr val="FFFFFF"/>
              </a:solidFill>
              <a:latin typeface="Quattrocento Sans"/>
              <a:ea typeface="Quattrocento Sans"/>
              <a:cs typeface="Quattrocento Sans"/>
              <a:sym typeface="Quattrocento Sans"/>
            </a:endParaRPr>
          </a:p>
        </p:txBody>
      </p:sp>
      <p:sp>
        <p:nvSpPr>
          <p:cNvPr id="56" name="Shape 56"/>
          <p:cNvSpPr txBox="1"/>
          <p:nvPr/>
        </p:nvSpPr>
        <p:spPr>
          <a:xfrm>
            <a:off x="170975" y="90225"/>
            <a:ext cx="807300" cy="569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lang="en" sz="800"/>
              <a:t>Login/Signup Landing Page</a:t>
            </a:r>
            <a:endParaRPr sz="800"/>
          </a:p>
        </p:txBody>
      </p:sp>
      <p:sp>
        <p:nvSpPr>
          <p:cNvPr id="57" name="Shape 57"/>
          <p:cNvSpPr/>
          <p:nvPr/>
        </p:nvSpPr>
        <p:spPr>
          <a:xfrm>
            <a:off x="7243325" y="555463"/>
            <a:ext cx="1314900" cy="569400"/>
          </a:xfrm>
          <a:prstGeom prst="rect">
            <a:avLst/>
          </a:prstGeom>
          <a:solidFill>
            <a:srgbClr val="CC0033"/>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000">
              <a:solidFill>
                <a:srgbClr val="FFFFFF"/>
              </a:solidFill>
              <a:latin typeface="Quattrocento Sans"/>
              <a:ea typeface="Quattrocento Sans"/>
              <a:cs typeface="Quattrocento Sans"/>
              <a:sym typeface="Quattrocento Sans"/>
            </a:endParaRPr>
          </a:p>
        </p:txBody>
      </p:sp>
      <p:cxnSp>
        <p:nvCxnSpPr>
          <p:cNvPr id="58" name="Shape 58"/>
          <p:cNvCxnSpPr/>
          <p:nvPr/>
        </p:nvCxnSpPr>
        <p:spPr>
          <a:xfrm flipH="1" rot="10800000">
            <a:off x="1075725" y="1214325"/>
            <a:ext cx="7482600" cy="1463400"/>
          </a:xfrm>
          <a:prstGeom prst="straightConnector1">
            <a:avLst/>
          </a:prstGeom>
          <a:noFill/>
          <a:ln cap="flat" cmpd="sng" w="9525">
            <a:solidFill>
              <a:schemeClr val="dk2"/>
            </a:solidFill>
            <a:prstDash val="solid"/>
            <a:round/>
            <a:headEnd len="med" w="med" type="none"/>
            <a:tailEnd len="med" w="med" type="none"/>
          </a:ln>
        </p:spPr>
      </p:cxnSp>
      <p:cxnSp>
        <p:nvCxnSpPr>
          <p:cNvPr id="59" name="Shape 59"/>
          <p:cNvCxnSpPr/>
          <p:nvPr/>
        </p:nvCxnSpPr>
        <p:spPr>
          <a:xfrm rot="10800000">
            <a:off x="1077375" y="1209800"/>
            <a:ext cx="7485600" cy="1585800"/>
          </a:xfrm>
          <a:prstGeom prst="straightConnector1">
            <a:avLst/>
          </a:prstGeom>
          <a:noFill/>
          <a:ln cap="flat" cmpd="sng" w="9525">
            <a:solidFill>
              <a:schemeClr val="dk2"/>
            </a:solidFill>
            <a:prstDash val="solid"/>
            <a:round/>
            <a:headEnd len="med" w="med" type="none"/>
            <a:tailEnd len="med" w="med" type="none"/>
          </a:ln>
        </p:spPr>
      </p:cxnSp>
      <p:sp>
        <p:nvSpPr>
          <p:cNvPr id="60" name="Shape 60"/>
          <p:cNvSpPr/>
          <p:nvPr/>
        </p:nvSpPr>
        <p:spPr>
          <a:xfrm>
            <a:off x="7147700" y="1271375"/>
            <a:ext cx="1314900" cy="1470600"/>
          </a:xfrm>
          <a:prstGeom prst="rect">
            <a:avLst/>
          </a:prstGeom>
          <a:solidFill>
            <a:srgbClr val="CC0033"/>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000">
              <a:solidFill>
                <a:srgbClr val="FFFFFF"/>
              </a:solidFill>
              <a:latin typeface="Quattrocento Sans"/>
              <a:ea typeface="Quattrocento Sans"/>
              <a:cs typeface="Quattrocento Sans"/>
              <a:sym typeface="Quattrocento Sans"/>
            </a:endParaRPr>
          </a:p>
        </p:txBody>
      </p:sp>
      <p:sp>
        <p:nvSpPr>
          <p:cNvPr id="61" name="Shape 61"/>
          <p:cNvSpPr/>
          <p:nvPr/>
        </p:nvSpPr>
        <p:spPr>
          <a:xfrm>
            <a:off x="1073900" y="245150"/>
            <a:ext cx="7484400" cy="226200"/>
          </a:xfrm>
          <a:prstGeom prst="rect">
            <a:avLst/>
          </a:prstGeom>
          <a:solidFill>
            <a:srgbClr val="CC0033"/>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000">
              <a:solidFill>
                <a:srgbClr val="FFFFFF"/>
              </a:solidFill>
              <a:latin typeface="Quattrocento Sans"/>
              <a:ea typeface="Quattrocento Sans"/>
              <a:cs typeface="Quattrocento Sans"/>
              <a:sym typeface="Quattrocento Sans"/>
            </a:endParaRPr>
          </a:p>
        </p:txBody>
      </p:sp>
      <p:sp>
        <p:nvSpPr>
          <p:cNvPr id="62" name="Shape 62"/>
          <p:cNvSpPr/>
          <p:nvPr/>
        </p:nvSpPr>
        <p:spPr>
          <a:xfrm>
            <a:off x="1073900" y="2886075"/>
            <a:ext cx="1314900" cy="839400"/>
          </a:xfrm>
          <a:prstGeom prst="rect">
            <a:avLst/>
          </a:prstGeom>
          <a:solidFill>
            <a:srgbClr val="CC0033"/>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000">
              <a:solidFill>
                <a:srgbClr val="FFFFFF"/>
              </a:solidFill>
              <a:latin typeface="Quattrocento Sans"/>
              <a:ea typeface="Quattrocento Sans"/>
              <a:cs typeface="Quattrocento Sans"/>
              <a:sym typeface="Quattrocento Sans"/>
            </a:endParaRPr>
          </a:p>
        </p:txBody>
      </p:sp>
      <p:sp>
        <p:nvSpPr>
          <p:cNvPr id="63" name="Shape 63"/>
          <p:cNvSpPr/>
          <p:nvPr/>
        </p:nvSpPr>
        <p:spPr>
          <a:xfrm>
            <a:off x="2478800" y="2888475"/>
            <a:ext cx="6079500" cy="1795500"/>
          </a:xfrm>
          <a:prstGeom prst="rect">
            <a:avLst/>
          </a:prstGeom>
          <a:solidFill>
            <a:srgbClr val="CC0033"/>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000">
              <a:solidFill>
                <a:srgbClr val="FFFFFF"/>
              </a:solidFill>
              <a:latin typeface="Quattrocento Sans"/>
              <a:ea typeface="Quattrocento Sans"/>
              <a:cs typeface="Quattrocento Sans"/>
              <a:sym typeface="Quattrocento Sans"/>
            </a:endParaRPr>
          </a:p>
        </p:txBody>
      </p:sp>
      <p:sp>
        <p:nvSpPr>
          <p:cNvPr id="64" name="Shape 64"/>
          <p:cNvSpPr/>
          <p:nvPr/>
        </p:nvSpPr>
        <p:spPr>
          <a:xfrm>
            <a:off x="7260800" y="1515350"/>
            <a:ext cx="1088700" cy="331500"/>
          </a:xfrm>
          <a:prstGeom prst="rect">
            <a:avLst/>
          </a:prstGeom>
          <a:solidFill>
            <a:srgbClr val="FFFFFF"/>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65" name="Shape 65"/>
          <p:cNvSpPr/>
          <p:nvPr/>
        </p:nvSpPr>
        <p:spPr>
          <a:xfrm>
            <a:off x="7260725" y="1943313"/>
            <a:ext cx="1088700" cy="331500"/>
          </a:xfrm>
          <a:prstGeom prst="rect">
            <a:avLst/>
          </a:prstGeom>
          <a:solidFill>
            <a:srgbClr val="FFFFFF"/>
          </a:solidFill>
          <a:ln>
            <a:noFill/>
          </a:ln>
        </p:spPr>
        <p:txBody>
          <a:bodyPr anchorCtr="0" anchor="ctr" bIns="91425" lIns="91425" spcFirstLastPara="1" rIns="91425" wrap="square" tIns="91425">
            <a:noAutofit/>
          </a:bodyPr>
          <a:lstStyle/>
          <a:p>
            <a:pPr indent="0" lvl="0" marL="0" rtl="0">
              <a:spcBef>
                <a:spcPts val="0"/>
              </a:spcBef>
              <a:spcAft>
                <a:spcPts val="0"/>
              </a:spcAft>
              <a:buNone/>
            </a:pPr>
            <a:r>
              <a:t/>
            </a:r>
            <a:endParaRPr/>
          </a:p>
        </p:txBody>
      </p:sp>
      <p:sp>
        <p:nvSpPr>
          <p:cNvPr id="66" name="Shape 66"/>
          <p:cNvSpPr/>
          <p:nvPr/>
        </p:nvSpPr>
        <p:spPr>
          <a:xfrm>
            <a:off x="7260725" y="1513845"/>
            <a:ext cx="387300" cy="331500"/>
          </a:xfrm>
          <a:prstGeom prst="rect">
            <a:avLst/>
          </a:prstGeom>
          <a:solidFill>
            <a:srgbClr val="CC0033"/>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000">
              <a:solidFill>
                <a:srgbClr val="FFFFFF"/>
              </a:solidFill>
              <a:latin typeface="Quattrocento Sans"/>
              <a:ea typeface="Quattrocento Sans"/>
              <a:cs typeface="Quattrocento Sans"/>
              <a:sym typeface="Quattrocento Sans"/>
            </a:endParaRPr>
          </a:p>
        </p:txBody>
      </p:sp>
      <p:sp>
        <p:nvSpPr>
          <p:cNvPr id="67" name="Shape 67"/>
          <p:cNvSpPr/>
          <p:nvPr/>
        </p:nvSpPr>
        <p:spPr>
          <a:xfrm>
            <a:off x="7260725" y="1946320"/>
            <a:ext cx="387300" cy="331500"/>
          </a:xfrm>
          <a:prstGeom prst="rect">
            <a:avLst/>
          </a:prstGeom>
          <a:solidFill>
            <a:srgbClr val="CC0033"/>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000">
              <a:solidFill>
                <a:srgbClr val="FFFFFF"/>
              </a:solidFill>
              <a:latin typeface="Quattrocento Sans"/>
              <a:ea typeface="Quattrocento Sans"/>
              <a:cs typeface="Quattrocento Sans"/>
              <a:sym typeface="Quattrocento Sans"/>
            </a:endParaRPr>
          </a:p>
        </p:txBody>
      </p:sp>
      <p:sp>
        <p:nvSpPr>
          <p:cNvPr id="68" name="Shape 68"/>
          <p:cNvSpPr txBox="1"/>
          <p:nvPr/>
        </p:nvSpPr>
        <p:spPr>
          <a:xfrm>
            <a:off x="7648025" y="1519850"/>
            <a:ext cx="689400" cy="319500"/>
          </a:xfrm>
          <a:prstGeom prst="rect">
            <a:avLst/>
          </a:prstGeom>
          <a:noFill/>
          <a:ln>
            <a:noFill/>
          </a:ln>
        </p:spPr>
        <p:txBody>
          <a:bodyPr anchorCtr="0" anchor="ctr" bIns="91425" lIns="91425" spcFirstLastPara="1" rIns="91425" wrap="square" tIns="91425">
            <a:noAutofit/>
          </a:bodyPr>
          <a:lstStyle/>
          <a:p>
            <a:pPr indent="0" lvl="0" marL="0" algn="ctr">
              <a:spcBef>
                <a:spcPts val="0"/>
              </a:spcBef>
              <a:spcAft>
                <a:spcPts val="0"/>
              </a:spcAft>
              <a:buNone/>
            </a:pPr>
            <a:r>
              <a:rPr lang="en">
                <a:latin typeface="Quattrocento Sans"/>
                <a:ea typeface="Quattrocento Sans"/>
                <a:cs typeface="Quattrocento Sans"/>
                <a:sym typeface="Quattrocento Sans"/>
              </a:rPr>
              <a:t>NetID</a:t>
            </a:r>
            <a:endParaRPr>
              <a:latin typeface="Quattrocento Sans"/>
              <a:ea typeface="Quattrocento Sans"/>
              <a:cs typeface="Quattrocento Sans"/>
              <a:sym typeface="Quattrocento Sans"/>
            </a:endParaRPr>
          </a:p>
        </p:txBody>
      </p:sp>
      <p:sp>
        <p:nvSpPr>
          <p:cNvPr id="69" name="Shape 69"/>
          <p:cNvSpPr txBox="1"/>
          <p:nvPr/>
        </p:nvSpPr>
        <p:spPr>
          <a:xfrm>
            <a:off x="7648025" y="1945563"/>
            <a:ext cx="689400" cy="3195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a:latin typeface="Quattrocento Sans"/>
                <a:ea typeface="Quattrocento Sans"/>
                <a:cs typeface="Quattrocento Sans"/>
                <a:sym typeface="Quattrocento Sans"/>
              </a:rPr>
              <a:t>Email</a:t>
            </a:r>
            <a:endParaRPr>
              <a:latin typeface="Quattrocento Sans"/>
              <a:ea typeface="Quattrocento Sans"/>
              <a:cs typeface="Quattrocento Sans"/>
              <a:sym typeface="Quattrocento Sans"/>
            </a:endParaRPr>
          </a:p>
        </p:txBody>
      </p:sp>
      <p:cxnSp>
        <p:nvCxnSpPr>
          <p:cNvPr id="70" name="Shape 70"/>
          <p:cNvCxnSpPr/>
          <p:nvPr/>
        </p:nvCxnSpPr>
        <p:spPr>
          <a:xfrm flipH="1" rot="10800000">
            <a:off x="7262375" y="1947250"/>
            <a:ext cx="381000" cy="330300"/>
          </a:xfrm>
          <a:prstGeom prst="straightConnector1">
            <a:avLst/>
          </a:prstGeom>
          <a:noFill/>
          <a:ln cap="flat" cmpd="sng" w="9525">
            <a:solidFill>
              <a:schemeClr val="dk2"/>
            </a:solidFill>
            <a:prstDash val="solid"/>
            <a:round/>
            <a:headEnd len="med" w="med" type="none"/>
            <a:tailEnd len="med" w="med" type="none"/>
          </a:ln>
        </p:spPr>
      </p:cxnSp>
      <p:cxnSp>
        <p:nvCxnSpPr>
          <p:cNvPr id="71" name="Shape 71"/>
          <p:cNvCxnSpPr/>
          <p:nvPr/>
        </p:nvCxnSpPr>
        <p:spPr>
          <a:xfrm>
            <a:off x="7262375" y="1947750"/>
            <a:ext cx="383400" cy="327900"/>
          </a:xfrm>
          <a:prstGeom prst="straightConnector1">
            <a:avLst/>
          </a:prstGeom>
          <a:noFill/>
          <a:ln cap="flat" cmpd="sng" w="9525">
            <a:solidFill>
              <a:schemeClr val="dk2"/>
            </a:solidFill>
            <a:prstDash val="solid"/>
            <a:round/>
            <a:headEnd len="med" w="med" type="none"/>
            <a:tailEnd len="med" w="med" type="none"/>
          </a:ln>
        </p:spPr>
      </p:cxnSp>
      <p:cxnSp>
        <p:nvCxnSpPr>
          <p:cNvPr id="72" name="Shape 72"/>
          <p:cNvCxnSpPr/>
          <p:nvPr/>
        </p:nvCxnSpPr>
        <p:spPr>
          <a:xfrm flipH="1" rot="10800000">
            <a:off x="7262950" y="1516275"/>
            <a:ext cx="384600" cy="327900"/>
          </a:xfrm>
          <a:prstGeom prst="straightConnector1">
            <a:avLst/>
          </a:prstGeom>
          <a:noFill/>
          <a:ln cap="flat" cmpd="sng" w="9525">
            <a:solidFill>
              <a:schemeClr val="dk2"/>
            </a:solidFill>
            <a:prstDash val="solid"/>
            <a:round/>
            <a:headEnd len="med" w="med" type="none"/>
            <a:tailEnd len="med" w="med" type="none"/>
          </a:ln>
        </p:spPr>
      </p:cxnSp>
      <p:cxnSp>
        <p:nvCxnSpPr>
          <p:cNvPr id="73" name="Shape 73"/>
          <p:cNvCxnSpPr/>
          <p:nvPr/>
        </p:nvCxnSpPr>
        <p:spPr>
          <a:xfrm>
            <a:off x="7262375" y="1515550"/>
            <a:ext cx="382200" cy="326100"/>
          </a:xfrm>
          <a:prstGeom prst="straightConnector1">
            <a:avLst/>
          </a:prstGeom>
          <a:noFill/>
          <a:ln cap="flat" cmpd="sng" w="9525">
            <a:solidFill>
              <a:schemeClr val="dk2"/>
            </a:solidFill>
            <a:prstDash val="solid"/>
            <a:round/>
            <a:headEnd len="med" w="med" type="none"/>
            <a:tailEnd len="med" w="med" type="none"/>
          </a:ln>
        </p:spPr>
      </p:cxnSp>
      <p:sp>
        <p:nvSpPr>
          <p:cNvPr id="74" name="Shape 74"/>
          <p:cNvSpPr txBox="1"/>
          <p:nvPr/>
        </p:nvSpPr>
        <p:spPr>
          <a:xfrm>
            <a:off x="2478800" y="2957565"/>
            <a:ext cx="1398000" cy="2991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1200">
                <a:solidFill>
                  <a:srgbClr val="FFFFFF"/>
                </a:solidFill>
                <a:latin typeface="Quattrocento Sans"/>
                <a:ea typeface="Quattrocento Sans"/>
                <a:cs typeface="Quattrocento Sans"/>
                <a:sym typeface="Quattrocento Sans"/>
              </a:rPr>
              <a:t>News/Updates</a:t>
            </a:r>
            <a:endParaRPr sz="1200">
              <a:solidFill>
                <a:srgbClr val="FFFFFF"/>
              </a:solidFill>
              <a:latin typeface="Quattrocento Sans"/>
              <a:ea typeface="Quattrocento Sans"/>
              <a:cs typeface="Quattrocento Sans"/>
              <a:sym typeface="Quattrocento Sans"/>
            </a:endParaRPr>
          </a:p>
        </p:txBody>
      </p:sp>
      <p:sp>
        <p:nvSpPr>
          <p:cNvPr id="75" name="Shape 75"/>
          <p:cNvSpPr/>
          <p:nvPr/>
        </p:nvSpPr>
        <p:spPr>
          <a:xfrm>
            <a:off x="2689175" y="3332870"/>
            <a:ext cx="387300" cy="310200"/>
          </a:xfrm>
          <a:prstGeom prst="rect">
            <a:avLst/>
          </a:prstGeom>
          <a:solidFill>
            <a:srgbClr val="CC0033"/>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000">
              <a:solidFill>
                <a:srgbClr val="FFFFFF"/>
              </a:solidFill>
              <a:latin typeface="Quattrocento Sans"/>
              <a:ea typeface="Quattrocento Sans"/>
              <a:cs typeface="Quattrocento Sans"/>
              <a:sym typeface="Quattrocento Sans"/>
            </a:endParaRPr>
          </a:p>
        </p:txBody>
      </p:sp>
      <p:cxnSp>
        <p:nvCxnSpPr>
          <p:cNvPr id="76" name="Shape 76"/>
          <p:cNvCxnSpPr/>
          <p:nvPr/>
        </p:nvCxnSpPr>
        <p:spPr>
          <a:xfrm flipH="1" rot="10800000">
            <a:off x="2691400" y="3335218"/>
            <a:ext cx="384600" cy="306900"/>
          </a:xfrm>
          <a:prstGeom prst="straightConnector1">
            <a:avLst/>
          </a:prstGeom>
          <a:noFill/>
          <a:ln cap="flat" cmpd="sng" w="9525">
            <a:solidFill>
              <a:schemeClr val="dk2"/>
            </a:solidFill>
            <a:prstDash val="solid"/>
            <a:round/>
            <a:headEnd len="med" w="med" type="none"/>
            <a:tailEnd len="med" w="med" type="none"/>
          </a:ln>
        </p:spPr>
      </p:cxnSp>
      <p:cxnSp>
        <p:nvCxnSpPr>
          <p:cNvPr id="77" name="Shape 77"/>
          <p:cNvCxnSpPr/>
          <p:nvPr/>
        </p:nvCxnSpPr>
        <p:spPr>
          <a:xfrm>
            <a:off x="2690825" y="3334466"/>
            <a:ext cx="382200" cy="305400"/>
          </a:xfrm>
          <a:prstGeom prst="straightConnector1">
            <a:avLst/>
          </a:prstGeom>
          <a:noFill/>
          <a:ln cap="flat" cmpd="sng" w="9525">
            <a:solidFill>
              <a:schemeClr val="dk2"/>
            </a:solidFill>
            <a:prstDash val="solid"/>
            <a:round/>
            <a:headEnd len="med" w="med" type="none"/>
            <a:tailEnd len="med" w="med" type="none"/>
          </a:ln>
        </p:spPr>
      </p:cxnSp>
      <p:sp>
        <p:nvSpPr>
          <p:cNvPr id="78" name="Shape 78"/>
          <p:cNvSpPr/>
          <p:nvPr/>
        </p:nvSpPr>
        <p:spPr>
          <a:xfrm>
            <a:off x="2688275" y="3722462"/>
            <a:ext cx="387300" cy="310200"/>
          </a:xfrm>
          <a:prstGeom prst="rect">
            <a:avLst/>
          </a:prstGeom>
          <a:solidFill>
            <a:srgbClr val="CC0033"/>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000">
              <a:solidFill>
                <a:srgbClr val="FFFFFF"/>
              </a:solidFill>
              <a:latin typeface="Quattrocento Sans"/>
              <a:ea typeface="Quattrocento Sans"/>
              <a:cs typeface="Quattrocento Sans"/>
              <a:sym typeface="Quattrocento Sans"/>
            </a:endParaRPr>
          </a:p>
        </p:txBody>
      </p:sp>
      <p:cxnSp>
        <p:nvCxnSpPr>
          <p:cNvPr id="79" name="Shape 79"/>
          <p:cNvCxnSpPr/>
          <p:nvPr/>
        </p:nvCxnSpPr>
        <p:spPr>
          <a:xfrm flipH="1" rot="10800000">
            <a:off x="2690500" y="3724810"/>
            <a:ext cx="384600" cy="306900"/>
          </a:xfrm>
          <a:prstGeom prst="straightConnector1">
            <a:avLst/>
          </a:prstGeom>
          <a:noFill/>
          <a:ln cap="flat" cmpd="sng" w="9525">
            <a:solidFill>
              <a:schemeClr val="dk2"/>
            </a:solidFill>
            <a:prstDash val="solid"/>
            <a:round/>
            <a:headEnd len="med" w="med" type="none"/>
            <a:tailEnd len="med" w="med" type="none"/>
          </a:ln>
        </p:spPr>
      </p:cxnSp>
      <p:cxnSp>
        <p:nvCxnSpPr>
          <p:cNvPr id="80" name="Shape 80"/>
          <p:cNvCxnSpPr/>
          <p:nvPr/>
        </p:nvCxnSpPr>
        <p:spPr>
          <a:xfrm>
            <a:off x="2689925" y="3724058"/>
            <a:ext cx="382200" cy="305400"/>
          </a:xfrm>
          <a:prstGeom prst="straightConnector1">
            <a:avLst/>
          </a:prstGeom>
          <a:noFill/>
          <a:ln cap="flat" cmpd="sng" w="9525">
            <a:solidFill>
              <a:schemeClr val="dk2"/>
            </a:solidFill>
            <a:prstDash val="solid"/>
            <a:round/>
            <a:headEnd len="med" w="med" type="none"/>
            <a:tailEnd len="med" w="med" type="none"/>
          </a:ln>
        </p:spPr>
      </p:cxnSp>
      <p:sp>
        <p:nvSpPr>
          <p:cNvPr id="81" name="Shape 81"/>
          <p:cNvSpPr/>
          <p:nvPr/>
        </p:nvSpPr>
        <p:spPr>
          <a:xfrm>
            <a:off x="2690050" y="4123545"/>
            <a:ext cx="387300" cy="310200"/>
          </a:xfrm>
          <a:prstGeom prst="rect">
            <a:avLst/>
          </a:prstGeom>
          <a:solidFill>
            <a:srgbClr val="CC0033"/>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000">
              <a:solidFill>
                <a:srgbClr val="FFFFFF"/>
              </a:solidFill>
              <a:latin typeface="Quattrocento Sans"/>
              <a:ea typeface="Quattrocento Sans"/>
              <a:cs typeface="Quattrocento Sans"/>
              <a:sym typeface="Quattrocento Sans"/>
            </a:endParaRPr>
          </a:p>
        </p:txBody>
      </p:sp>
      <p:cxnSp>
        <p:nvCxnSpPr>
          <p:cNvPr id="82" name="Shape 82"/>
          <p:cNvCxnSpPr/>
          <p:nvPr/>
        </p:nvCxnSpPr>
        <p:spPr>
          <a:xfrm flipH="1" rot="10800000">
            <a:off x="2692275" y="4125893"/>
            <a:ext cx="384600" cy="306900"/>
          </a:xfrm>
          <a:prstGeom prst="straightConnector1">
            <a:avLst/>
          </a:prstGeom>
          <a:noFill/>
          <a:ln cap="flat" cmpd="sng" w="9525">
            <a:solidFill>
              <a:schemeClr val="dk2"/>
            </a:solidFill>
            <a:prstDash val="solid"/>
            <a:round/>
            <a:headEnd len="med" w="med" type="none"/>
            <a:tailEnd len="med" w="med" type="none"/>
          </a:ln>
        </p:spPr>
      </p:cxnSp>
      <p:cxnSp>
        <p:nvCxnSpPr>
          <p:cNvPr id="83" name="Shape 83"/>
          <p:cNvCxnSpPr/>
          <p:nvPr/>
        </p:nvCxnSpPr>
        <p:spPr>
          <a:xfrm>
            <a:off x="2691700" y="4125141"/>
            <a:ext cx="382200" cy="305400"/>
          </a:xfrm>
          <a:prstGeom prst="straightConnector1">
            <a:avLst/>
          </a:prstGeom>
          <a:noFill/>
          <a:ln cap="flat" cmpd="sng" w="9525">
            <a:solidFill>
              <a:schemeClr val="dk2"/>
            </a:solidFill>
            <a:prstDash val="solid"/>
            <a:round/>
            <a:headEnd len="med" w="med" type="none"/>
            <a:tailEnd len="med" w="med" type="none"/>
          </a:ln>
        </p:spPr>
      </p:cxnSp>
      <p:sp>
        <p:nvSpPr>
          <p:cNvPr id="84" name="Shape 84"/>
          <p:cNvSpPr txBox="1"/>
          <p:nvPr/>
        </p:nvSpPr>
        <p:spPr>
          <a:xfrm>
            <a:off x="3077350" y="3332875"/>
            <a:ext cx="5295600" cy="305400"/>
          </a:xfrm>
          <a:prstGeom prst="rect">
            <a:avLst/>
          </a:prstGeom>
          <a:noFill/>
          <a:ln>
            <a:noFill/>
          </a:ln>
        </p:spPr>
        <p:txBody>
          <a:bodyPr anchorCtr="0" anchor="t" bIns="91425" lIns="91425" spcFirstLastPara="1" rIns="91425" wrap="square" tIns="91425">
            <a:noAutofit/>
          </a:bodyPr>
          <a:lstStyle/>
          <a:p>
            <a:pPr indent="0" lvl="0" marL="0">
              <a:spcBef>
                <a:spcPts val="0"/>
              </a:spcBef>
              <a:spcAft>
                <a:spcPts val="0"/>
              </a:spcAft>
              <a:buNone/>
            </a:pPr>
            <a:r>
              <a:rPr lang="en" sz="600">
                <a:solidFill>
                  <a:srgbClr val="FFFFFF"/>
                </a:solidFill>
                <a:latin typeface="Quattrocento Sans"/>
                <a:ea typeface="Quattrocento Sans"/>
                <a:cs typeface="Quattrocento Sans"/>
                <a:sym typeface="Quattrocento Sans"/>
              </a:rPr>
              <a:t>Lorem ipsum dolor sit amet, consectetur adipisicing elit. Nesciunt, adipisci recusandae, nulla inventore dolorum similique assumenda cum harum dolor sequi quibusdam accusamus, odio necessitatibus provident, eligendi eos velit suscipit architecto.</a:t>
            </a:r>
            <a:endParaRPr sz="600">
              <a:latin typeface="Quattrocento Sans"/>
              <a:ea typeface="Quattrocento Sans"/>
              <a:cs typeface="Quattrocento Sans"/>
              <a:sym typeface="Quattrocento Sans"/>
            </a:endParaRPr>
          </a:p>
        </p:txBody>
      </p:sp>
      <p:sp>
        <p:nvSpPr>
          <p:cNvPr id="85" name="Shape 85"/>
          <p:cNvSpPr txBox="1"/>
          <p:nvPr/>
        </p:nvSpPr>
        <p:spPr>
          <a:xfrm>
            <a:off x="3077350" y="3725579"/>
            <a:ext cx="5295600" cy="305400"/>
          </a:xfrm>
          <a:prstGeom prst="rect">
            <a:avLst/>
          </a:prstGeom>
          <a:noFill/>
          <a:ln>
            <a:noFill/>
          </a:ln>
        </p:spPr>
        <p:txBody>
          <a:bodyPr anchorCtr="0" anchor="t" bIns="91425" lIns="91425" spcFirstLastPara="1" rIns="91425" wrap="square" tIns="91425">
            <a:noAutofit/>
          </a:bodyPr>
          <a:lstStyle/>
          <a:p>
            <a:pPr indent="0" lvl="0" marL="0" rtl="0">
              <a:spcBef>
                <a:spcPts val="0"/>
              </a:spcBef>
              <a:spcAft>
                <a:spcPts val="0"/>
              </a:spcAft>
              <a:buNone/>
            </a:pPr>
            <a:r>
              <a:rPr lang="en" sz="600">
                <a:solidFill>
                  <a:srgbClr val="FFFFFF"/>
                </a:solidFill>
                <a:latin typeface="Quattrocento Sans"/>
                <a:ea typeface="Quattrocento Sans"/>
                <a:cs typeface="Quattrocento Sans"/>
                <a:sym typeface="Quattrocento Sans"/>
              </a:rPr>
              <a:t>Lorem ipsum dolor sit amet, consectetur adipisicing elit. Nesciunt, adipisci recusandae, nulla inventore dolorum similique assumenda cum harum dolor sequi quibusdam accusamus, odio necessitatibus provident, eligendi eos velit suscipit architecto.</a:t>
            </a:r>
            <a:endParaRPr sz="600">
              <a:latin typeface="Quattrocento Sans"/>
              <a:ea typeface="Quattrocento Sans"/>
              <a:cs typeface="Quattrocento Sans"/>
              <a:sym typeface="Quattrocento Sans"/>
            </a:endParaRPr>
          </a:p>
        </p:txBody>
      </p:sp>
      <p:sp>
        <p:nvSpPr>
          <p:cNvPr id="86" name="Shape 86"/>
          <p:cNvSpPr txBox="1"/>
          <p:nvPr/>
        </p:nvSpPr>
        <p:spPr>
          <a:xfrm>
            <a:off x="3077350" y="4123549"/>
            <a:ext cx="5295600" cy="305400"/>
          </a:xfrm>
          <a:prstGeom prst="rect">
            <a:avLst/>
          </a:prstGeom>
          <a:noFill/>
          <a:ln>
            <a:noFill/>
          </a:ln>
        </p:spPr>
        <p:txBody>
          <a:bodyPr anchorCtr="0" anchor="t" bIns="91425" lIns="91425" spcFirstLastPara="1" rIns="91425" wrap="square" tIns="91425">
            <a:noAutofit/>
          </a:bodyPr>
          <a:lstStyle/>
          <a:p>
            <a:pPr indent="0" lvl="0" marL="0" rtl="0">
              <a:spcBef>
                <a:spcPts val="0"/>
              </a:spcBef>
              <a:spcAft>
                <a:spcPts val="0"/>
              </a:spcAft>
              <a:buNone/>
            </a:pPr>
            <a:r>
              <a:rPr lang="en" sz="600">
                <a:solidFill>
                  <a:srgbClr val="FFFFFF"/>
                </a:solidFill>
                <a:latin typeface="Quattrocento Sans"/>
                <a:ea typeface="Quattrocento Sans"/>
                <a:cs typeface="Quattrocento Sans"/>
                <a:sym typeface="Quattrocento Sans"/>
              </a:rPr>
              <a:t>Lorem ipsum dolor sit amet, consectetur adipisicing elit. Nesciunt, adipisci recusandae, nulla inventore dolorum similique assumenda cum harum dolor sequi quibusdam accusamus, odio necessitatibus provident, eligendi eos velit suscipit architecto.</a:t>
            </a:r>
            <a:endParaRPr sz="600">
              <a:latin typeface="Quattrocento Sans"/>
              <a:ea typeface="Quattrocento Sans"/>
              <a:cs typeface="Quattrocento Sans"/>
              <a:sym typeface="Quattrocento Sans"/>
            </a:endParaRPr>
          </a:p>
        </p:txBody>
      </p:sp>
      <p:sp>
        <p:nvSpPr>
          <p:cNvPr id="87" name="Shape 87"/>
          <p:cNvSpPr txBox="1"/>
          <p:nvPr/>
        </p:nvSpPr>
        <p:spPr>
          <a:xfrm>
            <a:off x="828675" y="179750"/>
            <a:ext cx="990600" cy="2262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lang="en" sz="1000">
                <a:solidFill>
                  <a:schemeClr val="lt1"/>
                </a:solidFill>
                <a:latin typeface="Quattrocento Sans"/>
                <a:ea typeface="Quattrocento Sans"/>
                <a:cs typeface="Quattrocento Sans"/>
                <a:sym typeface="Quattrocento Sans"/>
              </a:rPr>
              <a:t>header</a:t>
            </a:r>
            <a:endParaRPr/>
          </a:p>
        </p:txBody>
      </p:sp>
      <p:sp>
        <p:nvSpPr>
          <p:cNvPr id="88" name="Shape 88"/>
          <p:cNvSpPr txBox="1"/>
          <p:nvPr/>
        </p:nvSpPr>
        <p:spPr>
          <a:xfrm>
            <a:off x="6477000" y="222225"/>
            <a:ext cx="2238000" cy="305400"/>
          </a:xfrm>
          <a:prstGeom prst="rect">
            <a:avLst/>
          </a:prstGeom>
          <a:noFill/>
          <a:ln>
            <a:noFill/>
          </a:ln>
        </p:spPr>
        <p:txBody>
          <a:bodyPr anchorCtr="0" anchor="t" bIns="91425" lIns="91425" spcFirstLastPara="1" rIns="91425" wrap="square" tIns="91425">
            <a:noAutofit/>
          </a:bodyPr>
          <a:lstStyle/>
          <a:p>
            <a:pPr indent="0" lvl="0" marL="0" rtl="0">
              <a:spcBef>
                <a:spcPts val="0"/>
              </a:spcBef>
              <a:spcAft>
                <a:spcPts val="0"/>
              </a:spcAft>
              <a:buNone/>
            </a:pPr>
            <a:r>
              <a:rPr lang="en" sz="600" u="sng">
                <a:solidFill>
                  <a:srgbClr val="0000FF"/>
                </a:solidFill>
                <a:latin typeface="Quattrocento Sans"/>
                <a:ea typeface="Quattrocento Sans"/>
                <a:cs typeface="Quattrocento Sans"/>
                <a:sym typeface="Quattrocento Sans"/>
              </a:rPr>
              <a:t>Rutgers.edu</a:t>
            </a:r>
            <a:r>
              <a:rPr lang="en" sz="600">
                <a:solidFill>
                  <a:srgbClr val="FFFFFF"/>
                </a:solidFill>
                <a:latin typeface="Quattrocento Sans"/>
                <a:ea typeface="Quattrocento Sans"/>
                <a:cs typeface="Quattrocento Sans"/>
                <a:sym typeface="Quattrocento Sans"/>
              </a:rPr>
              <a:t>   |   </a:t>
            </a:r>
            <a:r>
              <a:rPr lang="en" sz="600" u="sng">
                <a:solidFill>
                  <a:srgbClr val="0000FF"/>
                </a:solidFill>
                <a:latin typeface="Quattrocento Sans"/>
                <a:ea typeface="Quattrocento Sans"/>
                <a:cs typeface="Quattrocento Sans"/>
                <a:sym typeface="Quattrocento Sans"/>
              </a:rPr>
              <a:t>Home</a:t>
            </a:r>
            <a:r>
              <a:rPr lang="en" sz="600">
                <a:solidFill>
                  <a:srgbClr val="FFFFFF"/>
                </a:solidFill>
                <a:latin typeface="Quattrocento Sans"/>
                <a:ea typeface="Quattrocento Sans"/>
                <a:cs typeface="Quattrocento Sans"/>
                <a:sym typeface="Quattrocento Sans"/>
              </a:rPr>
              <a:t>   |   </a:t>
            </a:r>
            <a:r>
              <a:rPr lang="en" sz="600" u="sng">
                <a:solidFill>
                  <a:srgbClr val="0000FF"/>
                </a:solidFill>
                <a:latin typeface="Quattrocento Sans"/>
                <a:ea typeface="Quattrocento Sans"/>
                <a:cs typeface="Quattrocento Sans"/>
                <a:sym typeface="Quattrocento Sans"/>
              </a:rPr>
              <a:t>Account</a:t>
            </a:r>
            <a:r>
              <a:rPr lang="en" sz="600">
                <a:solidFill>
                  <a:srgbClr val="0000FF"/>
                </a:solidFill>
                <a:latin typeface="Quattrocento Sans"/>
                <a:ea typeface="Quattrocento Sans"/>
                <a:cs typeface="Quattrocento Sans"/>
                <a:sym typeface="Quattrocento Sans"/>
              </a:rPr>
              <a:t> </a:t>
            </a:r>
            <a:r>
              <a:rPr lang="en" sz="600">
                <a:solidFill>
                  <a:srgbClr val="FFFFFF"/>
                </a:solidFill>
                <a:latin typeface="Quattrocento Sans"/>
                <a:ea typeface="Quattrocento Sans"/>
                <a:cs typeface="Quattrocento Sans"/>
                <a:sym typeface="Quattrocento Sans"/>
              </a:rPr>
              <a:t>  |   </a:t>
            </a:r>
            <a:r>
              <a:rPr lang="en" sz="600" u="sng">
                <a:solidFill>
                  <a:srgbClr val="0000FF"/>
                </a:solidFill>
                <a:latin typeface="Quattrocento Sans"/>
                <a:ea typeface="Quattrocento Sans"/>
                <a:cs typeface="Quattrocento Sans"/>
                <a:sym typeface="Quattrocento Sans"/>
              </a:rPr>
              <a:t>Settings</a:t>
            </a:r>
            <a:r>
              <a:rPr lang="en" sz="600">
                <a:solidFill>
                  <a:srgbClr val="0000FF"/>
                </a:solidFill>
                <a:latin typeface="Quattrocento Sans"/>
                <a:ea typeface="Quattrocento Sans"/>
                <a:cs typeface="Quattrocento Sans"/>
                <a:sym typeface="Quattrocento Sans"/>
              </a:rPr>
              <a:t> </a:t>
            </a:r>
            <a:r>
              <a:rPr lang="en" sz="600">
                <a:solidFill>
                  <a:srgbClr val="FFFFFF"/>
                </a:solidFill>
                <a:latin typeface="Quattrocento Sans"/>
                <a:ea typeface="Quattrocento Sans"/>
                <a:cs typeface="Quattrocento Sans"/>
                <a:sym typeface="Quattrocento Sans"/>
              </a:rPr>
              <a:t>  |   </a:t>
            </a:r>
            <a:r>
              <a:rPr lang="en" sz="600" u="sng">
                <a:solidFill>
                  <a:srgbClr val="0000FF"/>
                </a:solidFill>
                <a:latin typeface="Quattrocento Sans"/>
                <a:ea typeface="Quattrocento Sans"/>
                <a:cs typeface="Quattrocento Sans"/>
                <a:sym typeface="Quattrocento Sans"/>
              </a:rPr>
              <a:t>Logout</a:t>
            </a:r>
            <a:endParaRPr sz="600" u="sng">
              <a:solidFill>
                <a:srgbClr val="0000FF"/>
              </a:solidFill>
              <a:latin typeface="Quattrocento Sans"/>
              <a:ea typeface="Quattrocento Sans"/>
              <a:cs typeface="Quattrocento Sans"/>
              <a:sym typeface="Quattrocento Sans"/>
            </a:endParaRPr>
          </a:p>
        </p:txBody>
      </p:sp>
      <p:sp>
        <p:nvSpPr>
          <p:cNvPr id="89" name="Shape 89"/>
          <p:cNvSpPr/>
          <p:nvPr/>
        </p:nvSpPr>
        <p:spPr>
          <a:xfrm>
            <a:off x="7372350" y="942975"/>
            <a:ext cx="1128300" cy="109800"/>
          </a:xfrm>
          <a:prstGeom prst="roundRect">
            <a:avLst>
              <a:gd fmla="val 16667" name="adj"/>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90" name="Shape 90"/>
          <p:cNvSpPr txBox="1"/>
          <p:nvPr/>
        </p:nvSpPr>
        <p:spPr>
          <a:xfrm>
            <a:off x="7186175" y="520075"/>
            <a:ext cx="990600" cy="2043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lang="en" sz="1000">
                <a:solidFill>
                  <a:schemeClr val="lt1"/>
                </a:solidFill>
                <a:latin typeface="Quattrocento Sans"/>
                <a:ea typeface="Quattrocento Sans"/>
                <a:cs typeface="Quattrocento Sans"/>
                <a:sym typeface="Quattrocento Sans"/>
              </a:rPr>
              <a:t>search form</a:t>
            </a:r>
            <a:endParaRPr/>
          </a:p>
        </p:txBody>
      </p:sp>
      <p:sp>
        <p:nvSpPr>
          <p:cNvPr id="91" name="Shape 91"/>
          <p:cNvSpPr/>
          <p:nvPr/>
        </p:nvSpPr>
        <p:spPr>
          <a:xfrm>
            <a:off x="7337800" y="930372"/>
            <a:ext cx="157500" cy="135000"/>
          </a:xfrm>
          <a:prstGeom prst="rect">
            <a:avLst/>
          </a:prstGeom>
          <a:solidFill>
            <a:srgbClr val="CC0033"/>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000">
              <a:solidFill>
                <a:srgbClr val="FFFFFF"/>
              </a:solidFill>
              <a:latin typeface="Quattrocento Sans"/>
              <a:ea typeface="Quattrocento Sans"/>
              <a:cs typeface="Quattrocento Sans"/>
              <a:sym typeface="Quattrocento Sans"/>
            </a:endParaRPr>
          </a:p>
        </p:txBody>
      </p:sp>
      <p:cxnSp>
        <p:nvCxnSpPr>
          <p:cNvPr id="92" name="Shape 92"/>
          <p:cNvCxnSpPr/>
          <p:nvPr/>
        </p:nvCxnSpPr>
        <p:spPr>
          <a:xfrm flipH="1" rot="10800000">
            <a:off x="7338706" y="931321"/>
            <a:ext cx="156600" cy="133500"/>
          </a:xfrm>
          <a:prstGeom prst="straightConnector1">
            <a:avLst/>
          </a:prstGeom>
          <a:noFill/>
          <a:ln cap="flat" cmpd="sng" w="9525">
            <a:solidFill>
              <a:schemeClr val="dk2"/>
            </a:solidFill>
            <a:prstDash val="solid"/>
            <a:round/>
            <a:headEnd len="med" w="med" type="none"/>
            <a:tailEnd len="med" w="med" type="none"/>
          </a:ln>
        </p:spPr>
      </p:cxnSp>
      <p:cxnSp>
        <p:nvCxnSpPr>
          <p:cNvPr id="93" name="Shape 93"/>
          <p:cNvCxnSpPr/>
          <p:nvPr/>
        </p:nvCxnSpPr>
        <p:spPr>
          <a:xfrm>
            <a:off x="7338472" y="931066"/>
            <a:ext cx="155400" cy="132600"/>
          </a:xfrm>
          <a:prstGeom prst="straightConnector1">
            <a:avLst/>
          </a:prstGeom>
          <a:noFill/>
          <a:ln cap="flat" cmpd="sng" w="9525">
            <a:solidFill>
              <a:schemeClr val="dk2"/>
            </a:solidFill>
            <a:prstDash val="solid"/>
            <a:round/>
            <a:headEnd len="med" w="med" type="none"/>
            <a:tailEnd len="med" w="med" type="none"/>
          </a:ln>
        </p:spPr>
      </p:cxnSp>
      <p:sp>
        <p:nvSpPr>
          <p:cNvPr id="94" name="Shape 94"/>
          <p:cNvSpPr/>
          <p:nvPr/>
        </p:nvSpPr>
        <p:spPr>
          <a:xfrm>
            <a:off x="1073900" y="4749375"/>
            <a:ext cx="7484400" cy="226200"/>
          </a:xfrm>
          <a:prstGeom prst="rect">
            <a:avLst/>
          </a:prstGeom>
          <a:solidFill>
            <a:srgbClr val="CC0033"/>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000">
              <a:solidFill>
                <a:srgbClr val="FFFFFF"/>
              </a:solidFill>
              <a:latin typeface="Quattrocento Sans"/>
              <a:ea typeface="Quattrocento Sans"/>
              <a:cs typeface="Quattrocento Sans"/>
              <a:sym typeface="Quattrocento Sans"/>
            </a:endParaRPr>
          </a:p>
        </p:txBody>
      </p:sp>
      <p:sp>
        <p:nvSpPr>
          <p:cNvPr id="95" name="Shape 95"/>
          <p:cNvSpPr txBox="1"/>
          <p:nvPr/>
        </p:nvSpPr>
        <p:spPr>
          <a:xfrm>
            <a:off x="828675" y="4683975"/>
            <a:ext cx="990600" cy="2262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chemeClr val="lt1"/>
                </a:solidFill>
                <a:latin typeface="Quattrocento Sans"/>
                <a:ea typeface="Quattrocento Sans"/>
                <a:cs typeface="Quattrocento Sans"/>
                <a:sym typeface="Quattrocento Sans"/>
              </a:rPr>
              <a:t>footer</a:t>
            </a:r>
            <a:endParaRPr/>
          </a:p>
        </p:txBody>
      </p:sp>
      <p:sp>
        <p:nvSpPr>
          <p:cNvPr id="96" name="Shape 96"/>
          <p:cNvSpPr txBox="1"/>
          <p:nvPr/>
        </p:nvSpPr>
        <p:spPr>
          <a:xfrm>
            <a:off x="6829425" y="4725575"/>
            <a:ext cx="1764000" cy="226200"/>
          </a:xfrm>
          <a:prstGeom prst="rect">
            <a:avLst/>
          </a:prstGeom>
          <a:noFill/>
          <a:ln>
            <a:noFill/>
          </a:ln>
        </p:spPr>
        <p:txBody>
          <a:bodyPr anchorCtr="0" anchor="t" bIns="91425" lIns="91425" spcFirstLastPara="1" rIns="91425" wrap="square" tIns="91425">
            <a:noAutofit/>
          </a:bodyPr>
          <a:lstStyle/>
          <a:p>
            <a:pPr indent="0" lvl="0" marL="0" rtl="0">
              <a:spcBef>
                <a:spcPts val="0"/>
              </a:spcBef>
              <a:spcAft>
                <a:spcPts val="0"/>
              </a:spcAft>
              <a:buNone/>
            </a:pPr>
            <a:r>
              <a:rPr lang="en" sz="600" u="sng">
                <a:solidFill>
                  <a:srgbClr val="0000FF"/>
                </a:solidFill>
                <a:latin typeface="Quattrocento Sans"/>
                <a:ea typeface="Quattrocento Sans"/>
                <a:cs typeface="Quattrocento Sans"/>
                <a:sym typeface="Quattrocento Sans"/>
              </a:rPr>
              <a:t>About Us</a:t>
            </a:r>
            <a:r>
              <a:rPr lang="en" sz="600">
                <a:solidFill>
                  <a:srgbClr val="FFFFFF"/>
                </a:solidFill>
                <a:latin typeface="Quattrocento Sans"/>
                <a:ea typeface="Quattrocento Sans"/>
                <a:cs typeface="Quattrocento Sans"/>
                <a:sym typeface="Quattrocento Sans"/>
              </a:rPr>
              <a:t>   |   </a:t>
            </a:r>
            <a:r>
              <a:rPr lang="en" sz="600" u="sng">
                <a:solidFill>
                  <a:srgbClr val="0000FF"/>
                </a:solidFill>
                <a:latin typeface="Quattrocento Sans"/>
                <a:ea typeface="Quattrocento Sans"/>
                <a:cs typeface="Quattrocento Sans"/>
                <a:sym typeface="Quattrocento Sans"/>
              </a:rPr>
              <a:t>Contact Us</a:t>
            </a:r>
            <a:r>
              <a:rPr lang="en" sz="600">
                <a:solidFill>
                  <a:srgbClr val="0000FF"/>
                </a:solidFill>
                <a:latin typeface="Quattrocento Sans"/>
                <a:ea typeface="Quattrocento Sans"/>
                <a:cs typeface="Quattrocento Sans"/>
                <a:sym typeface="Quattrocento Sans"/>
              </a:rPr>
              <a:t> </a:t>
            </a:r>
            <a:r>
              <a:rPr lang="en" sz="600">
                <a:solidFill>
                  <a:srgbClr val="FFFFFF"/>
                </a:solidFill>
                <a:latin typeface="Quattrocento Sans"/>
                <a:ea typeface="Quattrocento Sans"/>
                <a:cs typeface="Quattrocento Sans"/>
                <a:sym typeface="Quattrocento Sans"/>
              </a:rPr>
              <a:t>  |   </a:t>
            </a:r>
            <a:r>
              <a:rPr lang="en" sz="600" u="sng">
                <a:solidFill>
                  <a:srgbClr val="0000FF"/>
                </a:solidFill>
                <a:latin typeface="Quattrocento Sans"/>
                <a:ea typeface="Quattrocento Sans"/>
                <a:cs typeface="Quattrocento Sans"/>
                <a:sym typeface="Quattrocento Sans"/>
              </a:rPr>
              <a:t>Help</a:t>
            </a:r>
            <a:r>
              <a:rPr lang="en" sz="600">
                <a:solidFill>
                  <a:srgbClr val="0000FF"/>
                </a:solidFill>
                <a:latin typeface="Quattrocento Sans"/>
                <a:ea typeface="Quattrocento Sans"/>
                <a:cs typeface="Quattrocento Sans"/>
                <a:sym typeface="Quattrocento Sans"/>
              </a:rPr>
              <a:t>   </a:t>
            </a:r>
            <a:r>
              <a:rPr lang="en" sz="600">
                <a:solidFill>
                  <a:srgbClr val="FFFFFF"/>
                </a:solidFill>
                <a:latin typeface="Quattrocento Sans"/>
                <a:ea typeface="Quattrocento Sans"/>
                <a:cs typeface="Quattrocento Sans"/>
                <a:sym typeface="Quattrocento Sans"/>
              </a:rPr>
              <a:t>|   Copyright</a:t>
            </a:r>
            <a:endParaRPr sz="600" u="sng">
              <a:solidFill>
                <a:srgbClr val="0000FF"/>
              </a:solidFill>
              <a:latin typeface="Quattrocento Sans"/>
              <a:ea typeface="Quattrocento Sans"/>
              <a:cs typeface="Quattrocento Sans"/>
              <a:sym typeface="Quattrocento Sans"/>
            </a:endParaRPr>
          </a:p>
        </p:txBody>
      </p:sp>
      <p:sp>
        <p:nvSpPr>
          <p:cNvPr id="97" name="Shape 97"/>
          <p:cNvSpPr txBox="1"/>
          <p:nvPr/>
        </p:nvSpPr>
        <p:spPr>
          <a:xfrm>
            <a:off x="1011975" y="2871800"/>
            <a:ext cx="807300" cy="3201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lang="en" sz="1000">
                <a:solidFill>
                  <a:schemeClr val="lt1"/>
                </a:solidFill>
                <a:latin typeface="Quattrocento Sans"/>
                <a:ea typeface="Quattrocento Sans"/>
                <a:cs typeface="Quattrocento Sans"/>
                <a:sym typeface="Quattrocento Sans"/>
              </a:rPr>
              <a:t>resources</a:t>
            </a:r>
            <a:endParaRPr/>
          </a:p>
        </p:txBody>
      </p:sp>
      <p:sp>
        <p:nvSpPr>
          <p:cNvPr id="98" name="Shape 98"/>
          <p:cNvSpPr txBox="1"/>
          <p:nvPr/>
        </p:nvSpPr>
        <p:spPr>
          <a:xfrm>
            <a:off x="949725" y="3096650"/>
            <a:ext cx="1385400" cy="628800"/>
          </a:xfrm>
          <a:prstGeom prst="rect">
            <a:avLst/>
          </a:prstGeom>
          <a:noFill/>
          <a:ln>
            <a:noFill/>
          </a:ln>
        </p:spPr>
        <p:txBody>
          <a:bodyPr anchorCtr="0" anchor="t" bIns="91425" lIns="91425" spcFirstLastPara="1" rIns="91425" wrap="square" tIns="91425">
            <a:noAutofit/>
          </a:bodyPr>
          <a:lstStyle/>
          <a:p>
            <a:pPr indent="-266700" lvl="0" marL="457200" rtl="0">
              <a:spcBef>
                <a:spcPts val="0"/>
              </a:spcBef>
              <a:spcAft>
                <a:spcPts val="0"/>
              </a:spcAft>
              <a:buClr>
                <a:srgbClr val="FFFFFF"/>
              </a:buClr>
              <a:buSzPts val="600"/>
              <a:buFont typeface="Quattrocento Sans"/>
              <a:buChar char="❖"/>
            </a:pPr>
            <a:r>
              <a:rPr lang="en" sz="600">
                <a:solidFill>
                  <a:srgbClr val="FFFFFF"/>
                </a:solidFill>
                <a:latin typeface="Quattrocento Sans"/>
                <a:ea typeface="Quattrocento Sans"/>
                <a:cs typeface="Quattrocento Sans"/>
                <a:sym typeface="Quattrocento Sans"/>
              </a:rPr>
              <a:t>Sakai Guidelines</a:t>
            </a:r>
            <a:endParaRPr sz="600">
              <a:solidFill>
                <a:srgbClr val="FFFFFF"/>
              </a:solidFill>
              <a:latin typeface="Quattrocento Sans"/>
              <a:ea typeface="Quattrocento Sans"/>
              <a:cs typeface="Quattrocento Sans"/>
              <a:sym typeface="Quattrocento Sans"/>
            </a:endParaRPr>
          </a:p>
          <a:p>
            <a:pPr indent="-266700" lvl="0" marL="457200" rtl="0">
              <a:spcBef>
                <a:spcPts val="0"/>
              </a:spcBef>
              <a:spcAft>
                <a:spcPts val="0"/>
              </a:spcAft>
              <a:buClr>
                <a:srgbClr val="FFFFFF"/>
              </a:buClr>
              <a:buSzPts val="600"/>
              <a:buFont typeface="Quattrocento Sans"/>
              <a:buChar char="❖"/>
            </a:pPr>
            <a:r>
              <a:rPr lang="en" sz="600">
                <a:solidFill>
                  <a:srgbClr val="FFFFFF"/>
                </a:solidFill>
                <a:latin typeface="Quattrocento Sans"/>
                <a:ea typeface="Quattrocento Sans"/>
                <a:cs typeface="Quattrocento Sans"/>
                <a:sym typeface="Quattrocento Sans"/>
              </a:rPr>
              <a:t>Support Center</a:t>
            </a:r>
            <a:endParaRPr sz="600">
              <a:solidFill>
                <a:srgbClr val="FFFFFF"/>
              </a:solidFill>
              <a:latin typeface="Quattrocento Sans"/>
              <a:ea typeface="Quattrocento Sans"/>
              <a:cs typeface="Quattrocento Sans"/>
              <a:sym typeface="Quattrocento Sans"/>
            </a:endParaRPr>
          </a:p>
          <a:p>
            <a:pPr indent="-266700" lvl="0" marL="457200" rtl="0">
              <a:spcBef>
                <a:spcPts val="0"/>
              </a:spcBef>
              <a:spcAft>
                <a:spcPts val="0"/>
              </a:spcAft>
              <a:buClr>
                <a:srgbClr val="FFFFFF"/>
              </a:buClr>
              <a:buSzPts val="600"/>
              <a:buFont typeface="Quattrocento Sans"/>
              <a:buChar char="❖"/>
            </a:pPr>
            <a:r>
              <a:rPr lang="en" sz="600">
                <a:solidFill>
                  <a:srgbClr val="FFFFFF"/>
                </a:solidFill>
                <a:latin typeface="Quattrocento Sans"/>
                <a:ea typeface="Quattrocento Sans"/>
                <a:cs typeface="Quattrocento Sans"/>
                <a:sym typeface="Quattrocento Sans"/>
              </a:rPr>
              <a:t>Guides</a:t>
            </a:r>
            <a:endParaRPr sz="600">
              <a:solidFill>
                <a:srgbClr val="FFFFFF"/>
              </a:solidFill>
              <a:latin typeface="Quattrocento Sans"/>
              <a:ea typeface="Quattrocento Sans"/>
              <a:cs typeface="Quattrocento Sans"/>
              <a:sym typeface="Quattrocento Sans"/>
            </a:endParaRPr>
          </a:p>
          <a:p>
            <a:pPr indent="-266700" lvl="0" marL="457200" rtl="0">
              <a:spcBef>
                <a:spcPts val="0"/>
              </a:spcBef>
              <a:spcAft>
                <a:spcPts val="0"/>
              </a:spcAft>
              <a:buClr>
                <a:srgbClr val="FFFFFF"/>
              </a:buClr>
              <a:buSzPts val="600"/>
              <a:buFont typeface="Quattrocento Sans"/>
              <a:buChar char="❖"/>
            </a:pPr>
            <a:r>
              <a:rPr lang="en" sz="600">
                <a:solidFill>
                  <a:srgbClr val="FFFFFF"/>
                </a:solidFill>
                <a:latin typeface="Quattrocento Sans"/>
                <a:ea typeface="Quattrocento Sans"/>
                <a:cs typeface="Quattrocento Sans"/>
                <a:sym typeface="Quattrocento Sans"/>
              </a:rPr>
              <a:t>Status</a:t>
            </a:r>
            <a:endParaRPr sz="600">
              <a:solidFill>
                <a:srgbClr val="FFFFFF"/>
              </a:solidFill>
              <a:latin typeface="Quattrocento Sans"/>
              <a:ea typeface="Quattrocento Sans"/>
              <a:cs typeface="Quattrocento Sans"/>
              <a:sym typeface="Quattrocento Sans"/>
            </a:endParaRPr>
          </a:p>
          <a:p>
            <a:pPr indent="-266700" lvl="0" marL="457200" rtl="0">
              <a:spcBef>
                <a:spcPts val="0"/>
              </a:spcBef>
              <a:spcAft>
                <a:spcPts val="0"/>
              </a:spcAft>
              <a:buClr>
                <a:srgbClr val="FFFFFF"/>
              </a:buClr>
              <a:buSzPts val="600"/>
              <a:buFont typeface="Quattrocento Sans"/>
              <a:buChar char="❖"/>
            </a:pPr>
            <a:r>
              <a:rPr lang="en" sz="600">
                <a:solidFill>
                  <a:srgbClr val="FFFFFF"/>
                </a:solidFill>
                <a:latin typeface="Quattrocento Sans"/>
                <a:ea typeface="Quattrocento Sans"/>
                <a:cs typeface="Quattrocento Sans"/>
                <a:sym typeface="Quattrocento Sans"/>
              </a:rPr>
              <a:t>Supported Browsers</a:t>
            </a:r>
            <a:endParaRPr sz="600">
              <a:solidFill>
                <a:srgbClr val="FFFFFF"/>
              </a:solidFill>
              <a:latin typeface="Quattrocento Sans"/>
              <a:ea typeface="Quattrocento Sans"/>
              <a:cs typeface="Quattrocento Sans"/>
              <a:sym typeface="Quattrocento Sans"/>
            </a:endParaRPr>
          </a:p>
        </p:txBody>
      </p:sp>
      <p:sp>
        <p:nvSpPr>
          <p:cNvPr id="99" name="Shape 99"/>
          <p:cNvSpPr txBox="1"/>
          <p:nvPr/>
        </p:nvSpPr>
        <p:spPr>
          <a:xfrm>
            <a:off x="7615250" y="2486025"/>
            <a:ext cx="2743200" cy="320100"/>
          </a:xfrm>
          <a:prstGeom prst="rect">
            <a:avLst/>
          </a:prstGeom>
          <a:noFill/>
          <a:ln>
            <a:noFill/>
          </a:ln>
        </p:spPr>
        <p:txBody>
          <a:bodyPr anchorCtr="0" anchor="t" bIns="91425" lIns="91425" spcFirstLastPara="1" rIns="91425" wrap="square" tIns="91425">
            <a:noAutofit/>
          </a:bodyPr>
          <a:lstStyle/>
          <a:p>
            <a:pPr indent="0" lvl="0" marL="0">
              <a:spcBef>
                <a:spcPts val="0"/>
              </a:spcBef>
              <a:spcAft>
                <a:spcPts val="0"/>
              </a:spcAft>
              <a:buNone/>
            </a:pPr>
            <a:r>
              <a:t/>
            </a:r>
            <a:endParaRPr/>
          </a:p>
        </p:txBody>
      </p:sp>
      <p:sp>
        <p:nvSpPr>
          <p:cNvPr id="100" name="Shape 100"/>
          <p:cNvSpPr txBox="1"/>
          <p:nvPr/>
        </p:nvSpPr>
        <p:spPr>
          <a:xfrm>
            <a:off x="7753350" y="2284350"/>
            <a:ext cx="785700" cy="299100"/>
          </a:xfrm>
          <a:prstGeom prst="rect">
            <a:avLst/>
          </a:prstGeom>
          <a:noFill/>
          <a:ln>
            <a:noFill/>
          </a:ln>
        </p:spPr>
        <p:txBody>
          <a:bodyPr anchorCtr="0" anchor="t" bIns="91425" lIns="91425" spcFirstLastPara="1" rIns="91425" wrap="square" tIns="91425">
            <a:noAutofit/>
          </a:bodyPr>
          <a:lstStyle/>
          <a:p>
            <a:pPr indent="0" lvl="0" marL="0">
              <a:spcBef>
                <a:spcPts val="0"/>
              </a:spcBef>
              <a:spcAft>
                <a:spcPts val="0"/>
              </a:spcAft>
              <a:buNone/>
            </a:pPr>
            <a:r>
              <a:rPr lang="en" sz="600" u="sng">
                <a:solidFill>
                  <a:srgbClr val="0000FF"/>
                </a:solidFill>
                <a:latin typeface="Quattrocento Sans"/>
                <a:ea typeface="Quattrocento Sans"/>
                <a:cs typeface="Quattrocento Sans"/>
                <a:sym typeface="Quattrocento Sans"/>
              </a:rPr>
              <a:t>Change Password</a:t>
            </a:r>
            <a:endParaRPr sz="600" u="sng">
              <a:solidFill>
                <a:srgbClr val="0000FF"/>
              </a:solidFill>
              <a:latin typeface="Quattrocento Sans"/>
              <a:ea typeface="Quattrocento Sans"/>
              <a:cs typeface="Quattrocento Sans"/>
              <a:sym typeface="Quattrocento Sans"/>
            </a:endParaRPr>
          </a:p>
          <a:p>
            <a:pPr indent="0" lvl="0" marL="0">
              <a:spcBef>
                <a:spcPts val="0"/>
              </a:spcBef>
              <a:spcAft>
                <a:spcPts val="0"/>
              </a:spcAft>
              <a:buNone/>
            </a:pPr>
            <a:r>
              <a:t/>
            </a:r>
            <a:endParaRPr sz="600" u="sng">
              <a:solidFill>
                <a:srgbClr val="0000FF"/>
              </a:solidFill>
              <a:latin typeface="Quattrocento Sans"/>
              <a:ea typeface="Quattrocento Sans"/>
              <a:cs typeface="Quattrocento Sans"/>
              <a:sym typeface="Quattrocento Sans"/>
            </a:endParaRPr>
          </a:p>
          <a:p>
            <a:pPr indent="0" lvl="0" marL="0" rtl="0">
              <a:spcBef>
                <a:spcPts val="0"/>
              </a:spcBef>
              <a:spcAft>
                <a:spcPts val="0"/>
              </a:spcAft>
              <a:buNone/>
            </a:pPr>
            <a:r>
              <a:rPr lang="en" sz="600" u="sng">
                <a:solidFill>
                  <a:srgbClr val="0000FF"/>
                </a:solidFill>
                <a:latin typeface="Quattrocento Sans"/>
                <a:ea typeface="Quattrocento Sans"/>
                <a:cs typeface="Quattrocento Sans"/>
                <a:sym typeface="Quattrocento Sans"/>
              </a:rPr>
              <a:t>Forgot Password?</a:t>
            </a:r>
            <a:endParaRPr sz="600" u="sng">
              <a:solidFill>
                <a:srgbClr val="0000FF"/>
              </a:solidFill>
              <a:latin typeface="Quattrocento Sans"/>
              <a:ea typeface="Quattrocento Sans"/>
              <a:cs typeface="Quattrocento Sans"/>
              <a:sym typeface="Quattrocento Sans"/>
            </a:endParaRPr>
          </a:p>
        </p:txBody>
      </p:sp>
      <p:sp>
        <p:nvSpPr>
          <p:cNvPr id="101" name="Shape 101"/>
          <p:cNvSpPr/>
          <p:nvPr/>
        </p:nvSpPr>
        <p:spPr>
          <a:xfrm>
            <a:off x="6477000" y="109922"/>
            <a:ext cx="214800" cy="204300"/>
          </a:xfrm>
          <a:prstGeom prst="ellipse">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sz="600">
                <a:latin typeface="Quattrocento Sans"/>
                <a:ea typeface="Quattrocento Sans"/>
                <a:cs typeface="Quattrocento Sans"/>
                <a:sym typeface="Quattrocento Sans"/>
              </a:rPr>
              <a:t>1</a:t>
            </a:r>
            <a:endParaRPr sz="600">
              <a:latin typeface="Quattrocento Sans"/>
              <a:ea typeface="Quattrocento Sans"/>
              <a:cs typeface="Quattrocento Sans"/>
              <a:sym typeface="Quattrocento Sans"/>
            </a:endParaRPr>
          </a:p>
        </p:txBody>
      </p:sp>
      <p:sp>
        <p:nvSpPr>
          <p:cNvPr id="102" name="Shape 102"/>
          <p:cNvSpPr/>
          <p:nvPr/>
        </p:nvSpPr>
        <p:spPr>
          <a:xfrm>
            <a:off x="7147700" y="465672"/>
            <a:ext cx="214800" cy="204300"/>
          </a:xfrm>
          <a:prstGeom prst="ellipse">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sz="600">
                <a:latin typeface="Quattrocento Sans"/>
                <a:ea typeface="Quattrocento Sans"/>
                <a:cs typeface="Quattrocento Sans"/>
                <a:sym typeface="Quattrocento Sans"/>
              </a:rPr>
              <a:t>2</a:t>
            </a:r>
            <a:endParaRPr sz="600">
              <a:latin typeface="Quattrocento Sans"/>
              <a:ea typeface="Quattrocento Sans"/>
              <a:cs typeface="Quattrocento Sans"/>
              <a:sym typeface="Quattrocento Sans"/>
            </a:endParaRPr>
          </a:p>
        </p:txBody>
      </p:sp>
      <p:sp>
        <p:nvSpPr>
          <p:cNvPr id="103" name="Shape 103"/>
          <p:cNvSpPr/>
          <p:nvPr/>
        </p:nvSpPr>
        <p:spPr>
          <a:xfrm>
            <a:off x="7048150" y="1218422"/>
            <a:ext cx="214800" cy="204300"/>
          </a:xfrm>
          <a:prstGeom prst="ellipse">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sz="600">
                <a:latin typeface="Quattrocento Sans"/>
                <a:ea typeface="Quattrocento Sans"/>
                <a:cs typeface="Quattrocento Sans"/>
                <a:sym typeface="Quattrocento Sans"/>
              </a:rPr>
              <a:t>3</a:t>
            </a:r>
            <a:endParaRPr sz="600">
              <a:latin typeface="Quattrocento Sans"/>
              <a:ea typeface="Quattrocento Sans"/>
              <a:cs typeface="Quattrocento Sans"/>
              <a:sym typeface="Quattrocento Sans"/>
            </a:endParaRPr>
          </a:p>
        </p:txBody>
      </p:sp>
      <p:sp>
        <p:nvSpPr>
          <p:cNvPr id="104" name="Shape 104"/>
          <p:cNvSpPr/>
          <p:nvPr/>
        </p:nvSpPr>
        <p:spPr>
          <a:xfrm>
            <a:off x="978275" y="2802272"/>
            <a:ext cx="214800" cy="204300"/>
          </a:xfrm>
          <a:prstGeom prst="ellipse">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sz="600">
                <a:latin typeface="Quattrocento Sans"/>
                <a:ea typeface="Quattrocento Sans"/>
                <a:cs typeface="Quattrocento Sans"/>
                <a:sym typeface="Quattrocento Sans"/>
              </a:rPr>
              <a:t>4</a:t>
            </a:r>
            <a:endParaRPr sz="600">
              <a:latin typeface="Quattrocento Sans"/>
              <a:ea typeface="Quattrocento Sans"/>
              <a:cs typeface="Quattrocento Sans"/>
              <a:sym typeface="Quattrocento Sans"/>
            </a:endParaRPr>
          </a:p>
        </p:txBody>
      </p:sp>
      <p:sp>
        <p:nvSpPr>
          <p:cNvPr id="105" name="Shape 105"/>
          <p:cNvSpPr/>
          <p:nvPr/>
        </p:nvSpPr>
        <p:spPr>
          <a:xfrm>
            <a:off x="1073888" y="3824850"/>
            <a:ext cx="1314900" cy="839400"/>
          </a:xfrm>
          <a:prstGeom prst="rect">
            <a:avLst/>
          </a:prstGeom>
          <a:solidFill>
            <a:srgbClr val="CC0033"/>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000">
              <a:solidFill>
                <a:srgbClr val="FFFFFF"/>
              </a:solidFill>
              <a:latin typeface="Quattrocento Sans"/>
              <a:ea typeface="Quattrocento Sans"/>
              <a:cs typeface="Quattrocento Sans"/>
              <a:sym typeface="Quattrocento Sans"/>
            </a:endParaRPr>
          </a:p>
        </p:txBody>
      </p:sp>
      <p:sp>
        <p:nvSpPr>
          <p:cNvPr id="106" name="Shape 106"/>
          <p:cNvSpPr txBox="1"/>
          <p:nvPr/>
        </p:nvSpPr>
        <p:spPr>
          <a:xfrm>
            <a:off x="1011975" y="3810575"/>
            <a:ext cx="1054800" cy="3201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chemeClr val="lt1"/>
                </a:solidFill>
                <a:latin typeface="Quattrocento Sans"/>
                <a:ea typeface="Quattrocento Sans"/>
                <a:cs typeface="Quattrocento Sans"/>
                <a:sym typeface="Quattrocento Sans"/>
              </a:rPr>
              <a:t>recommended</a:t>
            </a:r>
            <a:endParaRPr/>
          </a:p>
        </p:txBody>
      </p:sp>
      <p:sp>
        <p:nvSpPr>
          <p:cNvPr id="107" name="Shape 107"/>
          <p:cNvSpPr txBox="1"/>
          <p:nvPr/>
        </p:nvSpPr>
        <p:spPr>
          <a:xfrm>
            <a:off x="949713" y="4035425"/>
            <a:ext cx="1385400" cy="628800"/>
          </a:xfrm>
          <a:prstGeom prst="rect">
            <a:avLst/>
          </a:prstGeom>
          <a:noFill/>
          <a:ln>
            <a:noFill/>
          </a:ln>
        </p:spPr>
        <p:txBody>
          <a:bodyPr anchorCtr="0" anchor="t" bIns="91425" lIns="91425" spcFirstLastPara="1" rIns="91425" wrap="square" tIns="91425">
            <a:noAutofit/>
          </a:bodyPr>
          <a:lstStyle/>
          <a:p>
            <a:pPr indent="-266700" lvl="0" marL="457200" rtl="0">
              <a:spcBef>
                <a:spcPts val="0"/>
              </a:spcBef>
              <a:spcAft>
                <a:spcPts val="0"/>
              </a:spcAft>
              <a:buClr>
                <a:srgbClr val="0000FF"/>
              </a:buClr>
              <a:buSzPts val="600"/>
              <a:buFont typeface="Quattrocento Sans"/>
              <a:buChar char="❖"/>
            </a:pPr>
            <a:r>
              <a:rPr lang="en" sz="600" u="sng">
                <a:solidFill>
                  <a:srgbClr val="0000FF"/>
                </a:solidFill>
                <a:latin typeface="Quattrocento Sans"/>
                <a:ea typeface="Quattrocento Sans"/>
                <a:cs typeface="Quattrocento Sans"/>
                <a:sym typeface="Quattrocento Sans"/>
              </a:rPr>
              <a:t>rutgers.edu</a:t>
            </a:r>
            <a:endParaRPr sz="600" u="sng">
              <a:solidFill>
                <a:srgbClr val="0000FF"/>
              </a:solidFill>
              <a:latin typeface="Quattrocento Sans"/>
              <a:ea typeface="Quattrocento Sans"/>
              <a:cs typeface="Quattrocento Sans"/>
              <a:sym typeface="Quattrocento Sans"/>
            </a:endParaRPr>
          </a:p>
          <a:p>
            <a:pPr indent="-266700" lvl="0" marL="457200" rtl="0">
              <a:spcBef>
                <a:spcPts val="0"/>
              </a:spcBef>
              <a:spcAft>
                <a:spcPts val="0"/>
              </a:spcAft>
              <a:buClr>
                <a:srgbClr val="0000FF"/>
              </a:buClr>
              <a:buSzPts val="600"/>
              <a:buFont typeface="Quattrocento Sans"/>
              <a:buChar char="❖"/>
            </a:pPr>
            <a:r>
              <a:rPr lang="en" sz="600" u="sng">
                <a:solidFill>
                  <a:srgbClr val="0000FF"/>
                </a:solidFill>
                <a:latin typeface="Quattrocento Sans"/>
                <a:ea typeface="Quattrocento Sans"/>
                <a:cs typeface="Quattrocento Sans"/>
                <a:sym typeface="Quattrocento Sans"/>
              </a:rPr>
              <a:t>my.rutgers.edu</a:t>
            </a:r>
            <a:endParaRPr sz="600" u="sng">
              <a:solidFill>
                <a:srgbClr val="0000FF"/>
              </a:solidFill>
              <a:latin typeface="Quattrocento Sans"/>
              <a:ea typeface="Quattrocento Sans"/>
              <a:cs typeface="Quattrocento Sans"/>
              <a:sym typeface="Quattrocento Sans"/>
            </a:endParaRPr>
          </a:p>
          <a:p>
            <a:pPr indent="-266700" lvl="0" marL="457200" rtl="0">
              <a:spcBef>
                <a:spcPts val="0"/>
              </a:spcBef>
              <a:spcAft>
                <a:spcPts val="0"/>
              </a:spcAft>
              <a:buClr>
                <a:srgbClr val="0000FF"/>
              </a:buClr>
              <a:buSzPts val="600"/>
              <a:buFont typeface="Quattrocento Sans"/>
              <a:buChar char="❖"/>
            </a:pPr>
            <a:r>
              <a:rPr lang="en" sz="600" u="sng">
                <a:solidFill>
                  <a:srgbClr val="0000FF"/>
                </a:solidFill>
                <a:latin typeface="Quattrocento Sans"/>
                <a:ea typeface="Quattrocento Sans"/>
                <a:cs typeface="Quattrocento Sans"/>
                <a:sym typeface="Quattrocento Sans"/>
              </a:rPr>
              <a:t>n</a:t>
            </a:r>
            <a:r>
              <a:rPr lang="en" sz="600" u="sng">
                <a:solidFill>
                  <a:srgbClr val="0000FF"/>
                </a:solidFill>
                <a:latin typeface="Quattrocento Sans"/>
                <a:ea typeface="Quattrocento Sans"/>
                <a:cs typeface="Quattrocento Sans"/>
                <a:sym typeface="Quattrocento Sans"/>
              </a:rPr>
              <a:t>bdn.rutgers.edu</a:t>
            </a:r>
            <a:endParaRPr sz="600" u="sng">
              <a:solidFill>
                <a:srgbClr val="0000FF"/>
              </a:solidFill>
              <a:latin typeface="Quattrocento Sans"/>
              <a:ea typeface="Quattrocento Sans"/>
              <a:cs typeface="Quattrocento Sans"/>
              <a:sym typeface="Quattrocento Sans"/>
            </a:endParaRPr>
          </a:p>
          <a:p>
            <a:pPr indent="-266700" lvl="0" marL="457200" rtl="0">
              <a:spcBef>
                <a:spcPts val="0"/>
              </a:spcBef>
              <a:spcAft>
                <a:spcPts val="0"/>
              </a:spcAft>
              <a:buClr>
                <a:srgbClr val="0000FF"/>
              </a:buClr>
              <a:buSzPts val="600"/>
              <a:buFont typeface="Quattrocento Sans"/>
              <a:buChar char="❖"/>
            </a:pPr>
            <a:r>
              <a:rPr lang="en" sz="600" u="sng">
                <a:solidFill>
                  <a:srgbClr val="0000FF"/>
                </a:solidFill>
                <a:latin typeface="Quattrocento Sans"/>
                <a:ea typeface="Quattrocento Sans"/>
                <a:cs typeface="Quattrocento Sans"/>
                <a:sym typeface="Quattrocento Sans"/>
              </a:rPr>
              <a:t>sims.rutgers.edu/webreg</a:t>
            </a:r>
            <a:endParaRPr sz="600" u="sng">
              <a:solidFill>
                <a:srgbClr val="0000FF"/>
              </a:solidFill>
              <a:latin typeface="Quattrocento Sans"/>
              <a:ea typeface="Quattrocento Sans"/>
              <a:cs typeface="Quattrocento Sans"/>
              <a:sym typeface="Quattrocento Sans"/>
            </a:endParaRPr>
          </a:p>
          <a:p>
            <a:pPr indent="0" lvl="0" marL="0" rtl="0">
              <a:spcBef>
                <a:spcPts val="0"/>
              </a:spcBef>
              <a:spcAft>
                <a:spcPts val="0"/>
              </a:spcAft>
              <a:buNone/>
            </a:pPr>
            <a:r>
              <a:t/>
            </a:r>
            <a:endParaRPr sz="600">
              <a:solidFill>
                <a:srgbClr val="FFFFFF"/>
              </a:solidFill>
              <a:latin typeface="Quattrocento Sans"/>
              <a:ea typeface="Quattrocento Sans"/>
              <a:cs typeface="Quattrocento Sans"/>
              <a:sym typeface="Quattrocento Sans"/>
            </a:endParaRPr>
          </a:p>
        </p:txBody>
      </p:sp>
      <p:sp>
        <p:nvSpPr>
          <p:cNvPr id="108" name="Shape 108"/>
          <p:cNvSpPr/>
          <p:nvPr/>
        </p:nvSpPr>
        <p:spPr>
          <a:xfrm>
            <a:off x="978263" y="3767384"/>
            <a:ext cx="214800" cy="204300"/>
          </a:xfrm>
          <a:prstGeom prst="ellipse">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sz="600">
                <a:latin typeface="Quattrocento Sans"/>
                <a:ea typeface="Quattrocento Sans"/>
                <a:cs typeface="Quattrocento Sans"/>
                <a:sym typeface="Quattrocento Sans"/>
              </a:rPr>
              <a:t>5</a:t>
            </a:r>
            <a:endParaRPr sz="600">
              <a:latin typeface="Quattrocento Sans"/>
              <a:ea typeface="Quattrocento Sans"/>
              <a:cs typeface="Quattrocento Sans"/>
              <a:sym typeface="Quattrocento Sans"/>
            </a:endParaRPr>
          </a:p>
        </p:txBody>
      </p:sp>
      <p:sp>
        <p:nvSpPr>
          <p:cNvPr id="109" name="Shape 109"/>
          <p:cNvSpPr/>
          <p:nvPr/>
        </p:nvSpPr>
        <p:spPr>
          <a:xfrm>
            <a:off x="2478800" y="2888472"/>
            <a:ext cx="214800" cy="204300"/>
          </a:xfrm>
          <a:prstGeom prst="ellipse">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sz="600">
                <a:latin typeface="Quattrocento Sans"/>
                <a:ea typeface="Quattrocento Sans"/>
                <a:cs typeface="Quattrocento Sans"/>
                <a:sym typeface="Quattrocento Sans"/>
              </a:rPr>
              <a:t>6</a:t>
            </a:r>
            <a:endParaRPr sz="600">
              <a:latin typeface="Quattrocento Sans"/>
              <a:ea typeface="Quattrocento Sans"/>
              <a:cs typeface="Quattrocento Sans"/>
              <a:sym typeface="Quattrocento Sans"/>
            </a:endParaRPr>
          </a:p>
        </p:txBody>
      </p:sp>
      <p:sp>
        <p:nvSpPr>
          <p:cNvPr id="110" name="Shape 110"/>
          <p:cNvSpPr/>
          <p:nvPr/>
        </p:nvSpPr>
        <p:spPr>
          <a:xfrm>
            <a:off x="7538550" y="4596197"/>
            <a:ext cx="214800" cy="204300"/>
          </a:xfrm>
          <a:prstGeom prst="ellipse">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sz="600">
                <a:latin typeface="Quattrocento Sans"/>
                <a:ea typeface="Quattrocento Sans"/>
                <a:cs typeface="Quattrocento Sans"/>
                <a:sym typeface="Quattrocento Sans"/>
              </a:rPr>
              <a:t>7</a:t>
            </a:r>
            <a:endParaRPr sz="600">
              <a:latin typeface="Quattrocento Sans"/>
              <a:ea typeface="Quattrocento Sans"/>
              <a:cs typeface="Quattrocento Sans"/>
              <a:sym typeface="Quattrocento Sans"/>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14" name="Shape 114"/>
        <p:cNvGrpSpPr/>
        <p:nvPr/>
      </p:nvGrpSpPr>
      <p:grpSpPr>
        <a:xfrm>
          <a:off x="0" y="0"/>
          <a:ext cx="0" cy="0"/>
          <a:chOff x="0" y="0"/>
          <a:chExt cx="0" cy="0"/>
        </a:xfrm>
      </p:grpSpPr>
      <p:sp>
        <p:nvSpPr>
          <p:cNvPr id="115" name="Shape 115"/>
          <p:cNvSpPr txBox="1"/>
          <p:nvPr/>
        </p:nvSpPr>
        <p:spPr>
          <a:xfrm>
            <a:off x="170975" y="90225"/>
            <a:ext cx="807300" cy="569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800"/>
              <a:t>Courses Dashboard</a:t>
            </a:r>
            <a:endParaRPr sz="800"/>
          </a:p>
        </p:txBody>
      </p:sp>
      <p:sp>
        <p:nvSpPr>
          <p:cNvPr id="116" name="Shape 116"/>
          <p:cNvSpPr/>
          <p:nvPr/>
        </p:nvSpPr>
        <p:spPr>
          <a:xfrm>
            <a:off x="1073900" y="555475"/>
            <a:ext cx="750000" cy="569400"/>
          </a:xfrm>
          <a:prstGeom prst="rect">
            <a:avLst/>
          </a:prstGeom>
          <a:solidFill>
            <a:srgbClr val="CC0033"/>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sz="1000">
                <a:solidFill>
                  <a:srgbClr val="FFFFFF"/>
                </a:solidFill>
                <a:latin typeface="Montserrat"/>
                <a:ea typeface="Montserrat"/>
                <a:cs typeface="Montserrat"/>
                <a:sym typeface="Montserrat"/>
              </a:rPr>
              <a:t>logo</a:t>
            </a:r>
            <a:endParaRPr sz="1000">
              <a:solidFill>
                <a:srgbClr val="FFFFFF"/>
              </a:solidFill>
              <a:latin typeface="Montserrat"/>
              <a:ea typeface="Montserrat"/>
              <a:cs typeface="Montserrat"/>
              <a:sym typeface="Montserrat"/>
            </a:endParaRPr>
          </a:p>
        </p:txBody>
      </p:sp>
      <p:sp>
        <p:nvSpPr>
          <p:cNvPr id="117" name="Shape 117"/>
          <p:cNvSpPr/>
          <p:nvPr/>
        </p:nvSpPr>
        <p:spPr>
          <a:xfrm>
            <a:off x="1919525" y="555475"/>
            <a:ext cx="5221500" cy="569400"/>
          </a:xfrm>
          <a:prstGeom prst="rect">
            <a:avLst/>
          </a:prstGeom>
          <a:solidFill>
            <a:srgbClr val="CC0033"/>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000">
              <a:solidFill>
                <a:srgbClr val="FFFFFF"/>
              </a:solidFill>
              <a:latin typeface="Quattrocento Sans"/>
              <a:ea typeface="Quattrocento Sans"/>
              <a:cs typeface="Quattrocento Sans"/>
              <a:sym typeface="Quattrocento Sans"/>
            </a:endParaRPr>
          </a:p>
        </p:txBody>
      </p:sp>
      <p:sp>
        <p:nvSpPr>
          <p:cNvPr id="118" name="Shape 118"/>
          <p:cNvSpPr/>
          <p:nvPr/>
        </p:nvSpPr>
        <p:spPr>
          <a:xfrm>
            <a:off x="1073900" y="1254988"/>
            <a:ext cx="2397900" cy="1370100"/>
          </a:xfrm>
          <a:prstGeom prst="rect">
            <a:avLst/>
          </a:prstGeom>
          <a:solidFill>
            <a:srgbClr val="CC0033"/>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000">
              <a:solidFill>
                <a:srgbClr val="FFFFFF"/>
              </a:solidFill>
              <a:latin typeface="Quattrocento Sans"/>
              <a:ea typeface="Quattrocento Sans"/>
              <a:cs typeface="Quattrocento Sans"/>
              <a:sym typeface="Quattrocento Sans"/>
            </a:endParaRPr>
          </a:p>
        </p:txBody>
      </p:sp>
      <p:sp>
        <p:nvSpPr>
          <p:cNvPr id="119" name="Shape 119"/>
          <p:cNvSpPr/>
          <p:nvPr/>
        </p:nvSpPr>
        <p:spPr>
          <a:xfrm>
            <a:off x="1073900" y="2663122"/>
            <a:ext cx="2397900" cy="197400"/>
          </a:xfrm>
          <a:prstGeom prst="rect">
            <a:avLst/>
          </a:prstGeom>
          <a:solidFill>
            <a:srgbClr val="CC0033"/>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000">
              <a:solidFill>
                <a:srgbClr val="FFFFFF"/>
              </a:solidFill>
              <a:latin typeface="Quattrocento Sans"/>
              <a:ea typeface="Quattrocento Sans"/>
              <a:cs typeface="Quattrocento Sans"/>
              <a:sym typeface="Quattrocento Sans"/>
            </a:endParaRPr>
          </a:p>
        </p:txBody>
      </p:sp>
      <p:sp>
        <p:nvSpPr>
          <p:cNvPr id="120" name="Shape 120"/>
          <p:cNvSpPr/>
          <p:nvPr/>
        </p:nvSpPr>
        <p:spPr>
          <a:xfrm>
            <a:off x="3617150" y="1254988"/>
            <a:ext cx="2397900" cy="1370100"/>
          </a:xfrm>
          <a:prstGeom prst="rect">
            <a:avLst/>
          </a:prstGeom>
          <a:solidFill>
            <a:srgbClr val="CC0033"/>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000">
              <a:solidFill>
                <a:srgbClr val="FFFFFF"/>
              </a:solidFill>
              <a:latin typeface="Quattrocento Sans"/>
              <a:ea typeface="Quattrocento Sans"/>
              <a:cs typeface="Quattrocento Sans"/>
              <a:sym typeface="Quattrocento Sans"/>
            </a:endParaRPr>
          </a:p>
        </p:txBody>
      </p:sp>
      <p:sp>
        <p:nvSpPr>
          <p:cNvPr id="121" name="Shape 121"/>
          <p:cNvSpPr/>
          <p:nvPr/>
        </p:nvSpPr>
        <p:spPr>
          <a:xfrm>
            <a:off x="3617150" y="2663172"/>
            <a:ext cx="2397900" cy="197400"/>
          </a:xfrm>
          <a:prstGeom prst="rect">
            <a:avLst/>
          </a:prstGeom>
          <a:solidFill>
            <a:srgbClr val="CC0033"/>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lang="en" sz="1000">
                <a:solidFill>
                  <a:srgbClr val="FFFFFF"/>
                </a:solidFill>
                <a:latin typeface="Quattrocento Sans"/>
                <a:ea typeface="Quattrocento Sans"/>
                <a:cs typeface="Quattrocento Sans"/>
                <a:sym typeface="Quattrocento Sans"/>
              </a:rPr>
              <a:t>course info tracker</a:t>
            </a:r>
            <a:endParaRPr sz="1000">
              <a:solidFill>
                <a:srgbClr val="FFFFFF"/>
              </a:solidFill>
              <a:latin typeface="Quattrocento Sans"/>
              <a:ea typeface="Quattrocento Sans"/>
              <a:cs typeface="Quattrocento Sans"/>
              <a:sym typeface="Quattrocento Sans"/>
            </a:endParaRPr>
          </a:p>
        </p:txBody>
      </p:sp>
      <p:sp>
        <p:nvSpPr>
          <p:cNvPr id="122" name="Shape 122"/>
          <p:cNvSpPr/>
          <p:nvPr/>
        </p:nvSpPr>
        <p:spPr>
          <a:xfrm>
            <a:off x="6160400" y="1254988"/>
            <a:ext cx="2397900" cy="1370100"/>
          </a:xfrm>
          <a:prstGeom prst="rect">
            <a:avLst/>
          </a:prstGeom>
          <a:solidFill>
            <a:srgbClr val="CC0033"/>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000">
              <a:solidFill>
                <a:srgbClr val="FFFFFF"/>
              </a:solidFill>
              <a:latin typeface="Quattrocento Sans"/>
              <a:ea typeface="Quattrocento Sans"/>
              <a:cs typeface="Quattrocento Sans"/>
              <a:sym typeface="Quattrocento Sans"/>
            </a:endParaRPr>
          </a:p>
        </p:txBody>
      </p:sp>
      <p:sp>
        <p:nvSpPr>
          <p:cNvPr id="123" name="Shape 123"/>
          <p:cNvSpPr/>
          <p:nvPr/>
        </p:nvSpPr>
        <p:spPr>
          <a:xfrm>
            <a:off x="6160400" y="2663172"/>
            <a:ext cx="2397900" cy="197400"/>
          </a:xfrm>
          <a:prstGeom prst="rect">
            <a:avLst/>
          </a:prstGeom>
          <a:solidFill>
            <a:srgbClr val="CC0033"/>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lang="en" sz="1000">
                <a:solidFill>
                  <a:srgbClr val="FFFFFF"/>
                </a:solidFill>
                <a:latin typeface="Quattrocento Sans"/>
                <a:ea typeface="Quattrocento Sans"/>
                <a:cs typeface="Quattrocento Sans"/>
                <a:sym typeface="Quattrocento Sans"/>
              </a:rPr>
              <a:t>course info tracker</a:t>
            </a:r>
            <a:endParaRPr sz="1000">
              <a:solidFill>
                <a:srgbClr val="FFFFFF"/>
              </a:solidFill>
              <a:latin typeface="Quattrocento Sans"/>
              <a:ea typeface="Quattrocento Sans"/>
              <a:cs typeface="Quattrocento Sans"/>
              <a:sym typeface="Quattrocento Sans"/>
            </a:endParaRPr>
          </a:p>
        </p:txBody>
      </p:sp>
      <p:sp>
        <p:nvSpPr>
          <p:cNvPr id="124" name="Shape 124"/>
          <p:cNvSpPr/>
          <p:nvPr/>
        </p:nvSpPr>
        <p:spPr>
          <a:xfrm>
            <a:off x="1073900" y="2990663"/>
            <a:ext cx="2397900" cy="1370100"/>
          </a:xfrm>
          <a:prstGeom prst="rect">
            <a:avLst/>
          </a:prstGeom>
          <a:solidFill>
            <a:srgbClr val="CC0033"/>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000">
              <a:solidFill>
                <a:srgbClr val="FFFFFF"/>
              </a:solidFill>
              <a:latin typeface="Quattrocento Sans"/>
              <a:ea typeface="Quattrocento Sans"/>
              <a:cs typeface="Quattrocento Sans"/>
              <a:sym typeface="Quattrocento Sans"/>
            </a:endParaRPr>
          </a:p>
        </p:txBody>
      </p:sp>
      <p:sp>
        <p:nvSpPr>
          <p:cNvPr id="125" name="Shape 125"/>
          <p:cNvSpPr/>
          <p:nvPr/>
        </p:nvSpPr>
        <p:spPr>
          <a:xfrm>
            <a:off x="1073900" y="4398847"/>
            <a:ext cx="2397900" cy="197400"/>
          </a:xfrm>
          <a:prstGeom prst="rect">
            <a:avLst/>
          </a:prstGeom>
          <a:solidFill>
            <a:srgbClr val="CC0033"/>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lang="en" sz="1000">
                <a:solidFill>
                  <a:srgbClr val="FFFFFF"/>
                </a:solidFill>
                <a:latin typeface="Quattrocento Sans"/>
                <a:ea typeface="Quattrocento Sans"/>
                <a:cs typeface="Quattrocento Sans"/>
                <a:sym typeface="Quattrocento Sans"/>
              </a:rPr>
              <a:t>course info tracker</a:t>
            </a:r>
            <a:endParaRPr sz="1000">
              <a:solidFill>
                <a:srgbClr val="FFFFFF"/>
              </a:solidFill>
              <a:latin typeface="Quattrocento Sans"/>
              <a:ea typeface="Quattrocento Sans"/>
              <a:cs typeface="Quattrocento Sans"/>
              <a:sym typeface="Quattrocento Sans"/>
            </a:endParaRPr>
          </a:p>
        </p:txBody>
      </p:sp>
      <p:sp>
        <p:nvSpPr>
          <p:cNvPr id="126" name="Shape 126"/>
          <p:cNvSpPr/>
          <p:nvPr/>
        </p:nvSpPr>
        <p:spPr>
          <a:xfrm>
            <a:off x="3617150" y="2990663"/>
            <a:ext cx="2397900" cy="1370100"/>
          </a:xfrm>
          <a:prstGeom prst="rect">
            <a:avLst/>
          </a:prstGeom>
          <a:solidFill>
            <a:srgbClr val="CC0033"/>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000">
              <a:solidFill>
                <a:srgbClr val="FFFFFF"/>
              </a:solidFill>
              <a:latin typeface="Quattrocento Sans"/>
              <a:ea typeface="Quattrocento Sans"/>
              <a:cs typeface="Quattrocento Sans"/>
              <a:sym typeface="Quattrocento Sans"/>
            </a:endParaRPr>
          </a:p>
        </p:txBody>
      </p:sp>
      <p:sp>
        <p:nvSpPr>
          <p:cNvPr id="127" name="Shape 127"/>
          <p:cNvSpPr/>
          <p:nvPr/>
        </p:nvSpPr>
        <p:spPr>
          <a:xfrm>
            <a:off x="3617150" y="4398847"/>
            <a:ext cx="2397900" cy="197400"/>
          </a:xfrm>
          <a:prstGeom prst="rect">
            <a:avLst/>
          </a:prstGeom>
          <a:solidFill>
            <a:srgbClr val="CC0033"/>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lang="en" sz="1000">
                <a:solidFill>
                  <a:srgbClr val="FFFFFF"/>
                </a:solidFill>
                <a:latin typeface="Quattrocento Sans"/>
                <a:ea typeface="Quattrocento Sans"/>
                <a:cs typeface="Quattrocento Sans"/>
                <a:sym typeface="Quattrocento Sans"/>
              </a:rPr>
              <a:t>course info tracker</a:t>
            </a:r>
            <a:endParaRPr sz="1000">
              <a:solidFill>
                <a:srgbClr val="FFFFFF"/>
              </a:solidFill>
              <a:latin typeface="Quattrocento Sans"/>
              <a:ea typeface="Quattrocento Sans"/>
              <a:cs typeface="Quattrocento Sans"/>
              <a:sym typeface="Quattrocento Sans"/>
            </a:endParaRPr>
          </a:p>
        </p:txBody>
      </p:sp>
      <p:sp>
        <p:nvSpPr>
          <p:cNvPr id="128" name="Shape 128"/>
          <p:cNvSpPr/>
          <p:nvPr/>
        </p:nvSpPr>
        <p:spPr>
          <a:xfrm>
            <a:off x="6160400" y="2990663"/>
            <a:ext cx="2397900" cy="1370100"/>
          </a:xfrm>
          <a:prstGeom prst="rect">
            <a:avLst/>
          </a:prstGeom>
          <a:solidFill>
            <a:srgbClr val="CC0033"/>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000">
              <a:solidFill>
                <a:srgbClr val="FFFFFF"/>
              </a:solidFill>
              <a:latin typeface="Quattrocento Sans"/>
              <a:ea typeface="Quattrocento Sans"/>
              <a:cs typeface="Quattrocento Sans"/>
              <a:sym typeface="Quattrocento Sans"/>
            </a:endParaRPr>
          </a:p>
        </p:txBody>
      </p:sp>
      <p:sp>
        <p:nvSpPr>
          <p:cNvPr id="129" name="Shape 129"/>
          <p:cNvSpPr/>
          <p:nvPr/>
        </p:nvSpPr>
        <p:spPr>
          <a:xfrm>
            <a:off x="6160400" y="4398847"/>
            <a:ext cx="2397900" cy="197400"/>
          </a:xfrm>
          <a:prstGeom prst="rect">
            <a:avLst/>
          </a:prstGeom>
          <a:solidFill>
            <a:srgbClr val="CC0033"/>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lang="en" sz="1000">
                <a:solidFill>
                  <a:srgbClr val="FFFFFF"/>
                </a:solidFill>
                <a:latin typeface="Quattrocento Sans"/>
                <a:ea typeface="Quattrocento Sans"/>
                <a:cs typeface="Quattrocento Sans"/>
                <a:sym typeface="Quattrocento Sans"/>
              </a:rPr>
              <a:t>course info tracker</a:t>
            </a:r>
            <a:endParaRPr sz="1000">
              <a:solidFill>
                <a:srgbClr val="FFFFFF"/>
              </a:solidFill>
              <a:latin typeface="Quattrocento Sans"/>
              <a:ea typeface="Quattrocento Sans"/>
              <a:cs typeface="Quattrocento Sans"/>
              <a:sym typeface="Quattrocento Sans"/>
            </a:endParaRPr>
          </a:p>
        </p:txBody>
      </p:sp>
      <p:sp>
        <p:nvSpPr>
          <p:cNvPr id="130" name="Shape 130"/>
          <p:cNvSpPr/>
          <p:nvPr/>
        </p:nvSpPr>
        <p:spPr>
          <a:xfrm>
            <a:off x="1073900" y="1274400"/>
            <a:ext cx="2397900" cy="841500"/>
          </a:xfrm>
          <a:prstGeom prst="rect">
            <a:avLst/>
          </a:prstGeom>
          <a:solidFill>
            <a:srgbClr val="CC0033"/>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000">
              <a:solidFill>
                <a:srgbClr val="FFFFFF"/>
              </a:solidFill>
              <a:latin typeface="Quattrocento Sans"/>
              <a:ea typeface="Quattrocento Sans"/>
              <a:cs typeface="Quattrocento Sans"/>
              <a:sym typeface="Quattrocento Sans"/>
            </a:endParaRPr>
          </a:p>
        </p:txBody>
      </p:sp>
      <p:cxnSp>
        <p:nvCxnSpPr>
          <p:cNvPr id="131" name="Shape 131"/>
          <p:cNvCxnSpPr/>
          <p:nvPr/>
        </p:nvCxnSpPr>
        <p:spPr>
          <a:xfrm flipH="1" rot="10800000">
            <a:off x="1087686" y="1280376"/>
            <a:ext cx="2384100" cy="832200"/>
          </a:xfrm>
          <a:prstGeom prst="straightConnector1">
            <a:avLst/>
          </a:prstGeom>
          <a:noFill/>
          <a:ln cap="flat" cmpd="sng" w="9525">
            <a:solidFill>
              <a:schemeClr val="dk2"/>
            </a:solidFill>
            <a:prstDash val="solid"/>
            <a:round/>
            <a:headEnd len="med" w="med" type="none"/>
            <a:tailEnd len="med" w="med" type="none"/>
          </a:ln>
        </p:spPr>
      </p:cxnSp>
      <p:cxnSp>
        <p:nvCxnSpPr>
          <p:cNvPr id="132" name="Shape 132"/>
          <p:cNvCxnSpPr/>
          <p:nvPr/>
        </p:nvCxnSpPr>
        <p:spPr>
          <a:xfrm>
            <a:off x="1084123" y="1278726"/>
            <a:ext cx="2365800" cy="826800"/>
          </a:xfrm>
          <a:prstGeom prst="straightConnector1">
            <a:avLst/>
          </a:prstGeom>
          <a:noFill/>
          <a:ln cap="flat" cmpd="sng" w="9525">
            <a:solidFill>
              <a:schemeClr val="dk2"/>
            </a:solidFill>
            <a:prstDash val="solid"/>
            <a:round/>
            <a:headEnd len="med" w="med" type="none"/>
            <a:tailEnd len="med" w="med" type="none"/>
          </a:ln>
        </p:spPr>
      </p:cxnSp>
      <p:sp>
        <p:nvSpPr>
          <p:cNvPr id="133" name="Shape 133"/>
          <p:cNvSpPr/>
          <p:nvPr/>
        </p:nvSpPr>
        <p:spPr>
          <a:xfrm>
            <a:off x="1073900" y="245150"/>
            <a:ext cx="7484400" cy="226200"/>
          </a:xfrm>
          <a:prstGeom prst="rect">
            <a:avLst/>
          </a:prstGeom>
          <a:solidFill>
            <a:srgbClr val="CC0033"/>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000">
              <a:solidFill>
                <a:srgbClr val="FFFFFF"/>
              </a:solidFill>
              <a:latin typeface="Quattrocento Sans"/>
              <a:ea typeface="Quattrocento Sans"/>
              <a:cs typeface="Quattrocento Sans"/>
              <a:sym typeface="Quattrocento Sans"/>
            </a:endParaRPr>
          </a:p>
        </p:txBody>
      </p:sp>
      <p:sp>
        <p:nvSpPr>
          <p:cNvPr id="134" name="Shape 134"/>
          <p:cNvSpPr txBox="1"/>
          <p:nvPr/>
        </p:nvSpPr>
        <p:spPr>
          <a:xfrm>
            <a:off x="828675" y="179750"/>
            <a:ext cx="990600" cy="2262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chemeClr val="lt1"/>
                </a:solidFill>
                <a:latin typeface="Quattrocento Sans"/>
                <a:ea typeface="Quattrocento Sans"/>
                <a:cs typeface="Quattrocento Sans"/>
                <a:sym typeface="Quattrocento Sans"/>
              </a:rPr>
              <a:t>header</a:t>
            </a:r>
            <a:endParaRPr/>
          </a:p>
        </p:txBody>
      </p:sp>
      <p:sp>
        <p:nvSpPr>
          <p:cNvPr id="135" name="Shape 135"/>
          <p:cNvSpPr txBox="1"/>
          <p:nvPr/>
        </p:nvSpPr>
        <p:spPr>
          <a:xfrm>
            <a:off x="6477000" y="222225"/>
            <a:ext cx="2238000" cy="305400"/>
          </a:xfrm>
          <a:prstGeom prst="rect">
            <a:avLst/>
          </a:prstGeom>
          <a:noFill/>
          <a:ln>
            <a:noFill/>
          </a:ln>
        </p:spPr>
        <p:txBody>
          <a:bodyPr anchorCtr="0" anchor="t" bIns="91425" lIns="91425" spcFirstLastPara="1" rIns="91425" wrap="square" tIns="91425">
            <a:noAutofit/>
          </a:bodyPr>
          <a:lstStyle/>
          <a:p>
            <a:pPr indent="0" lvl="0" marL="0" rtl="0">
              <a:spcBef>
                <a:spcPts val="0"/>
              </a:spcBef>
              <a:spcAft>
                <a:spcPts val="0"/>
              </a:spcAft>
              <a:buNone/>
            </a:pPr>
            <a:r>
              <a:rPr lang="en" sz="600" u="sng">
                <a:solidFill>
                  <a:srgbClr val="0000FF"/>
                </a:solidFill>
                <a:latin typeface="Quattrocento Sans"/>
                <a:ea typeface="Quattrocento Sans"/>
                <a:cs typeface="Quattrocento Sans"/>
                <a:sym typeface="Quattrocento Sans"/>
              </a:rPr>
              <a:t>Rutgers.edu</a:t>
            </a:r>
            <a:r>
              <a:rPr lang="en" sz="600">
                <a:solidFill>
                  <a:srgbClr val="FFFFFF"/>
                </a:solidFill>
                <a:latin typeface="Quattrocento Sans"/>
                <a:ea typeface="Quattrocento Sans"/>
                <a:cs typeface="Quattrocento Sans"/>
                <a:sym typeface="Quattrocento Sans"/>
              </a:rPr>
              <a:t>   |   </a:t>
            </a:r>
            <a:r>
              <a:rPr lang="en" sz="600" u="sng">
                <a:solidFill>
                  <a:srgbClr val="0000FF"/>
                </a:solidFill>
                <a:latin typeface="Quattrocento Sans"/>
                <a:ea typeface="Quattrocento Sans"/>
                <a:cs typeface="Quattrocento Sans"/>
                <a:sym typeface="Quattrocento Sans"/>
              </a:rPr>
              <a:t>Home</a:t>
            </a:r>
            <a:r>
              <a:rPr lang="en" sz="600">
                <a:solidFill>
                  <a:srgbClr val="FFFFFF"/>
                </a:solidFill>
                <a:latin typeface="Quattrocento Sans"/>
                <a:ea typeface="Quattrocento Sans"/>
                <a:cs typeface="Quattrocento Sans"/>
                <a:sym typeface="Quattrocento Sans"/>
              </a:rPr>
              <a:t>   |   </a:t>
            </a:r>
            <a:r>
              <a:rPr lang="en" sz="600" u="sng">
                <a:solidFill>
                  <a:srgbClr val="0000FF"/>
                </a:solidFill>
                <a:latin typeface="Quattrocento Sans"/>
                <a:ea typeface="Quattrocento Sans"/>
                <a:cs typeface="Quattrocento Sans"/>
                <a:sym typeface="Quattrocento Sans"/>
              </a:rPr>
              <a:t>Account</a:t>
            </a:r>
            <a:r>
              <a:rPr lang="en" sz="600">
                <a:solidFill>
                  <a:srgbClr val="0000FF"/>
                </a:solidFill>
                <a:latin typeface="Quattrocento Sans"/>
                <a:ea typeface="Quattrocento Sans"/>
                <a:cs typeface="Quattrocento Sans"/>
                <a:sym typeface="Quattrocento Sans"/>
              </a:rPr>
              <a:t> </a:t>
            </a:r>
            <a:r>
              <a:rPr lang="en" sz="600">
                <a:solidFill>
                  <a:srgbClr val="FFFFFF"/>
                </a:solidFill>
                <a:latin typeface="Quattrocento Sans"/>
                <a:ea typeface="Quattrocento Sans"/>
                <a:cs typeface="Quattrocento Sans"/>
                <a:sym typeface="Quattrocento Sans"/>
              </a:rPr>
              <a:t>  |   </a:t>
            </a:r>
            <a:r>
              <a:rPr lang="en" sz="600" u="sng">
                <a:solidFill>
                  <a:srgbClr val="0000FF"/>
                </a:solidFill>
                <a:latin typeface="Quattrocento Sans"/>
                <a:ea typeface="Quattrocento Sans"/>
                <a:cs typeface="Quattrocento Sans"/>
                <a:sym typeface="Quattrocento Sans"/>
              </a:rPr>
              <a:t>Settings</a:t>
            </a:r>
            <a:r>
              <a:rPr lang="en" sz="600">
                <a:solidFill>
                  <a:srgbClr val="0000FF"/>
                </a:solidFill>
                <a:latin typeface="Quattrocento Sans"/>
                <a:ea typeface="Quattrocento Sans"/>
                <a:cs typeface="Quattrocento Sans"/>
                <a:sym typeface="Quattrocento Sans"/>
              </a:rPr>
              <a:t> </a:t>
            </a:r>
            <a:r>
              <a:rPr lang="en" sz="600">
                <a:solidFill>
                  <a:srgbClr val="FFFFFF"/>
                </a:solidFill>
                <a:latin typeface="Quattrocento Sans"/>
                <a:ea typeface="Quattrocento Sans"/>
                <a:cs typeface="Quattrocento Sans"/>
                <a:sym typeface="Quattrocento Sans"/>
              </a:rPr>
              <a:t>  |   </a:t>
            </a:r>
            <a:r>
              <a:rPr lang="en" sz="600" u="sng">
                <a:solidFill>
                  <a:srgbClr val="0000FF"/>
                </a:solidFill>
                <a:latin typeface="Quattrocento Sans"/>
                <a:ea typeface="Quattrocento Sans"/>
                <a:cs typeface="Quattrocento Sans"/>
                <a:sym typeface="Quattrocento Sans"/>
              </a:rPr>
              <a:t>Logout</a:t>
            </a:r>
            <a:endParaRPr sz="600" u="sng">
              <a:solidFill>
                <a:srgbClr val="0000FF"/>
              </a:solidFill>
              <a:latin typeface="Quattrocento Sans"/>
              <a:ea typeface="Quattrocento Sans"/>
              <a:cs typeface="Quattrocento Sans"/>
              <a:sym typeface="Quattrocento Sans"/>
            </a:endParaRPr>
          </a:p>
        </p:txBody>
      </p:sp>
      <p:sp>
        <p:nvSpPr>
          <p:cNvPr id="136" name="Shape 136"/>
          <p:cNvSpPr/>
          <p:nvPr/>
        </p:nvSpPr>
        <p:spPr>
          <a:xfrm>
            <a:off x="1073900" y="4749375"/>
            <a:ext cx="7484400" cy="226200"/>
          </a:xfrm>
          <a:prstGeom prst="rect">
            <a:avLst/>
          </a:prstGeom>
          <a:solidFill>
            <a:srgbClr val="CC0033"/>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000">
              <a:solidFill>
                <a:srgbClr val="FFFFFF"/>
              </a:solidFill>
              <a:latin typeface="Quattrocento Sans"/>
              <a:ea typeface="Quattrocento Sans"/>
              <a:cs typeface="Quattrocento Sans"/>
              <a:sym typeface="Quattrocento Sans"/>
            </a:endParaRPr>
          </a:p>
        </p:txBody>
      </p:sp>
      <p:sp>
        <p:nvSpPr>
          <p:cNvPr id="137" name="Shape 137"/>
          <p:cNvSpPr txBox="1"/>
          <p:nvPr/>
        </p:nvSpPr>
        <p:spPr>
          <a:xfrm>
            <a:off x="828675" y="4683975"/>
            <a:ext cx="990600" cy="2262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chemeClr val="lt1"/>
                </a:solidFill>
                <a:latin typeface="Quattrocento Sans"/>
                <a:ea typeface="Quattrocento Sans"/>
                <a:cs typeface="Quattrocento Sans"/>
                <a:sym typeface="Quattrocento Sans"/>
              </a:rPr>
              <a:t>footer</a:t>
            </a:r>
            <a:endParaRPr/>
          </a:p>
        </p:txBody>
      </p:sp>
      <p:sp>
        <p:nvSpPr>
          <p:cNvPr id="138" name="Shape 138"/>
          <p:cNvSpPr txBox="1"/>
          <p:nvPr/>
        </p:nvSpPr>
        <p:spPr>
          <a:xfrm>
            <a:off x="6829425" y="4725575"/>
            <a:ext cx="1764000" cy="226200"/>
          </a:xfrm>
          <a:prstGeom prst="rect">
            <a:avLst/>
          </a:prstGeom>
          <a:noFill/>
          <a:ln>
            <a:noFill/>
          </a:ln>
        </p:spPr>
        <p:txBody>
          <a:bodyPr anchorCtr="0" anchor="t" bIns="91425" lIns="91425" spcFirstLastPara="1" rIns="91425" wrap="square" tIns="91425">
            <a:noAutofit/>
          </a:bodyPr>
          <a:lstStyle/>
          <a:p>
            <a:pPr indent="0" lvl="0" marL="0" rtl="0">
              <a:spcBef>
                <a:spcPts val="0"/>
              </a:spcBef>
              <a:spcAft>
                <a:spcPts val="0"/>
              </a:spcAft>
              <a:buNone/>
            </a:pPr>
            <a:r>
              <a:rPr lang="en" sz="600" u="sng">
                <a:solidFill>
                  <a:srgbClr val="0000FF"/>
                </a:solidFill>
                <a:latin typeface="Quattrocento Sans"/>
                <a:ea typeface="Quattrocento Sans"/>
                <a:cs typeface="Quattrocento Sans"/>
                <a:sym typeface="Quattrocento Sans"/>
              </a:rPr>
              <a:t>About Us</a:t>
            </a:r>
            <a:r>
              <a:rPr lang="en" sz="600">
                <a:solidFill>
                  <a:srgbClr val="FFFFFF"/>
                </a:solidFill>
                <a:latin typeface="Quattrocento Sans"/>
                <a:ea typeface="Quattrocento Sans"/>
                <a:cs typeface="Quattrocento Sans"/>
                <a:sym typeface="Quattrocento Sans"/>
              </a:rPr>
              <a:t>   |   </a:t>
            </a:r>
            <a:r>
              <a:rPr lang="en" sz="600" u="sng">
                <a:solidFill>
                  <a:srgbClr val="0000FF"/>
                </a:solidFill>
                <a:latin typeface="Quattrocento Sans"/>
                <a:ea typeface="Quattrocento Sans"/>
                <a:cs typeface="Quattrocento Sans"/>
                <a:sym typeface="Quattrocento Sans"/>
              </a:rPr>
              <a:t>Contact Us</a:t>
            </a:r>
            <a:r>
              <a:rPr lang="en" sz="600">
                <a:solidFill>
                  <a:srgbClr val="0000FF"/>
                </a:solidFill>
                <a:latin typeface="Quattrocento Sans"/>
                <a:ea typeface="Quattrocento Sans"/>
                <a:cs typeface="Quattrocento Sans"/>
                <a:sym typeface="Quattrocento Sans"/>
              </a:rPr>
              <a:t> </a:t>
            </a:r>
            <a:r>
              <a:rPr lang="en" sz="600">
                <a:solidFill>
                  <a:srgbClr val="FFFFFF"/>
                </a:solidFill>
                <a:latin typeface="Quattrocento Sans"/>
                <a:ea typeface="Quattrocento Sans"/>
                <a:cs typeface="Quattrocento Sans"/>
                <a:sym typeface="Quattrocento Sans"/>
              </a:rPr>
              <a:t>  |   </a:t>
            </a:r>
            <a:r>
              <a:rPr lang="en" sz="600" u="sng">
                <a:solidFill>
                  <a:srgbClr val="0000FF"/>
                </a:solidFill>
                <a:latin typeface="Quattrocento Sans"/>
                <a:ea typeface="Quattrocento Sans"/>
                <a:cs typeface="Quattrocento Sans"/>
                <a:sym typeface="Quattrocento Sans"/>
              </a:rPr>
              <a:t>Help</a:t>
            </a:r>
            <a:r>
              <a:rPr lang="en" sz="600">
                <a:solidFill>
                  <a:srgbClr val="0000FF"/>
                </a:solidFill>
                <a:latin typeface="Quattrocento Sans"/>
                <a:ea typeface="Quattrocento Sans"/>
                <a:cs typeface="Quattrocento Sans"/>
                <a:sym typeface="Quattrocento Sans"/>
              </a:rPr>
              <a:t>   </a:t>
            </a:r>
            <a:r>
              <a:rPr lang="en" sz="600">
                <a:solidFill>
                  <a:srgbClr val="FFFFFF"/>
                </a:solidFill>
                <a:latin typeface="Quattrocento Sans"/>
                <a:ea typeface="Quattrocento Sans"/>
                <a:cs typeface="Quattrocento Sans"/>
                <a:sym typeface="Quattrocento Sans"/>
              </a:rPr>
              <a:t>|   Copyright</a:t>
            </a:r>
            <a:endParaRPr sz="600" u="sng">
              <a:solidFill>
                <a:srgbClr val="0000FF"/>
              </a:solidFill>
              <a:latin typeface="Quattrocento Sans"/>
              <a:ea typeface="Quattrocento Sans"/>
              <a:cs typeface="Quattrocento Sans"/>
              <a:sym typeface="Quattrocento Sans"/>
            </a:endParaRPr>
          </a:p>
        </p:txBody>
      </p:sp>
      <p:sp>
        <p:nvSpPr>
          <p:cNvPr id="139" name="Shape 139"/>
          <p:cNvSpPr/>
          <p:nvPr/>
        </p:nvSpPr>
        <p:spPr>
          <a:xfrm>
            <a:off x="7243325" y="555463"/>
            <a:ext cx="1314900" cy="569400"/>
          </a:xfrm>
          <a:prstGeom prst="rect">
            <a:avLst/>
          </a:prstGeom>
          <a:solidFill>
            <a:srgbClr val="CC0033"/>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000">
              <a:solidFill>
                <a:srgbClr val="FFFFFF"/>
              </a:solidFill>
              <a:latin typeface="Quattrocento Sans"/>
              <a:ea typeface="Quattrocento Sans"/>
              <a:cs typeface="Quattrocento Sans"/>
              <a:sym typeface="Quattrocento Sans"/>
            </a:endParaRPr>
          </a:p>
        </p:txBody>
      </p:sp>
      <p:sp>
        <p:nvSpPr>
          <p:cNvPr id="140" name="Shape 140"/>
          <p:cNvSpPr/>
          <p:nvPr/>
        </p:nvSpPr>
        <p:spPr>
          <a:xfrm>
            <a:off x="7372350" y="942975"/>
            <a:ext cx="1128300" cy="109800"/>
          </a:xfrm>
          <a:prstGeom prst="roundRect">
            <a:avLst>
              <a:gd fmla="val 16667" name="adj"/>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141" name="Shape 141"/>
          <p:cNvSpPr txBox="1"/>
          <p:nvPr/>
        </p:nvSpPr>
        <p:spPr>
          <a:xfrm>
            <a:off x="7186175" y="520075"/>
            <a:ext cx="990600" cy="2043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chemeClr val="lt1"/>
                </a:solidFill>
                <a:latin typeface="Quattrocento Sans"/>
                <a:ea typeface="Quattrocento Sans"/>
                <a:cs typeface="Quattrocento Sans"/>
                <a:sym typeface="Quattrocento Sans"/>
              </a:rPr>
              <a:t>search form</a:t>
            </a:r>
            <a:endParaRPr/>
          </a:p>
        </p:txBody>
      </p:sp>
      <p:sp>
        <p:nvSpPr>
          <p:cNvPr id="142" name="Shape 142"/>
          <p:cNvSpPr/>
          <p:nvPr/>
        </p:nvSpPr>
        <p:spPr>
          <a:xfrm>
            <a:off x="7337800" y="930372"/>
            <a:ext cx="157500" cy="135000"/>
          </a:xfrm>
          <a:prstGeom prst="rect">
            <a:avLst/>
          </a:prstGeom>
          <a:solidFill>
            <a:srgbClr val="CC0033"/>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000">
              <a:solidFill>
                <a:srgbClr val="FFFFFF"/>
              </a:solidFill>
              <a:latin typeface="Quattrocento Sans"/>
              <a:ea typeface="Quattrocento Sans"/>
              <a:cs typeface="Quattrocento Sans"/>
              <a:sym typeface="Quattrocento Sans"/>
            </a:endParaRPr>
          </a:p>
        </p:txBody>
      </p:sp>
      <p:cxnSp>
        <p:nvCxnSpPr>
          <p:cNvPr id="143" name="Shape 143"/>
          <p:cNvCxnSpPr/>
          <p:nvPr/>
        </p:nvCxnSpPr>
        <p:spPr>
          <a:xfrm flipH="1" rot="10800000">
            <a:off x="7338706" y="931321"/>
            <a:ext cx="156600" cy="133500"/>
          </a:xfrm>
          <a:prstGeom prst="straightConnector1">
            <a:avLst/>
          </a:prstGeom>
          <a:noFill/>
          <a:ln cap="flat" cmpd="sng" w="9525">
            <a:solidFill>
              <a:schemeClr val="dk2"/>
            </a:solidFill>
            <a:prstDash val="solid"/>
            <a:round/>
            <a:headEnd len="med" w="med" type="none"/>
            <a:tailEnd len="med" w="med" type="none"/>
          </a:ln>
        </p:spPr>
      </p:cxnSp>
      <p:cxnSp>
        <p:nvCxnSpPr>
          <p:cNvPr id="144" name="Shape 144"/>
          <p:cNvCxnSpPr/>
          <p:nvPr/>
        </p:nvCxnSpPr>
        <p:spPr>
          <a:xfrm>
            <a:off x="7338472" y="931066"/>
            <a:ext cx="155400" cy="132600"/>
          </a:xfrm>
          <a:prstGeom prst="straightConnector1">
            <a:avLst/>
          </a:prstGeom>
          <a:noFill/>
          <a:ln cap="flat" cmpd="sng" w="9525">
            <a:solidFill>
              <a:schemeClr val="dk2"/>
            </a:solidFill>
            <a:prstDash val="solid"/>
            <a:round/>
            <a:headEnd len="med" w="med" type="none"/>
            <a:tailEnd len="med" w="med" type="none"/>
          </a:ln>
        </p:spPr>
      </p:cxnSp>
      <p:sp>
        <p:nvSpPr>
          <p:cNvPr id="145" name="Shape 145"/>
          <p:cNvSpPr txBox="1"/>
          <p:nvPr/>
        </p:nvSpPr>
        <p:spPr>
          <a:xfrm>
            <a:off x="1919525" y="555475"/>
            <a:ext cx="662100" cy="3201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lang="en" sz="1000">
                <a:solidFill>
                  <a:schemeClr val="lt1"/>
                </a:solidFill>
                <a:latin typeface="Quattrocento Sans"/>
                <a:ea typeface="Quattrocento Sans"/>
                <a:cs typeface="Quattrocento Sans"/>
                <a:sym typeface="Quattrocento Sans"/>
              </a:rPr>
              <a:t>nav bar</a:t>
            </a:r>
            <a:endParaRPr/>
          </a:p>
        </p:txBody>
      </p:sp>
      <p:sp>
        <p:nvSpPr>
          <p:cNvPr id="146" name="Shape 146"/>
          <p:cNvSpPr txBox="1"/>
          <p:nvPr/>
        </p:nvSpPr>
        <p:spPr>
          <a:xfrm>
            <a:off x="1919647" y="710475"/>
            <a:ext cx="5221500" cy="305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u="sng">
                <a:solidFill>
                  <a:srgbClr val="0000FF"/>
                </a:solidFill>
                <a:latin typeface="Quattrocento Sans"/>
                <a:ea typeface="Quattrocento Sans"/>
                <a:cs typeface="Quattrocento Sans"/>
                <a:sym typeface="Quattrocento Sans"/>
              </a:rPr>
              <a:t>Inbox</a:t>
            </a:r>
            <a:r>
              <a:rPr lang="en" sz="1000">
                <a:solidFill>
                  <a:srgbClr val="FFFFFF"/>
                </a:solidFill>
                <a:latin typeface="Quattrocento Sans"/>
                <a:ea typeface="Quattrocento Sans"/>
                <a:cs typeface="Quattrocento Sans"/>
                <a:sym typeface="Quattrocento Sans"/>
              </a:rPr>
              <a:t>   |  </a:t>
            </a:r>
            <a:r>
              <a:rPr lang="en" sz="1000" u="sng">
                <a:solidFill>
                  <a:srgbClr val="0000FF"/>
                </a:solidFill>
                <a:latin typeface="Quattrocento Sans"/>
                <a:ea typeface="Quattrocento Sans"/>
                <a:cs typeface="Quattrocento Sans"/>
                <a:sym typeface="Quattrocento Sans"/>
              </a:rPr>
              <a:t>Calendar</a:t>
            </a:r>
            <a:r>
              <a:rPr lang="en" sz="1000">
                <a:solidFill>
                  <a:srgbClr val="FFFFFF"/>
                </a:solidFill>
                <a:latin typeface="Quattrocento Sans"/>
                <a:ea typeface="Quattrocento Sans"/>
                <a:cs typeface="Quattrocento Sans"/>
                <a:sym typeface="Quattrocento Sans"/>
              </a:rPr>
              <a:t>   |   </a:t>
            </a:r>
            <a:r>
              <a:rPr lang="en" sz="1000" u="sng">
                <a:solidFill>
                  <a:srgbClr val="0000FF"/>
                </a:solidFill>
                <a:latin typeface="Quattrocento Sans"/>
                <a:ea typeface="Quattrocento Sans"/>
                <a:cs typeface="Quattrocento Sans"/>
                <a:sym typeface="Quattrocento Sans"/>
              </a:rPr>
              <a:t>Course History</a:t>
            </a:r>
            <a:endParaRPr sz="1000" u="sng">
              <a:solidFill>
                <a:srgbClr val="0000FF"/>
              </a:solidFill>
              <a:latin typeface="Quattrocento Sans"/>
              <a:ea typeface="Quattrocento Sans"/>
              <a:cs typeface="Quattrocento Sans"/>
              <a:sym typeface="Quattrocento Sans"/>
            </a:endParaRPr>
          </a:p>
        </p:txBody>
      </p:sp>
      <p:sp>
        <p:nvSpPr>
          <p:cNvPr id="147" name="Shape 147"/>
          <p:cNvSpPr/>
          <p:nvPr/>
        </p:nvSpPr>
        <p:spPr>
          <a:xfrm>
            <a:off x="3617150" y="1254988"/>
            <a:ext cx="2397900" cy="1370100"/>
          </a:xfrm>
          <a:prstGeom prst="rect">
            <a:avLst/>
          </a:prstGeom>
          <a:solidFill>
            <a:srgbClr val="CC0033"/>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000">
              <a:solidFill>
                <a:srgbClr val="FFFFFF"/>
              </a:solidFill>
              <a:latin typeface="Quattrocento Sans"/>
              <a:ea typeface="Quattrocento Sans"/>
              <a:cs typeface="Quattrocento Sans"/>
              <a:sym typeface="Quattrocento Sans"/>
            </a:endParaRPr>
          </a:p>
        </p:txBody>
      </p:sp>
      <p:sp>
        <p:nvSpPr>
          <p:cNvPr id="148" name="Shape 148"/>
          <p:cNvSpPr/>
          <p:nvPr/>
        </p:nvSpPr>
        <p:spPr>
          <a:xfrm>
            <a:off x="3617150" y="1274400"/>
            <a:ext cx="2397900" cy="841500"/>
          </a:xfrm>
          <a:prstGeom prst="rect">
            <a:avLst/>
          </a:prstGeom>
          <a:solidFill>
            <a:srgbClr val="CC0033"/>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000">
              <a:solidFill>
                <a:srgbClr val="FFFFFF"/>
              </a:solidFill>
              <a:latin typeface="Quattrocento Sans"/>
              <a:ea typeface="Quattrocento Sans"/>
              <a:cs typeface="Quattrocento Sans"/>
              <a:sym typeface="Quattrocento Sans"/>
            </a:endParaRPr>
          </a:p>
        </p:txBody>
      </p:sp>
      <p:cxnSp>
        <p:nvCxnSpPr>
          <p:cNvPr id="149" name="Shape 149"/>
          <p:cNvCxnSpPr/>
          <p:nvPr/>
        </p:nvCxnSpPr>
        <p:spPr>
          <a:xfrm flipH="1" rot="10800000">
            <a:off x="3630936" y="1280376"/>
            <a:ext cx="2384100" cy="832200"/>
          </a:xfrm>
          <a:prstGeom prst="straightConnector1">
            <a:avLst/>
          </a:prstGeom>
          <a:noFill/>
          <a:ln cap="flat" cmpd="sng" w="9525">
            <a:solidFill>
              <a:schemeClr val="dk2"/>
            </a:solidFill>
            <a:prstDash val="solid"/>
            <a:round/>
            <a:headEnd len="med" w="med" type="none"/>
            <a:tailEnd len="med" w="med" type="none"/>
          </a:ln>
        </p:spPr>
      </p:cxnSp>
      <p:cxnSp>
        <p:nvCxnSpPr>
          <p:cNvPr id="150" name="Shape 150"/>
          <p:cNvCxnSpPr/>
          <p:nvPr/>
        </p:nvCxnSpPr>
        <p:spPr>
          <a:xfrm>
            <a:off x="3627373" y="1278726"/>
            <a:ext cx="2365800" cy="826800"/>
          </a:xfrm>
          <a:prstGeom prst="straightConnector1">
            <a:avLst/>
          </a:prstGeom>
          <a:noFill/>
          <a:ln cap="flat" cmpd="sng" w="9525">
            <a:solidFill>
              <a:schemeClr val="dk2"/>
            </a:solidFill>
            <a:prstDash val="solid"/>
            <a:round/>
            <a:headEnd len="med" w="med" type="none"/>
            <a:tailEnd len="med" w="med" type="none"/>
          </a:ln>
        </p:spPr>
      </p:cxnSp>
      <p:sp>
        <p:nvSpPr>
          <p:cNvPr id="151" name="Shape 151"/>
          <p:cNvSpPr txBox="1"/>
          <p:nvPr/>
        </p:nvSpPr>
        <p:spPr>
          <a:xfrm>
            <a:off x="3729125" y="2037975"/>
            <a:ext cx="685800" cy="495000"/>
          </a:xfrm>
          <a:prstGeom prst="rect">
            <a:avLst/>
          </a:prstGeom>
          <a:noFill/>
          <a:ln>
            <a:noFill/>
          </a:ln>
        </p:spPr>
        <p:txBody>
          <a:bodyPr anchorCtr="0" anchor="t" bIns="91425" lIns="91425" spcFirstLastPara="1" rIns="91425" wrap="square" tIns="91425">
            <a:noAutofit/>
          </a:bodyPr>
          <a:lstStyle/>
          <a:p>
            <a:pPr indent="0" lvl="0" marL="0" rtl="0">
              <a:spcBef>
                <a:spcPts val="0"/>
              </a:spcBef>
              <a:spcAft>
                <a:spcPts val="0"/>
              </a:spcAft>
              <a:buNone/>
            </a:pPr>
            <a:r>
              <a:rPr lang="en" sz="600">
                <a:solidFill>
                  <a:srgbClr val="FFFFFF"/>
                </a:solidFill>
                <a:latin typeface="Quattrocento Sans"/>
                <a:ea typeface="Quattrocento Sans"/>
                <a:cs typeface="Quattrocento Sans"/>
                <a:sym typeface="Quattrocento Sans"/>
              </a:rPr>
              <a:t>Course name</a:t>
            </a:r>
            <a:endParaRPr sz="600">
              <a:solidFill>
                <a:srgbClr val="FFFFFF"/>
              </a:solidFill>
              <a:latin typeface="Quattrocento Sans"/>
              <a:ea typeface="Quattrocento Sans"/>
              <a:cs typeface="Quattrocento Sans"/>
              <a:sym typeface="Quattrocento Sans"/>
            </a:endParaRPr>
          </a:p>
          <a:p>
            <a:pPr indent="0" lvl="0" marL="0" rtl="0">
              <a:spcBef>
                <a:spcPts val="0"/>
              </a:spcBef>
              <a:spcAft>
                <a:spcPts val="0"/>
              </a:spcAft>
              <a:buNone/>
            </a:pPr>
            <a:r>
              <a:rPr lang="en" sz="600">
                <a:solidFill>
                  <a:srgbClr val="FFFFFF"/>
                </a:solidFill>
                <a:latin typeface="Quattrocento Sans"/>
                <a:ea typeface="Quattrocento Sans"/>
                <a:cs typeface="Quattrocento Sans"/>
                <a:sym typeface="Quattrocento Sans"/>
              </a:rPr>
              <a:t>Course code</a:t>
            </a:r>
            <a:endParaRPr sz="600">
              <a:solidFill>
                <a:srgbClr val="FFFFFF"/>
              </a:solidFill>
              <a:latin typeface="Quattrocento Sans"/>
              <a:ea typeface="Quattrocento Sans"/>
              <a:cs typeface="Quattrocento Sans"/>
              <a:sym typeface="Quattrocento Sans"/>
            </a:endParaRPr>
          </a:p>
          <a:p>
            <a:pPr indent="0" lvl="0" marL="0" rtl="0">
              <a:spcBef>
                <a:spcPts val="0"/>
              </a:spcBef>
              <a:spcAft>
                <a:spcPts val="0"/>
              </a:spcAft>
              <a:buNone/>
            </a:pPr>
            <a:r>
              <a:rPr lang="en" sz="600">
                <a:solidFill>
                  <a:srgbClr val="FFFFFF"/>
                </a:solidFill>
                <a:latin typeface="Quattrocento Sans"/>
                <a:ea typeface="Quattrocento Sans"/>
                <a:cs typeface="Quattrocento Sans"/>
                <a:sym typeface="Quattrocento Sans"/>
              </a:rPr>
              <a:t>Meeting Times</a:t>
            </a:r>
            <a:endParaRPr sz="600">
              <a:solidFill>
                <a:srgbClr val="FFFFFF"/>
              </a:solidFill>
              <a:latin typeface="Quattrocento Sans"/>
              <a:ea typeface="Quattrocento Sans"/>
              <a:cs typeface="Quattrocento Sans"/>
              <a:sym typeface="Quattrocento Sans"/>
            </a:endParaRPr>
          </a:p>
          <a:p>
            <a:pPr indent="0" lvl="0" marL="0" rtl="0">
              <a:spcBef>
                <a:spcPts val="0"/>
              </a:spcBef>
              <a:spcAft>
                <a:spcPts val="0"/>
              </a:spcAft>
              <a:buNone/>
            </a:pPr>
            <a:r>
              <a:rPr lang="en" sz="600">
                <a:solidFill>
                  <a:srgbClr val="FFFFFF"/>
                </a:solidFill>
                <a:latin typeface="Quattrocento Sans"/>
                <a:ea typeface="Quattrocento Sans"/>
                <a:cs typeface="Quattrocento Sans"/>
                <a:sym typeface="Quattrocento Sans"/>
              </a:rPr>
              <a:t>Credits</a:t>
            </a:r>
            <a:endParaRPr sz="600">
              <a:solidFill>
                <a:srgbClr val="FFFFFF"/>
              </a:solidFill>
              <a:latin typeface="Quattrocento Sans"/>
              <a:ea typeface="Quattrocento Sans"/>
              <a:cs typeface="Quattrocento Sans"/>
              <a:sym typeface="Quattrocento Sans"/>
            </a:endParaRPr>
          </a:p>
        </p:txBody>
      </p:sp>
      <p:sp>
        <p:nvSpPr>
          <p:cNvPr id="152" name="Shape 152"/>
          <p:cNvSpPr txBox="1"/>
          <p:nvPr/>
        </p:nvSpPr>
        <p:spPr>
          <a:xfrm>
            <a:off x="1073900" y="1255000"/>
            <a:ext cx="709500" cy="3201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lang="en" sz="1000">
                <a:solidFill>
                  <a:schemeClr val="lt1"/>
                </a:solidFill>
                <a:latin typeface="Quattrocento Sans"/>
                <a:ea typeface="Quattrocento Sans"/>
                <a:cs typeface="Quattrocento Sans"/>
                <a:sym typeface="Quattrocento Sans"/>
              </a:rPr>
              <a:t>course #1</a:t>
            </a:r>
            <a:endParaRPr/>
          </a:p>
        </p:txBody>
      </p:sp>
      <p:sp>
        <p:nvSpPr>
          <p:cNvPr id="153" name="Shape 153"/>
          <p:cNvSpPr/>
          <p:nvPr/>
        </p:nvSpPr>
        <p:spPr>
          <a:xfrm>
            <a:off x="6160400" y="1254988"/>
            <a:ext cx="2397900" cy="1370100"/>
          </a:xfrm>
          <a:prstGeom prst="rect">
            <a:avLst/>
          </a:prstGeom>
          <a:solidFill>
            <a:srgbClr val="CC0033"/>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000">
              <a:solidFill>
                <a:srgbClr val="FFFFFF"/>
              </a:solidFill>
              <a:latin typeface="Quattrocento Sans"/>
              <a:ea typeface="Quattrocento Sans"/>
              <a:cs typeface="Quattrocento Sans"/>
              <a:sym typeface="Quattrocento Sans"/>
            </a:endParaRPr>
          </a:p>
        </p:txBody>
      </p:sp>
      <p:sp>
        <p:nvSpPr>
          <p:cNvPr id="154" name="Shape 154"/>
          <p:cNvSpPr/>
          <p:nvPr/>
        </p:nvSpPr>
        <p:spPr>
          <a:xfrm>
            <a:off x="6160400" y="1274400"/>
            <a:ext cx="2397900" cy="841500"/>
          </a:xfrm>
          <a:prstGeom prst="rect">
            <a:avLst/>
          </a:prstGeom>
          <a:solidFill>
            <a:srgbClr val="CC0033"/>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000">
              <a:solidFill>
                <a:srgbClr val="FFFFFF"/>
              </a:solidFill>
              <a:latin typeface="Quattrocento Sans"/>
              <a:ea typeface="Quattrocento Sans"/>
              <a:cs typeface="Quattrocento Sans"/>
              <a:sym typeface="Quattrocento Sans"/>
            </a:endParaRPr>
          </a:p>
        </p:txBody>
      </p:sp>
      <p:cxnSp>
        <p:nvCxnSpPr>
          <p:cNvPr id="155" name="Shape 155"/>
          <p:cNvCxnSpPr/>
          <p:nvPr/>
        </p:nvCxnSpPr>
        <p:spPr>
          <a:xfrm flipH="1" rot="10800000">
            <a:off x="6174186" y="1280376"/>
            <a:ext cx="2384100" cy="832200"/>
          </a:xfrm>
          <a:prstGeom prst="straightConnector1">
            <a:avLst/>
          </a:prstGeom>
          <a:noFill/>
          <a:ln cap="flat" cmpd="sng" w="9525">
            <a:solidFill>
              <a:schemeClr val="dk2"/>
            </a:solidFill>
            <a:prstDash val="solid"/>
            <a:round/>
            <a:headEnd len="med" w="med" type="none"/>
            <a:tailEnd len="med" w="med" type="none"/>
          </a:ln>
        </p:spPr>
      </p:cxnSp>
      <p:cxnSp>
        <p:nvCxnSpPr>
          <p:cNvPr id="156" name="Shape 156"/>
          <p:cNvCxnSpPr/>
          <p:nvPr/>
        </p:nvCxnSpPr>
        <p:spPr>
          <a:xfrm>
            <a:off x="6170623" y="1278726"/>
            <a:ext cx="2365800" cy="826800"/>
          </a:xfrm>
          <a:prstGeom prst="straightConnector1">
            <a:avLst/>
          </a:prstGeom>
          <a:noFill/>
          <a:ln cap="flat" cmpd="sng" w="9525">
            <a:solidFill>
              <a:schemeClr val="dk2"/>
            </a:solidFill>
            <a:prstDash val="solid"/>
            <a:round/>
            <a:headEnd len="med" w="med" type="none"/>
            <a:tailEnd len="med" w="med" type="none"/>
          </a:ln>
        </p:spPr>
      </p:cxnSp>
      <p:sp>
        <p:nvSpPr>
          <p:cNvPr id="157" name="Shape 157"/>
          <p:cNvSpPr txBox="1"/>
          <p:nvPr/>
        </p:nvSpPr>
        <p:spPr>
          <a:xfrm>
            <a:off x="6272375" y="2037975"/>
            <a:ext cx="685800" cy="495000"/>
          </a:xfrm>
          <a:prstGeom prst="rect">
            <a:avLst/>
          </a:prstGeom>
          <a:noFill/>
          <a:ln>
            <a:noFill/>
          </a:ln>
        </p:spPr>
        <p:txBody>
          <a:bodyPr anchorCtr="0" anchor="t" bIns="91425" lIns="91425" spcFirstLastPara="1" rIns="91425" wrap="square" tIns="91425">
            <a:noAutofit/>
          </a:bodyPr>
          <a:lstStyle/>
          <a:p>
            <a:pPr indent="0" lvl="0" marL="0" rtl="0">
              <a:spcBef>
                <a:spcPts val="0"/>
              </a:spcBef>
              <a:spcAft>
                <a:spcPts val="0"/>
              </a:spcAft>
              <a:buNone/>
            </a:pPr>
            <a:r>
              <a:rPr lang="en" sz="600">
                <a:solidFill>
                  <a:srgbClr val="FFFFFF"/>
                </a:solidFill>
                <a:latin typeface="Quattrocento Sans"/>
                <a:ea typeface="Quattrocento Sans"/>
                <a:cs typeface="Quattrocento Sans"/>
                <a:sym typeface="Quattrocento Sans"/>
              </a:rPr>
              <a:t>Course name</a:t>
            </a:r>
            <a:endParaRPr sz="600">
              <a:solidFill>
                <a:srgbClr val="FFFFFF"/>
              </a:solidFill>
              <a:latin typeface="Quattrocento Sans"/>
              <a:ea typeface="Quattrocento Sans"/>
              <a:cs typeface="Quattrocento Sans"/>
              <a:sym typeface="Quattrocento Sans"/>
            </a:endParaRPr>
          </a:p>
          <a:p>
            <a:pPr indent="0" lvl="0" marL="0" rtl="0">
              <a:spcBef>
                <a:spcPts val="0"/>
              </a:spcBef>
              <a:spcAft>
                <a:spcPts val="0"/>
              </a:spcAft>
              <a:buNone/>
            </a:pPr>
            <a:r>
              <a:rPr lang="en" sz="600">
                <a:solidFill>
                  <a:srgbClr val="FFFFFF"/>
                </a:solidFill>
                <a:latin typeface="Quattrocento Sans"/>
                <a:ea typeface="Quattrocento Sans"/>
                <a:cs typeface="Quattrocento Sans"/>
                <a:sym typeface="Quattrocento Sans"/>
              </a:rPr>
              <a:t>Course code</a:t>
            </a:r>
            <a:endParaRPr sz="600">
              <a:solidFill>
                <a:srgbClr val="FFFFFF"/>
              </a:solidFill>
              <a:latin typeface="Quattrocento Sans"/>
              <a:ea typeface="Quattrocento Sans"/>
              <a:cs typeface="Quattrocento Sans"/>
              <a:sym typeface="Quattrocento Sans"/>
            </a:endParaRPr>
          </a:p>
          <a:p>
            <a:pPr indent="0" lvl="0" marL="0" rtl="0">
              <a:spcBef>
                <a:spcPts val="0"/>
              </a:spcBef>
              <a:spcAft>
                <a:spcPts val="0"/>
              </a:spcAft>
              <a:buNone/>
            </a:pPr>
            <a:r>
              <a:rPr lang="en" sz="600">
                <a:solidFill>
                  <a:srgbClr val="FFFFFF"/>
                </a:solidFill>
                <a:latin typeface="Quattrocento Sans"/>
                <a:ea typeface="Quattrocento Sans"/>
                <a:cs typeface="Quattrocento Sans"/>
                <a:sym typeface="Quattrocento Sans"/>
              </a:rPr>
              <a:t>Meeting Times</a:t>
            </a:r>
            <a:endParaRPr sz="600">
              <a:solidFill>
                <a:srgbClr val="FFFFFF"/>
              </a:solidFill>
              <a:latin typeface="Quattrocento Sans"/>
              <a:ea typeface="Quattrocento Sans"/>
              <a:cs typeface="Quattrocento Sans"/>
              <a:sym typeface="Quattrocento Sans"/>
            </a:endParaRPr>
          </a:p>
          <a:p>
            <a:pPr indent="0" lvl="0" marL="0" rtl="0">
              <a:spcBef>
                <a:spcPts val="0"/>
              </a:spcBef>
              <a:spcAft>
                <a:spcPts val="0"/>
              </a:spcAft>
              <a:buNone/>
            </a:pPr>
            <a:r>
              <a:rPr lang="en" sz="600">
                <a:solidFill>
                  <a:srgbClr val="FFFFFF"/>
                </a:solidFill>
                <a:latin typeface="Quattrocento Sans"/>
                <a:ea typeface="Quattrocento Sans"/>
                <a:cs typeface="Quattrocento Sans"/>
                <a:sym typeface="Quattrocento Sans"/>
              </a:rPr>
              <a:t>Credits</a:t>
            </a:r>
            <a:endParaRPr sz="600">
              <a:solidFill>
                <a:srgbClr val="FFFFFF"/>
              </a:solidFill>
              <a:latin typeface="Quattrocento Sans"/>
              <a:ea typeface="Quattrocento Sans"/>
              <a:cs typeface="Quattrocento Sans"/>
              <a:sym typeface="Quattrocento Sans"/>
            </a:endParaRPr>
          </a:p>
        </p:txBody>
      </p:sp>
      <p:sp>
        <p:nvSpPr>
          <p:cNvPr id="158" name="Shape 158"/>
          <p:cNvSpPr txBox="1"/>
          <p:nvPr/>
        </p:nvSpPr>
        <p:spPr>
          <a:xfrm>
            <a:off x="3617150" y="1255000"/>
            <a:ext cx="750000" cy="3201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chemeClr val="lt1"/>
                </a:solidFill>
                <a:latin typeface="Quattrocento Sans"/>
                <a:ea typeface="Quattrocento Sans"/>
                <a:cs typeface="Quattrocento Sans"/>
                <a:sym typeface="Quattrocento Sans"/>
              </a:rPr>
              <a:t>course #2</a:t>
            </a:r>
            <a:endParaRPr/>
          </a:p>
        </p:txBody>
      </p:sp>
      <p:sp>
        <p:nvSpPr>
          <p:cNvPr id="159" name="Shape 159"/>
          <p:cNvSpPr/>
          <p:nvPr/>
        </p:nvSpPr>
        <p:spPr>
          <a:xfrm>
            <a:off x="1073900" y="3002175"/>
            <a:ext cx="2397900" cy="1370100"/>
          </a:xfrm>
          <a:prstGeom prst="rect">
            <a:avLst/>
          </a:prstGeom>
          <a:solidFill>
            <a:srgbClr val="CC0033"/>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000">
              <a:solidFill>
                <a:srgbClr val="FFFFFF"/>
              </a:solidFill>
              <a:latin typeface="Quattrocento Sans"/>
              <a:ea typeface="Quattrocento Sans"/>
              <a:cs typeface="Quattrocento Sans"/>
              <a:sym typeface="Quattrocento Sans"/>
            </a:endParaRPr>
          </a:p>
        </p:txBody>
      </p:sp>
      <p:sp>
        <p:nvSpPr>
          <p:cNvPr id="160" name="Shape 160"/>
          <p:cNvSpPr/>
          <p:nvPr/>
        </p:nvSpPr>
        <p:spPr>
          <a:xfrm>
            <a:off x="1073900" y="3021588"/>
            <a:ext cx="2397900" cy="841500"/>
          </a:xfrm>
          <a:prstGeom prst="rect">
            <a:avLst/>
          </a:prstGeom>
          <a:solidFill>
            <a:srgbClr val="CC0033"/>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000">
              <a:solidFill>
                <a:srgbClr val="FFFFFF"/>
              </a:solidFill>
              <a:latin typeface="Quattrocento Sans"/>
              <a:ea typeface="Quattrocento Sans"/>
              <a:cs typeface="Quattrocento Sans"/>
              <a:sym typeface="Quattrocento Sans"/>
            </a:endParaRPr>
          </a:p>
        </p:txBody>
      </p:sp>
      <p:cxnSp>
        <p:nvCxnSpPr>
          <p:cNvPr id="161" name="Shape 161"/>
          <p:cNvCxnSpPr/>
          <p:nvPr/>
        </p:nvCxnSpPr>
        <p:spPr>
          <a:xfrm flipH="1" rot="10800000">
            <a:off x="1087686" y="3027563"/>
            <a:ext cx="2384100" cy="832200"/>
          </a:xfrm>
          <a:prstGeom prst="straightConnector1">
            <a:avLst/>
          </a:prstGeom>
          <a:noFill/>
          <a:ln cap="flat" cmpd="sng" w="9525">
            <a:solidFill>
              <a:schemeClr val="dk2"/>
            </a:solidFill>
            <a:prstDash val="solid"/>
            <a:round/>
            <a:headEnd len="med" w="med" type="none"/>
            <a:tailEnd len="med" w="med" type="none"/>
          </a:ln>
        </p:spPr>
      </p:cxnSp>
      <p:cxnSp>
        <p:nvCxnSpPr>
          <p:cNvPr id="162" name="Shape 162"/>
          <p:cNvCxnSpPr/>
          <p:nvPr/>
        </p:nvCxnSpPr>
        <p:spPr>
          <a:xfrm>
            <a:off x="1084123" y="3025913"/>
            <a:ext cx="2365800" cy="826800"/>
          </a:xfrm>
          <a:prstGeom prst="straightConnector1">
            <a:avLst/>
          </a:prstGeom>
          <a:noFill/>
          <a:ln cap="flat" cmpd="sng" w="9525">
            <a:solidFill>
              <a:schemeClr val="dk2"/>
            </a:solidFill>
            <a:prstDash val="solid"/>
            <a:round/>
            <a:headEnd len="med" w="med" type="none"/>
            <a:tailEnd len="med" w="med" type="none"/>
          </a:ln>
        </p:spPr>
      </p:cxnSp>
      <p:sp>
        <p:nvSpPr>
          <p:cNvPr id="163" name="Shape 163"/>
          <p:cNvSpPr txBox="1"/>
          <p:nvPr/>
        </p:nvSpPr>
        <p:spPr>
          <a:xfrm>
            <a:off x="1185875" y="3785163"/>
            <a:ext cx="685800" cy="495000"/>
          </a:xfrm>
          <a:prstGeom prst="rect">
            <a:avLst/>
          </a:prstGeom>
          <a:noFill/>
          <a:ln>
            <a:noFill/>
          </a:ln>
        </p:spPr>
        <p:txBody>
          <a:bodyPr anchorCtr="0" anchor="t" bIns="91425" lIns="91425" spcFirstLastPara="1" rIns="91425" wrap="square" tIns="91425">
            <a:noAutofit/>
          </a:bodyPr>
          <a:lstStyle/>
          <a:p>
            <a:pPr indent="0" lvl="0" marL="0" rtl="0">
              <a:spcBef>
                <a:spcPts val="0"/>
              </a:spcBef>
              <a:spcAft>
                <a:spcPts val="0"/>
              </a:spcAft>
              <a:buNone/>
            </a:pPr>
            <a:r>
              <a:rPr lang="en" sz="600">
                <a:solidFill>
                  <a:srgbClr val="FFFFFF"/>
                </a:solidFill>
                <a:latin typeface="Quattrocento Sans"/>
                <a:ea typeface="Quattrocento Sans"/>
                <a:cs typeface="Quattrocento Sans"/>
                <a:sym typeface="Quattrocento Sans"/>
              </a:rPr>
              <a:t>Course name</a:t>
            </a:r>
            <a:endParaRPr sz="600">
              <a:solidFill>
                <a:srgbClr val="FFFFFF"/>
              </a:solidFill>
              <a:latin typeface="Quattrocento Sans"/>
              <a:ea typeface="Quattrocento Sans"/>
              <a:cs typeface="Quattrocento Sans"/>
              <a:sym typeface="Quattrocento Sans"/>
            </a:endParaRPr>
          </a:p>
          <a:p>
            <a:pPr indent="0" lvl="0" marL="0" rtl="0">
              <a:spcBef>
                <a:spcPts val="0"/>
              </a:spcBef>
              <a:spcAft>
                <a:spcPts val="0"/>
              </a:spcAft>
              <a:buNone/>
            </a:pPr>
            <a:r>
              <a:rPr lang="en" sz="600">
                <a:solidFill>
                  <a:srgbClr val="FFFFFF"/>
                </a:solidFill>
                <a:latin typeface="Quattrocento Sans"/>
                <a:ea typeface="Quattrocento Sans"/>
                <a:cs typeface="Quattrocento Sans"/>
                <a:sym typeface="Quattrocento Sans"/>
              </a:rPr>
              <a:t>Course code</a:t>
            </a:r>
            <a:endParaRPr sz="600">
              <a:solidFill>
                <a:srgbClr val="FFFFFF"/>
              </a:solidFill>
              <a:latin typeface="Quattrocento Sans"/>
              <a:ea typeface="Quattrocento Sans"/>
              <a:cs typeface="Quattrocento Sans"/>
              <a:sym typeface="Quattrocento Sans"/>
            </a:endParaRPr>
          </a:p>
          <a:p>
            <a:pPr indent="0" lvl="0" marL="0" rtl="0">
              <a:spcBef>
                <a:spcPts val="0"/>
              </a:spcBef>
              <a:spcAft>
                <a:spcPts val="0"/>
              </a:spcAft>
              <a:buNone/>
            </a:pPr>
            <a:r>
              <a:rPr lang="en" sz="600">
                <a:solidFill>
                  <a:srgbClr val="FFFFFF"/>
                </a:solidFill>
                <a:latin typeface="Quattrocento Sans"/>
                <a:ea typeface="Quattrocento Sans"/>
                <a:cs typeface="Quattrocento Sans"/>
                <a:sym typeface="Quattrocento Sans"/>
              </a:rPr>
              <a:t>Meeting Times</a:t>
            </a:r>
            <a:endParaRPr sz="600">
              <a:solidFill>
                <a:srgbClr val="FFFFFF"/>
              </a:solidFill>
              <a:latin typeface="Quattrocento Sans"/>
              <a:ea typeface="Quattrocento Sans"/>
              <a:cs typeface="Quattrocento Sans"/>
              <a:sym typeface="Quattrocento Sans"/>
            </a:endParaRPr>
          </a:p>
          <a:p>
            <a:pPr indent="0" lvl="0" marL="0" rtl="0">
              <a:spcBef>
                <a:spcPts val="0"/>
              </a:spcBef>
              <a:spcAft>
                <a:spcPts val="0"/>
              </a:spcAft>
              <a:buNone/>
            </a:pPr>
            <a:r>
              <a:rPr lang="en" sz="600">
                <a:solidFill>
                  <a:srgbClr val="FFFFFF"/>
                </a:solidFill>
                <a:latin typeface="Quattrocento Sans"/>
                <a:ea typeface="Quattrocento Sans"/>
                <a:cs typeface="Quattrocento Sans"/>
                <a:sym typeface="Quattrocento Sans"/>
              </a:rPr>
              <a:t>Credits</a:t>
            </a:r>
            <a:endParaRPr sz="600">
              <a:solidFill>
                <a:srgbClr val="FFFFFF"/>
              </a:solidFill>
              <a:latin typeface="Quattrocento Sans"/>
              <a:ea typeface="Quattrocento Sans"/>
              <a:cs typeface="Quattrocento Sans"/>
              <a:sym typeface="Quattrocento Sans"/>
            </a:endParaRPr>
          </a:p>
        </p:txBody>
      </p:sp>
      <p:sp>
        <p:nvSpPr>
          <p:cNvPr id="164" name="Shape 164"/>
          <p:cNvSpPr txBox="1"/>
          <p:nvPr/>
        </p:nvSpPr>
        <p:spPr>
          <a:xfrm>
            <a:off x="6160400" y="1255000"/>
            <a:ext cx="750000" cy="3201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chemeClr val="lt1"/>
                </a:solidFill>
                <a:latin typeface="Quattrocento Sans"/>
                <a:ea typeface="Quattrocento Sans"/>
                <a:cs typeface="Quattrocento Sans"/>
                <a:sym typeface="Quattrocento Sans"/>
              </a:rPr>
              <a:t>course #3</a:t>
            </a:r>
            <a:endParaRPr/>
          </a:p>
        </p:txBody>
      </p:sp>
      <p:sp>
        <p:nvSpPr>
          <p:cNvPr id="165" name="Shape 165"/>
          <p:cNvSpPr/>
          <p:nvPr/>
        </p:nvSpPr>
        <p:spPr>
          <a:xfrm>
            <a:off x="3617150" y="3002175"/>
            <a:ext cx="2397900" cy="1370100"/>
          </a:xfrm>
          <a:prstGeom prst="rect">
            <a:avLst/>
          </a:prstGeom>
          <a:solidFill>
            <a:srgbClr val="CC0033"/>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000">
              <a:solidFill>
                <a:srgbClr val="FFFFFF"/>
              </a:solidFill>
              <a:latin typeface="Quattrocento Sans"/>
              <a:ea typeface="Quattrocento Sans"/>
              <a:cs typeface="Quattrocento Sans"/>
              <a:sym typeface="Quattrocento Sans"/>
            </a:endParaRPr>
          </a:p>
        </p:txBody>
      </p:sp>
      <p:sp>
        <p:nvSpPr>
          <p:cNvPr id="166" name="Shape 166"/>
          <p:cNvSpPr/>
          <p:nvPr/>
        </p:nvSpPr>
        <p:spPr>
          <a:xfrm>
            <a:off x="3617150" y="3021588"/>
            <a:ext cx="2397900" cy="841500"/>
          </a:xfrm>
          <a:prstGeom prst="rect">
            <a:avLst/>
          </a:prstGeom>
          <a:solidFill>
            <a:srgbClr val="CC0033"/>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000">
              <a:solidFill>
                <a:srgbClr val="FFFFFF"/>
              </a:solidFill>
              <a:latin typeface="Quattrocento Sans"/>
              <a:ea typeface="Quattrocento Sans"/>
              <a:cs typeface="Quattrocento Sans"/>
              <a:sym typeface="Quattrocento Sans"/>
            </a:endParaRPr>
          </a:p>
        </p:txBody>
      </p:sp>
      <p:cxnSp>
        <p:nvCxnSpPr>
          <p:cNvPr id="167" name="Shape 167"/>
          <p:cNvCxnSpPr/>
          <p:nvPr/>
        </p:nvCxnSpPr>
        <p:spPr>
          <a:xfrm flipH="1" rot="10800000">
            <a:off x="3630936" y="3027563"/>
            <a:ext cx="2384100" cy="832200"/>
          </a:xfrm>
          <a:prstGeom prst="straightConnector1">
            <a:avLst/>
          </a:prstGeom>
          <a:noFill/>
          <a:ln cap="flat" cmpd="sng" w="9525">
            <a:solidFill>
              <a:schemeClr val="dk2"/>
            </a:solidFill>
            <a:prstDash val="solid"/>
            <a:round/>
            <a:headEnd len="med" w="med" type="none"/>
            <a:tailEnd len="med" w="med" type="none"/>
          </a:ln>
        </p:spPr>
      </p:cxnSp>
      <p:cxnSp>
        <p:nvCxnSpPr>
          <p:cNvPr id="168" name="Shape 168"/>
          <p:cNvCxnSpPr/>
          <p:nvPr/>
        </p:nvCxnSpPr>
        <p:spPr>
          <a:xfrm>
            <a:off x="3627373" y="3025913"/>
            <a:ext cx="2365800" cy="826800"/>
          </a:xfrm>
          <a:prstGeom prst="straightConnector1">
            <a:avLst/>
          </a:prstGeom>
          <a:noFill/>
          <a:ln cap="flat" cmpd="sng" w="9525">
            <a:solidFill>
              <a:schemeClr val="dk2"/>
            </a:solidFill>
            <a:prstDash val="solid"/>
            <a:round/>
            <a:headEnd len="med" w="med" type="none"/>
            <a:tailEnd len="med" w="med" type="none"/>
          </a:ln>
        </p:spPr>
      </p:cxnSp>
      <p:sp>
        <p:nvSpPr>
          <p:cNvPr id="169" name="Shape 169"/>
          <p:cNvSpPr txBox="1"/>
          <p:nvPr/>
        </p:nvSpPr>
        <p:spPr>
          <a:xfrm>
            <a:off x="3729125" y="3785163"/>
            <a:ext cx="685800" cy="495000"/>
          </a:xfrm>
          <a:prstGeom prst="rect">
            <a:avLst/>
          </a:prstGeom>
          <a:noFill/>
          <a:ln>
            <a:noFill/>
          </a:ln>
        </p:spPr>
        <p:txBody>
          <a:bodyPr anchorCtr="0" anchor="t" bIns="91425" lIns="91425" spcFirstLastPara="1" rIns="91425" wrap="square" tIns="91425">
            <a:noAutofit/>
          </a:bodyPr>
          <a:lstStyle/>
          <a:p>
            <a:pPr indent="0" lvl="0" marL="0" rtl="0">
              <a:spcBef>
                <a:spcPts val="0"/>
              </a:spcBef>
              <a:spcAft>
                <a:spcPts val="0"/>
              </a:spcAft>
              <a:buNone/>
            </a:pPr>
            <a:r>
              <a:rPr lang="en" sz="600">
                <a:solidFill>
                  <a:srgbClr val="FFFFFF"/>
                </a:solidFill>
                <a:latin typeface="Quattrocento Sans"/>
                <a:ea typeface="Quattrocento Sans"/>
                <a:cs typeface="Quattrocento Sans"/>
                <a:sym typeface="Quattrocento Sans"/>
              </a:rPr>
              <a:t>Course name</a:t>
            </a:r>
            <a:endParaRPr sz="600">
              <a:solidFill>
                <a:srgbClr val="FFFFFF"/>
              </a:solidFill>
              <a:latin typeface="Quattrocento Sans"/>
              <a:ea typeface="Quattrocento Sans"/>
              <a:cs typeface="Quattrocento Sans"/>
              <a:sym typeface="Quattrocento Sans"/>
            </a:endParaRPr>
          </a:p>
          <a:p>
            <a:pPr indent="0" lvl="0" marL="0" rtl="0">
              <a:spcBef>
                <a:spcPts val="0"/>
              </a:spcBef>
              <a:spcAft>
                <a:spcPts val="0"/>
              </a:spcAft>
              <a:buNone/>
            </a:pPr>
            <a:r>
              <a:rPr lang="en" sz="600">
                <a:solidFill>
                  <a:srgbClr val="FFFFFF"/>
                </a:solidFill>
                <a:latin typeface="Quattrocento Sans"/>
                <a:ea typeface="Quattrocento Sans"/>
                <a:cs typeface="Quattrocento Sans"/>
                <a:sym typeface="Quattrocento Sans"/>
              </a:rPr>
              <a:t>Course code</a:t>
            </a:r>
            <a:endParaRPr sz="600">
              <a:solidFill>
                <a:srgbClr val="FFFFFF"/>
              </a:solidFill>
              <a:latin typeface="Quattrocento Sans"/>
              <a:ea typeface="Quattrocento Sans"/>
              <a:cs typeface="Quattrocento Sans"/>
              <a:sym typeface="Quattrocento Sans"/>
            </a:endParaRPr>
          </a:p>
          <a:p>
            <a:pPr indent="0" lvl="0" marL="0" rtl="0">
              <a:spcBef>
                <a:spcPts val="0"/>
              </a:spcBef>
              <a:spcAft>
                <a:spcPts val="0"/>
              </a:spcAft>
              <a:buNone/>
            </a:pPr>
            <a:r>
              <a:rPr lang="en" sz="600">
                <a:solidFill>
                  <a:srgbClr val="FFFFFF"/>
                </a:solidFill>
                <a:latin typeface="Quattrocento Sans"/>
                <a:ea typeface="Quattrocento Sans"/>
                <a:cs typeface="Quattrocento Sans"/>
                <a:sym typeface="Quattrocento Sans"/>
              </a:rPr>
              <a:t>Meeting Times</a:t>
            </a:r>
            <a:endParaRPr sz="600">
              <a:solidFill>
                <a:srgbClr val="FFFFFF"/>
              </a:solidFill>
              <a:latin typeface="Quattrocento Sans"/>
              <a:ea typeface="Quattrocento Sans"/>
              <a:cs typeface="Quattrocento Sans"/>
              <a:sym typeface="Quattrocento Sans"/>
            </a:endParaRPr>
          </a:p>
          <a:p>
            <a:pPr indent="0" lvl="0" marL="0" rtl="0">
              <a:spcBef>
                <a:spcPts val="0"/>
              </a:spcBef>
              <a:spcAft>
                <a:spcPts val="0"/>
              </a:spcAft>
              <a:buNone/>
            </a:pPr>
            <a:r>
              <a:rPr lang="en" sz="600">
                <a:solidFill>
                  <a:srgbClr val="FFFFFF"/>
                </a:solidFill>
                <a:latin typeface="Quattrocento Sans"/>
                <a:ea typeface="Quattrocento Sans"/>
                <a:cs typeface="Quattrocento Sans"/>
                <a:sym typeface="Quattrocento Sans"/>
              </a:rPr>
              <a:t>Credits</a:t>
            </a:r>
            <a:endParaRPr sz="600">
              <a:solidFill>
                <a:srgbClr val="FFFFFF"/>
              </a:solidFill>
              <a:latin typeface="Quattrocento Sans"/>
              <a:ea typeface="Quattrocento Sans"/>
              <a:cs typeface="Quattrocento Sans"/>
              <a:sym typeface="Quattrocento Sans"/>
            </a:endParaRPr>
          </a:p>
        </p:txBody>
      </p:sp>
      <p:sp>
        <p:nvSpPr>
          <p:cNvPr id="170" name="Shape 170"/>
          <p:cNvSpPr txBox="1"/>
          <p:nvPr/>
        </p:nvSpPr>
        <p:spPr>
          <a:xfrm>
            <a:off x="1073900" y="3002200"/>
            <a:ext cx="750000" cy="3201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chemeClr val="lt1"/>
                </a:solidFill>
                <a:latin typeface="Quattrocento Sans"/>
                <a:ea typeface="Quattrocento Sans"/>
                <a:cs typeface="Quattrocento Sans"/>
                <a:sym typeface="Quattrocento Sans"/>
              </a:rPr>
              <a:t>course #4</a:t>
            </a:r>
            <a:endParaRPr/>
          </a:p>
        </p:txBody>
      </p:sp>
      <p:sp>
        <p:nvSpPr>
          <p:cNvPr id="171" name="Shape 171"/>
          <p:cNvSpPr/>
          <p:nvPr/>
        </p:nvSpPr>
        <p:spPr>
          <a:xfrm>
            <a:off x="6160400" y="2990275"/>
            <a:ext cx="2397900" cy="1370100"/>
          </a:xfrm>
          <a:prstGeom prst="rect">
            <a:avLst/>
          </a:prstGeom>
          <a:solidFill>
            <a:srgbClr val="CC0033"/>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000">
              <a:solidFill>
                <a:srgbClr val="FFFFFF"/>
              </a:solidFill>
              <a:latin typeface="Quattrocento Sans"/>
              <a:ea typeface="Quattrocento Sans"/>
              <a:cs typeface="Quattrocento Sans"/>
              <a:sym typeface="Quattrocento Sans"/>
            </a:endParaRPr>
          </a:p>
        </p:txBody>
      </p:sp>
      <p:sp>
        <p:nvSpPr>
          <p:cNvPr id="172" name="Shape 172"/>
          <p:cNvSpPr/>
          <p:nvPr/>
        </p:nvSpPr>
        <p:spPr>
          <a:xfrm>
            <a:off x="6160400" y="3009688"/>
            <a:ext cx="2397900" cy="841500"/>
          </a:xfrm>
          <a:prstGeom prst="rect">
            <a:avLst/>
          </a:prstGeom>
          <a:solidFill>
            <a:srgbClr val="CC0033"/>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000">
              <a:solidFill>
                <a:srgbClr val="FFFFFF"/>
              </a:solidFill>
              <a:latin typeface="Quattrocento Sans"/>
              <a:ea typeface="Quattrocento Sans"/>
              <a:cs typeface="Quattrocento Sans"/>
              <a:sym typeface="Quattrocento Sans"/>
            </a:endParaRPr>
          </a:p>
        </p:txBody>
      </p:sp>
      <p:cxnSp>
        <p:nvCxnSpPr>
          <p:cNvPr id="173" name="Shape 173"/>
          <p:cNvCxnSpPr/>
          <p:nvPr/>
        </p:nvCxnSpPr>
        <p:spPr>
          <a:xfrm flipH="1" rot="10800000">
            <a:off x="6174186" y="3015663"/>
            <a:ext cx="2384100" cy="832200"/>
          </a:xfrm>
          <a:prstGeom prst="straightConnector1">
            <a:avLst/>
          </a:prstGeom>
          <a:noFill/>
          <a:ln cap="flat" cmpd="sng" w="9525">
            <a:solidFill>
              <a:schemeClr val="dk2"/>
            </a:solidFill>
            <a:prstDash val="solid"/>
            <a:round/>
            <a:headEnd len="med" w="med" type="none"/>
            <a:tailEnd len="med" w="med" type="none"/>
          </a:ln>
        </p:spPr>
      </p:cxnSp>
      <p:cxnSp>
        <p:nvCxnSpPr>
          <p:cNvPr id="174" name="Shape 174"/>
          <p:cNvCxnSpPr/>
          <p:nvPr/>
        </p:nvCxnSpPr>
        <p:spPr>
          <a:xfrm>
            <a:off x="6170623" y="3014013"/>
            <a:ext cx="2365800" cy="826800"/>
          </a:xfrm>
          <a:prstGeom prst="straightConnector1">
            <a:avLst/>
          </a:prstGeom>
          <a:noFill/>
          <a:ln cap="flat" cmpd="sng" w="9525">
            <a:solidFill>
              <a:schemeClr val="dk2"/>
            </a:solidFill>
            <a:prstDash val="solid"/>
            <a:round/>
            <a:headEnd len="med" w="med" type="none"/>
            <a:tailEnd len="med" w="med" type="none"/>
          </a:ln>
        </p:spPr>
      </p:cxnSp>
      <p:sp>
        <p:nvSpPr>
          <p:cNvPr id="175" name="Shape 175"/>
          <p:cNvSpPr txBox="1"/>
          <p:nvPr/>
        </p:nvSpPr>
        <p:spPr>
          <a:xfrm>
            <a:off x="6272375" y="3773263"/>
            <a:ext cx="685800" cy="495000"/>
          </a:xfrm>
          <a:prstGeom prst="rect">
            <a:avLst/>
          </a:prstGeom>
          <a:noFill/>
          <a:ln>
            <a:noFill/>
          </a:ln>
        </p:spPr>
        <p:txBody>
          <a:bodyPr anchorCtr="0" anchor="t" bIns="91425" lIns="91425" spcFirstLastPara="1" rIns="91425" wrap="square" tIns="91425">
            <a:noAutofit/>
          </a:bodyPr>
          <a:lstStyle/>
          <a:p>
            <a:pPr indent="0" lvl="0" marL="0" rtl="0">
              <a:spcBef>
                <a:spcPts val="0"/>
              </a:spcBef>
              <a:spcAft>
                <a:spcPts val="0"/>
              </a:spcAft>
              <a:buNone/>
            </a:pPr>
            <a:r>
              <a:rPr lang="en" sz="600">
                <a:solidFill>
                  <a:srgbClr val="FFFFFF"/>
                </a:solidFill>
                <a:latin typeface="Quattrocento Sans"/>
                <a:ea typeface="Quattrocento Sans"/>
                <a:cs typeface="Quattrocento Sans"/>
                <a:sym typeface="Quattrocento Sans"/>
              </a:rPr>
              <a:t>Course name</a:t>
            </a:r>
            <a:endParaRPr sz="600">
              <a:solidFill>
                <a:srgbClr val="FFFFFF"/>
              </a:solidFill>
              <a:latin typeface="Quattrocento Sans"/>
              <a:ea typeface="Quattrocento Sans"/>
              <a:cs typeface="Quattrocento Sans"/>
              <a:sym typeface="Quattrocento Sans"/>
            </a:endParaRPr>
          </a:p>
          <a:p>
            <a:pPr indent="0" lvl="0" marL="0" rtl="0">
              <a:spcBef>
                <a:spcPts val="0"/>
              </a:spcBef>
              <a:spcAft>
                <a:spcPts val="0"/>
              </a:spcAft>
              <a:buNone/>
            </a:pPr>
            <a:r>
              <a:rPr lang="en" sz="600">
                <a:solidFill>
                  <a:srgbClr val="FFFFFF"/>
                </a:solidFill>
                <a:latin typeface="Quattrocento Sans"/>
                <a:ea typeface="Quattrocento Sans"/>
                <a:cs typeface="Quattrocento Sans"/>
                <a:sym typeface="Quattrocento Sans"/>
              </a:rPr>
              <a:t>Course code</a:t>
            </a:r>
            <a:endParaRPr sz="600">
              <a:solidFill>
                <a:srgbClr val="FFFFFF"/>
              </a:solidFill>
              <a:latin typeface="Quattrocento Sans"/>
              <a:ea typeface="Quattrocento Sans"/>
              <a:cs typeface="Quattrocento Sans"/>
              <a:sym typeface="Quattrocento Sans"/>
            </a:endParaRPr>
          </a:p>
          <a:p>
            <a:pPr indent="0" lvl="0" marL="0" rtl="0">
              <a:spcBef>
                <a:spcPts val="0"/>
              </a:spcBef>
              <a:spcAft>
                <a:spcPts val="0"/>
              </a:spcAft>
              <a:buNone/>
            </a:pPr>
            <a:r>
              <a:rPr lang="en" sz="600">
                <a:solidFill>
                  <a:srgbClr val="FFFFFF"/>
                </a:solidFill>
                <a:latin typeface="Quattrocento Sans"/>
                <a:ea typeface="Quattrocento Sans"/>
                <a:cs typeface="Quattrocento Sans"/>
                <a:sym typeface="Quattrocento Sans"/>
              </a:rPr>
              <a:t>Meeting Times</a:t>
            </a:r>
            <a:endParaRPr sz="600">
              <a:solidFill>
                <a:srgbClr val="FFFFFF"/>
              </a:solidFill>
              <a:latin typeface="Quattrocento Sans"/>
              <a:ea typeface="Quattrocento Sans"/>
              <a:cs typeface="Quattrocento Sans"/>
              <a:sym typeface="Quattrocento Sans"/>
            </a:endParaRPr>
          </a:p>
          <a:p>
            <a:pPr indent="0" lvl="0" marL="0" rtl="0">
              <a:spcBef>
                <a:spcPts val="0"/>
              </a:spcBef>
              <a:spcAft>
                <a:spcPts val="0"/>
              </a:spcAft>
              <a:buNone/>
            </a:pPr>
            <a:r>
              <a:rPr lang="en" sz="600">
                <a:solidFill>
                  <a:srgbClr val="FFFFFF"/>
                </a:solidFill>
                <a:latin typeface="Quattrocento Sans"/>
                <a:ea typeface="Quattrocento Sans"/>
                <a:cs typeface="Quattrocento Sans"/>
                <a:sym typeface="Quattrocento Sans"/>
              </a:rPr>
              <a:t>Credits</a:t>
            </a:r>
            <a:endParaRPr sz="600">
              <a:solidFill>
                <a:srgbClr val="FFFFFF"/>
              </a:solidFill>
              <a:latin typeface="Quattrocento Sans"/>
              <a:ea typeface="Quattrocento Sans"/>
              <a:cs typeface="Quattrocento Sans"/>
              <a:sym typeface="Quattrocento Sans"/>
            </a:endParaRPr>
          </a:p>
        </p:txBody>
      </p:sp>
      <p:sp>
        <p:nvSpPr>
          <p:cNvPr id="176" name="Shape 176"/>
          <p:cNvSpPr txBox="1"/>
          <p:nvPr/>
        </p:nvSpPr>
        <p:spPr>
          <a:xfrm>
            <a:off x="3617150" y="3002200"/>
            <a:ext cx="750000" cy="3201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chemeClr val="lt1"/>
                </a:solidFill>
                <a:latin typeface="Quattrocento Sans"/>
                <a:ea typeface="Quattrocento Sans"/>
                <a:cs typeface="Quattrocento Sans"/>
                <a:sym typeface="Quattrocento Sans"/>
              </a:rPr>
              <a:t>course #5</a:t>
            </a:r>
            <a:endParaRPr/>
          </a:p>
        </p:txBody>
      </p:sp>
      <p:sp>
        <p:nvSpPr>
          <p:cNvPr id="177" name="Shape 177"/>
          <p:cNvSpPr txBox="1"/>
          <p:nvPr/>
        </p:nvSpPr>
        <p:spPr>
          <a:xfrm>
            <a:off x="6160400" y="2990300"/>
            <a:ext cx="750000" cy="3201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chemeClr val="lt1"/>
                </a:solidFill>
                <a:latin typeface="Quattrocento Sans"/>
                <a:ea typeface="Quattrocento Sans"/>
                <a:cs typeface="Quattrocento Sans"/>
                <a:sym typeface="Quattrocento Sans"/>
              </a:rPr>
              <a:t>course #6</a:t>
            </a:r>
            <a:endParaRPr/>
          </a:p>
        </p:txBody>
      </p:sp>
      <p:sp>
        <p:nvSpPr>
          <p:cNvPr id="178" name="Shape 178"/>
          <p:cNvSpPr txBox="1"/>
          <p:nvPr/>
        </p:nvSpPr>
        <p:spPr>
          <a:xfrm>
            <a:off x="1185875" y="2037975"/>
            <a:ext cx="685800" cy="495000"/>
          </a:xfrm>
          <a:prstGeom prst="rect">
            <a:avLst/>
          </a:prstGeom>
          <a:noFill/>
          <a:ln>
            <a:noFill/>
          </a:ln>
        </p:spPr>
        <p:txBody>
          <a:bodyPr anchorCtr="0" anchor="t" bIns="91425" lIns="91425" spcFirstLastPara="1" rIns="91425" wrap="square" tIns="91425">
            <a:noAutofit/>
          </a:bodyPr>
          <a:lstStyle/>
          <a:p>
            <a:pPr indent="0" lvl="0" marL="0">
              <a:spcBef>
                <a:spcPts val="0"/>
              </a:spcBef>
              <a:spcAft>
                <a:spcPts val="0"/>
              </a:spcAft>
              <a:buNone/>
            </a:pPr>
            <a:r>
              <a:rPr lang="en" sz="600">
                <a:solidFill>
                  <a:srgbClr val="FFFFFF"/>
                </a:solidFill>
                <a:latin typeface="Quattrocento Sans"/>
                <a:ea typeface="Quattrocento Sans"/>
                <a:cs typeface="Quattrocento Sans"/>
                <a:sym typeface="Quattrocento Sans"/>
              </a:rPr>
              <a:t>Course name</a:t>
            </a:r>
            <a:endParaRPr sz="600">
              <a:solidFill>
                <a:srgbClr val="FFFFFF"/>
              </a:solidFill>
              <a:latin typeface="Quattrocento Sans"/>
              <a:ea typeface="Quattrocento Sans"/>
              <a:cs typeface="Quattrocento Sans"/>
              <a:sym typeface="Quattrocento Sans"/>
            </a:endParaRPr>
          </a:p>
          <a:p>
            <a:pPr indent="0" lvl="0" marL="0">
              <a:spcBef>
                <a:spcPts val="0"/>
              </a:spcBef>
              <a:spcAft>
                <a:spcPts val="0"/>
              </a:spcAft>
              <a:buNone/>
            </a:pPr>
            <a:r>
              <a:rPr lang="en" sz="600">
                <a:solidFill>
                  <a:srgbClr val="FFFFFF"/>
                </a:solidFill>
                <a:latin typeface="Quattrocento Sans"/>
                <a:ea typeface="Quattrocento Sans"/>
                <a:cs typeface="Quattrocento Sans"/>
                <a:sym typeface="Quattrocento Sans"/>
              </a:rPr>
              <a:t>Course code</a:t>
            </a:r>
            <a:endParaRPr sz="600">
              <a:solidFill>
                <a:srgbClr val="FFFFFF"/>
              </a:solidFill>
              <a:latin typeface="Quattrocento Sans"/>
              <a:ea typeface="Quattrocento Sans"/>
              <a:cs typeface="Quattrocento Sans"/>
              <a:sym typeface="Quattrocento Sans"/>
            </a:endParaRPr>
          </a:p>
          <a:p>
            <a:pPr indent="0" lvl="0" marL="0">
              <a:spcBef>
                <a:spcPts val="0"/>
              </a:spcBef>
              <a:spcAft>
                <a:spcPts val="0"/>
              </a:spcAft>
              <a:buNone/>
            </a:pPr>
            <a:r>
              <a:rPr lang="en" sz="600">
                <a:solidFill>
                  <a:srgbClr val="FFFFFF"/>
                </a:solidFill>
                <a:latin typeface="Quattrocento Sans"/>
                <a:ea typeface="Quattrocento Sans"/>
                <a:cs typeface="Quattrocento Sans"/>
                <a:sym typeface="Quattrocento Sans"/>
              </a:rPr>
              <a:t>Meeting Times</a:t>
            </a:r>
            <a:endParaRPr sz="600">
              <a:solidFill>
                <a:srgbClr val="FFFFFF"/>
              </a:solidFill>
              <a:latin typeface="Quattrocento Sans"/>
              <a:ea typeface="Quattrocento Sans"/>
              <a:cs typeface="Quattrocento Sans"/>
              <a:sym typeface="Quattrocento Sans"/>
            </a:endParaRPr>
          </a:p>
          <a:p>
            <a:pPr indent="0" lvl="0" marL="0">
              <a:spcBef>
                <a:spcPts val="0"/>
              </a:spcBef>
              <a:spcAft>
                <a:spcPts val="0"/>
              </a:spcAft>
              <a:buClr>
                <a:schemeClr val="dk1"/>
              </a:buClr>
              <a:buSzPts val="1100"/>
              <a:buFont typeface="Arial"/>
              <a:buNone/>
            </a:pPr>
            <a:r>
              <a:rPr lang="en" sz="600">
                <a:solidFill>
                  <a:srgbClr val="FFFFFF"/>
                </a:solidFill>
                <a:latin typeface="Quattrocento Sans"/>
                <a:ea typeface="Quattrocento Sans"/>
                <a:cs typeface="Quattrocento Sans"/>
                <a:sym typeface="Quattrocento Sans"/>
              </a:rPr>
              <a:t>Credits</a:t>
            </a:r>
            <a:endParaRPr sz="600">
              <a:solidFill>
                <a:srgbClr val="FFFFFF"/>
              </a:solidFill>
              <a:latin typeface="Quattrocento Sans"/>
              <a:ea typeface="Quattrocento Sans"/>
              <a:cs typeface="Quattrocento Sans"/>
              <a:sym typeface="Quattrocento Sans"/>
            </a:endParaRPr>
          </a:p>
        </p:txBody>
      </p:sp>
      <p:sp>
        <p:nvSpPr>
          <p:cNvPr id="179" name="Shape 179"/>
          <p:cNvSpPr/>
          <p:nvPr/>
        </p:nvSpPr>
        <p:spPr>
          <a:xfrm>
            <a:off x="978275" y="1171972"/>
            <a:ext cx="214800" cy="204300"/>
          </a:xfrm>
          <a:prstGeom prst="ellipse">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sz="600">
                <a:latin typeface="Quattrocento Sans"/>
                <a:ea typeface="Quattrocento Sans"/>
                <a:cs typeface="Quattrocento Sans"/>
                <a:sym typeface="Quattrocento Sans"/>
              </a:rPr>
              <a:t>2</a:t>
            </a:r>
            <a:endParaRPr sz="600">
              <a:latin typeface="Quattrocento Sans"/>
              <a:ea typeface="Quattrocento Sans"/>
              <a:cs typeface="Quattrocento Sans"/>
              <a:sym typeface="Quattrocento Sans"/>
            </a:endParaRPr>
          </a:p>
        </p:txBody>
      </p:sp>
      <p:sp>
        <p:nvSpPr>
          <p:cNvPr id="180" name="Shape 180"/>
          <p:cNvSpPr/>
          <p:nvPr/>
        </p:nvSpPr>
        <p:spPr>
          <a:xfrm>
            <a:off x="1014425" y="2016984"/>
            <a:ext cx="214800" cy="204300"/>
          </a:xfrm>
          <a:prstGeom prst="ellipse">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sz="600">
                <a:latin typeface="Quattrocento Sans"/>
                <a:ea typeface="Quattrocento Sans"/>
                <a:cs typeface="Quattrocento Sans"/>
                <a:sym typeface="Quattrocento Sans"/>
              </a:rPr>
              <a:t>3</a:t>
            </a:r>
            <a:endParaRPr sz="600">
              <a:latin typeface="Quattrocento Sans"/>
              <a:ea typeface="Quattrocento Sans"/>
              <a:cs typeface="Quattrocento Sans"/>
              <a:sym typeface="Quattrocento Sans"/>
            </a:endParaRPr>
          </a:p>
        </p:txBody>
      </p:sp>
      <p:sp>
        <p:nvSpPr>
          <p:cNvPr id="181" name="Shape 181"/>
          <p:cNvSpPr/>
          <p:nvPr/>
        </p:nvSpPr>
        <p:spPr>
          <a:xfrm>
            <a:off x="1046775" y="2559172"/>
            <a:ext cx="214800" cy="204300"/>
          </a:xfrm>
          <a:prstGeom prst="ellipse">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sz="600">
                <a:latin typeface="Quattrocento Sans"/>
                <a:ea typeface="Quattrocento Sans"/>
                <a:cs typeface="Quattrocento Sans"/>
                <a:sym typeface="Quattrocento Sans"/>
              </a:rPr>
              <a:t>4</a:t>
            </a:r>
            <a:endParaRPr sz="600">
              <a:latin typeface="Quattrocento Sans"/>
              <a:ea typeface="Quattrocento Sans"/>
              <a:cs typeface="Quattrocento Sans"/>
              <a:sym typeface="Quattrocento Sans"/>
            </a:endParaRPr>
          </a:p>
        </p:txBody>
      </p:sp>
      <p:sp>
        <p:nvSpPr>
          <p:cNvPr id="182" name="Shape 182"/>
          <p:cNvSpPr/>
          <p:nvPr/>
        </p:nvSpPr>
        <p:spPr>
          <a:xfrm>
            <a:off x="3195625" y="673622"/>
            <a:ext cx="214800" cy="204300"/>
          </a:xfrm>
          <a:prstGeom prst="ellipse">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sz="600">
                <a:latin typeface="Quattrocento Sans"/>
                <a:ea typeface="Quattrocento Sans"/>
                <a:cs typeface="Quattrocento Sans"/>
                <a:sym typeface="Quattrocento Sans"/>
              </a:rPr>
              <a:t>1</a:t>
            </a:r>
            <a:endParaRPr sz="600">
              <a:latin typeface="Quattrocento Sans"/>
              <a:ea typeface="Quattrocento Sans"/>
              <a:cs typeface="Quattrocento Sans"/>
              <a:sym typeface="Quattrocento Sans"/>
            </a:endParaRPr>
          </a:p>
        </p:txBody>
      </p:sp>
      <p:sp>
        <p:nvSpPr>
          <p:cNvPr id="183" name="Shape 183"/>
          <p:cNvSpPr/>
          <p:nvPr/>
        </p:nvSpPr>
        <p:spPr>
          <a:xfrm>
            <a:off x="1386375" y="2669737"/>
            <a:ext cx="214800" cy="184200"/>
          </a:xfrm>
          <a:prstGeom prst="rect">
            <a:avLst/>
          </a:prstGeom>
          <a:solidFill>
            <a:srgbClr val="CC0033"/>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000">
              <a:solidFill>
                <a:srgbClr val="FFFFFF"/>
              </a:solidFill>
              <a:latin typeface="Quattrocento Sans"/>
              <a:ea typeface="Quattrocento Sans"/>
              <a:cs typeface="Quattrocento Sans"/>
              <a:sym typeface="Quattrocento Sans"/>
            </a:endParaRPr>
          </a:p>
        </p:txBody>
      </p:sp>
      <p:cxnSp>
        <p:nvCxnSpPr>
          <p:cNvPr id="184" name="Shape 184"/>
          <p:cNvCxnSpPr/>
          <p:nvPr/>
        </p:nvCxnSpPr>
        <p:spPr>
          <a:xfrm flipH="1" rot="10800000">
            <a:off x="1387610" y="2670999"/>
            <a:ext cx="213600" cy="182100"/>
          </a:xfrm>
          <a:prstGeom prst="straightConnector1">
            <a:avLst/>
          </a:prstGeom>
          <a:noFill/>
          <a:ln cap="flat" cmpd="sng" w="9525">
            <a:solidFill>
              <a:schemeClr val="dk2"/>
            </a:solidFill>
            <a:prstDash val="solid"/>
            <a:round/>
            <a:headEnd len="med" w="med" type="none"/>
            <a:tailEnd len="med" w="med" type="none"/>
          </a:ln>
        </p:spPr>
      </p:cxnSp>
      <p:cxnSp>
        <p:nvCxnSpPr>
          <p:cNvPr id="185" name="Shape 185"/>
          <p:cNvCxnSpPr/>
          <p:nvPr/>
        </p:nvCxnSpPr>
        <p:spPr>
          <a:xfrm>
            <a:off x="1387291" y="2670683"/>
            <a:ext cx="211800" cy="180900"/>
          </a:xfrm>
          <a:prstGeom prst="straightConnector1">
            <a:avLst/>
          </a:prstGeom>
          <a:noFill/>
          <a:ln cap="flat" cmpd="sng" w="9525">
            <a:solidFill>
              <a:schemeClr val="dk2"/>
            </a:solidFill>
            <a:prstDash val="solid"/>
            <a:round/>
            <a:headEnd len="med" w="med" type="none"/>
            <a:tailEnd len="med" w="med" type="none"/>
          </a:ln>
        </p:spPr>
      </p:cxnSp>
      <p:sp>
        <p:nvSpPr>
          <p:cNvPr id="186" name="Shape 186"/>
          <p:cNvSpPr/>
          <p:nvPr/>
        </p:nvSpPr>
        <p:spPr>
          <a:xfrm>
            <a:off x="2842000" y="2669774"/>
            <a:ext cx="214800" cy="184200"/>
          </a:xfrm>
          <a:prstGeom prst="rect">
            <a:avLst/>
          </a:prstGeom>
          <a:solidFill>
            <a:srgbClr val="CC0033"/>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000">
              <a:solidFill>
                <a:srgbClr val="FFFFFF"/>
              </a:solidFill>
              <a:latin typeface="Quattrocento Sans"/>
              <a:ea typeface="Quattrocento Sans"/>
              <a:cs typeface="Quattrocento Sans"/>
              <a:sym typeface="Quattrocento Sans"/>
            </a:endParaRPr>
          </a:p>
        </p:txBody>
      </p:sp>
      <p:cxnSp>
        <p:nvCxnSpPr>
          <p:cNvPr id="187" name="Shape 187"/>
          <p:cNvCxnSpPr/>
          <p:nvPr/>
        </p:nvCxnSpPr>
        <p:spPr>
          <a:xfrm flipH="1" rot="10800000">
            <a:off x="2843235" y="2671037"/>
            <a:ext cx="213600" cy="182100"/>
          </a:xfrm>
          <a:prstGeom prst="straightConnector1">
            <a:avLst/>
          </a:prstGeom>
          <a:noFill/>
          <a:ln cap="flat" cmpd="sng" w="9525">
            <a:solidFill>
              <a:schemeClr val="dk2"/>
            </a:solidFill>
            <a:prstDash val="solid"/>
            <a:round/>
            <a:headEnd len="med" w="med" type="none"/>
            <a:tailEnd len="med" w="med" type="none"/>
          </a:ln>
        </p:spPr>
      </p:cxnSp>
      <p:cxnSp>
        <p:nvCxnSpPr>
          <p:cNvPr id="188" name="Shape 188"/>
          <p:cNvCxnSpPr/>
          <p:nvPr/>
        </p:nvCxnSpPr>
        <p:spPr>
          <a:xfrm>
            <a:off x="2842916" y="2670721"/>
            <a:ext cx="211800" cy="180900"/>
          </a:xfrm>
          <a:prstGeom prst="straightConnector1">
            <a:avLst/>
          </a:prstGeom>
          <a:noFill/>
          <a:ln cap="flat" cmpd="sng" w="9525">
            <a:solidFill>
              <a:schemeClr val="dk2"/>
            </a:solidFill>
            <a:prstDash val="solid"/>
            <a:round/>
            <a:headEnd len="med" w="med" type="none"/>
            <a:tailEnd len="med" w="med" type="none"/>
          </a:ln>
        </p:spPr>
      </p:cxnSp>
      <p:sp>
        <p:nvSpPr>
          <p:cNvPr id="189" name="Shape 189"/>
          <p:cNvSpPr/>
          <p:nvPr/>
        </p:nvSpPr>
        <p:spPr>
          <a:xfrm>
            <a:off x="2550925" y="2669774"/>
            <a:ext cx="214800" cy="184200"/>
          </a:xfrm>
          <a:prstGeom prst="rect">
            <a:avLst/>
          </a:prstGeom>
          <a:solidFill>
            <a:srgbClr val="CC0033"/>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000">
              <a:solidFill>
                <a:srgbClr val="FFFFFF"/>
              </a:solidFill>
              <a:latin typeface="Quattrocento Sans"/>
              <a:ea typeface="Quattrocento Sans"/>
              <a:cs typeface="Quattrocento Sans"/>
              <a:sym typeface="Quattrocento Sans"/>
            </a:endParaRPr>
          </a:p>
        </p:txBody>
      </p:sp>
      <p:cxnSp>
        <p:nvCxnSpPr>
          <p:cNvPr id="190" name="Shape 190"/>
          <p:cNvCxnSpPr/>
          <p:nvPr/>
        </p:nvCxnSpPr>
        <p:spPr>
          <a:xfrm flipH="1" rot="10800000">
            <a:off x="2552160" y="2671037"/>
            <a:ext cx="213600" cy="182100"/>
          </a:xfrm>
          <a:prstGeom prst="straightConnector1">
            <a:avLst/>
          </a:prstGeom>
          <a:noFill/>
          <a:ln cap="flat" cmpd="sng" w="9525">
            <a:solidFill>
              <a:schemeClr val="dk2"/>
            </a:solidFill>
            <a:prstDash val="solid"/>
            <a:round/>
            <a:headEnd len="med" w="med" type="none"/>
            <a:tailEnd len="med" w="med" type="none"/>
          </a:ln>
        </p:spPr>
      </p:cxnSp>
      <p:cxnSp>
        <p:nvCxnSpPr>
          <p:cNvPr id="191" name="Shape 191"/>
          <p:cNvCxnSpPr/>
          <p:nvPr/>
        </p:nvCxnSpPr>
        <p:spPr>
          <a:xfrm>
            <a:off x="2551841" y="2670721"/>
            <a:ext cx="211800" cy="180900"/>
          </a:xfrm>
          <a:prstGeom prst="straightConnector1">
            <a:avLst/>
          </a:prstGeom>
          <a:noFill/>
          <a:ln cap="flat" cmpd="sng" w="9525">
            <a:solidFill>
              <a:schemeClr val="dk2"/>
            </a:solidFill>
            <a:prstDash val="solid"/>
            <a:round/>
            <a:headEnd len="med" w="med" type="none"/>
            <a:tailEnd len="med" w="med" type="none"/>
          </a:ln>
        </p:spPr>
      </p:cxnSp>
      <p:sp>
        <p:nvSpPr>
          <p:cNvPr id="192" name="Shape 192"/>
          <p:cNvSpPr/>
          <p:nvPr/>
        </p:nvSpPr>
        <p:spPr>
          <a:xfrm>
            <a:off x="2259825" y="2675712"/>
            <a:ext cx="214800" cy="184200"/>
          </a:xfrm>
          <a:prstGeom prst="rect">
            <a:avLst/>
          </a:prstGeom>
          <a:solidFill>
            <a:srgbClr val="CC0033"/>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000">
              <a:solidFill>
                <a:srgbClr val="FFFFFF"/>
              </a:solidFill>
              <a:latin typeface="Quattrocento Sans"/>
              <a:ea typeface="Quattrocento Sans"/>
              <a:cs typeface="Quattrocento Sans"/>
              <a:sym typeface="Quattrocento Sans"/>
            </a:endParaRPr>
          </a:p>
        </p:txBody>
      </p:sp>
      <p:cxnSp>
        <p:nvCxnSpPr>
          <p:cNvPr id="193" name="Shape 193"/>
          <p:cNvCxnSpPr/>
          <p:nvPr/>
        </p:nvCxnSpPr>
        <p:spPr>
          <a:xfrm flipH="1" rot="10800000">
            <a:off x="2261060" y="2676974"/>
            <a:ext cx="213600" cy="182100"/>
          </a:xfrm>
          <a:prstGeom prst="straightConnector1">
            <a:avLst/>
          </a:prstGeom>
          <a:noFill/>
          <a:ln cap="flat" cmpd="sng" w="9525">
            <a:solidFill>
              <a:schemeClr val="dk2"/>
            </a:solidFill>
            <a:prstDash val="solid"/>
            <a:round/>
            <a:headEnd len="med" w="med" type="none"/>
            <a:tailEnd len="med" w="med" type="none"/>
          </a:ln>
        </p:spPr>
      </p:cxnSp>
      <p:cxnSp>
        <p:nvCxnSpPr>
          <p:cNvPr id="194" name="Shape 194"/>
          <p:cNvCxnSpPr/>
          <p:nvPr/>
        </p:nvCxnSpPr>
        <p:spPr>
          <a:xfrm>
            <a:off x="2260741" y="2676658"/>
            <a:ext cx="211800" cy="180900"/>
          </a:xfrm>
          <a:prstGeom prst="straightConnector1">
            <a:avLst/>
          </a:prstGeom>
          <a:noFill/>
          <a:ln cap="flat" cmpd="sng" w="9525">
            <a:solidFill>
              <a:schemeClr val="dk2"/>
            </a:solidFill>
            <a:prstDash val="solid"/>
            <a:round/>
            <a:headEnd len="med" w="med" type="none"/>
            <a:tailEnd len="med" w="med" type="none"/>
          </a:ln>
        </p:spPr>
      </p:cxnSp>
      <p:sp>
        <p:nvSpPr>
          <p:cNvPr id="195" name="Shape 195"/>
          <p:cNvSpPr/>
          <p:nvPr/>
        </p:nvSpPr>
        <p:spPr>
          <a:xfrm>
            <a:off x="1968700" y="2669774"/>
            <a:ext cx="214800" cy="184200"/>
          </a:xfrm>
          <a:prstGeom prst="rect">
            <a:avLst/>
          </a:prstGeom>
          <a:solidFill>
            <a:srgbClr val="CC0033"/>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000">
              <a:solidFill>
                <a:srgbClr val="FFFFFF"/>
              </a:solidFill>
              <a:latin typeface="Quattrocento Sans"/>
              <a:ea typeface="Quattrocento Sans"/>
              <a:cs typeface="Quattrocento Sans"/>
              <a:sym typeface="Quattrocento Sans"/>
            </a:endParaRPr>
          </a:p>
        </p:txBody>
      </p:sp>
      <p:cxnSp>
        <p:nvCxnSpPr>
          <p:cNvPr id="196" name="Shape 196"/>
          <p:cNvCxnSpPr/>
          <p:nvPr/>
        </p:nvCxnSpPr>
        <p:spPr>
          <a:xfrm flipH="1" rot="10800000">
            <a:off x="1969935" y="2671037"/>
            <a:ext cx="213600" cy="182100"/>
          </a:xfrm>
          <a:prstGeom prst="straightConnector1">
            <a:avLst/>
          </a:prstGeom>
          <a:noFill/>
          <a:ln cap="flat" cmpd="sng" w="9525">
            <a:solidFill>
              <a:schemeClr val="dk2"/>
            </a:solidFill>
            <a:prstDash val="solid"/>
            <a:round/>
            <a:headEnd len="med" w="med" type="none"/>
            <a:tailEnd len="med" w="med" type="none"/>
          </a:ln>
        </p:spPr>
      </p:cxnSp>
      <p:cxnSp>
        <p:nvCxnSpPr>
          <p:cNvPr id="197" name="Shape 197"/>
          <p:cNvCxnSpPr/>
          <p:nvPr/>
        </p:nvCxnSpPr>
        <p:spPr>
          <a:xfrm>
            <a:off x="1969616" y="2670721"/>
            <a:ext cx="211800" cy="180900"/>
          </a:xfrm>
          <a:prstGeom prst="straightConnector1">
            <a:avLst/>
          </a:prstGeom>
          <a:noFill/>
          <a:ln cap="flat" cmpd="sng" w="9525">
            <a:solidFill>
              <a:schemeClr val="dk2"/>
            </a:solidFill>
            <a:prstDash val="solid"/>
            <a:round/>
            <a:headEnd len="med" w="med" type="none"/>
            <a:tailEnd len="med" w="med" type="none"/>
          </a:ln>
        </p:spPr>
      </p:cxnSp>
      <p:sp>
        <p:nvSpPr>
          <p:cNvPr id="198" name="Shape 198"/>
          <p:cNvSpPr/>
          <p:nvPr/>
        </p:nvSpPr>
        <p:spPr>
          <a:xfrm>
            <a:off x="1677550" y="2675499"/>
            <a:ext cx="214800" cy="184200"/>
          </a:xfrm>
          <a:prstGeom prst="rect">
            <a:avLst/>
          </a:prstGeom>
          <a:solidFill>
            <a:srgbClr val="CC0033"/>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000">
              <a:solidFill>
                <a:srgbClr val="FFFFFF"/>
              </a:solidFill>
              <a:latin typeface="Quattrocento Sans"/>
              <a:ea typeface="Quattrocento Sans"/>
              <a:cs typeface="Quattrocento Sans"/>
              <a:sym typeface="Quattrocento Sans"/>
            </a:endParaRPr>
          </a:p>
        </p:txBody>
      </p:sp>
      <p:cxnSp>
        <p:nvCxnSpPr>
          <p:cNvPr id="199" name="Shape 199"/>
          <p:cNvCxnSpPr/>
          <p:nvPr/>
        </p:nvCxnSpPr>
        <p:spPr>
          <a:xfrm flipH="1" rot="10800000">
            <a:off x="1678785" y="2676762"/>
            <a:ext cx="213600" cy="182100"/>
          </a:xfrm>
          <a:prstGeom prst="straightConnector1">
            <a:avLst/>
          </a:prstGeom>
          <a:noFill/>
          <a:ln cap="flat" cmpd="sng" w="9525">
            <a:solidFill>
              <a:schemeClr val="dk2"/>
            </a:solidFill>
            <a:prstDash val="solid"/>
            <a:round/>
            <a:headEnd len="med" w="med" type="none"/>
            <a:tailEnd len="med" w="med" type="none"/>
          </a:ln>
        </p:spPr>
      </p:cxnSp>
      <p:cxnSp>
        <p:nvCxnSpPr>
          <p:cNvPr id="200" name="Shape 200"/>
          <p:cNvCxnSpPr/>
          <p:nvPr/>
        </p:nvCxnSpPr>
        <p:spPr>
          <a:xfrm>
            <a:off x="1678466" y="2676446"/>
            <a:ext cx="211800" cy="180900"/>
          </a:xfrm>
          <a:prstGeom prst="straightConnector1">
            <a:avLst/>
          </a:prstGeom>
          <a:noFill/>
          <a:ln cap="flat" cmpd="sng" w="9525">
            <a:solidFill>
              <a:schemeClr val="dk2"/>
            </a:solidFill>
            <a:prstDash val="solid"/>
            <a:round/>
            <a:headEnd len="med" w="med" type="none"/>
            <a:tailEnd len="med" w="med" type="none"/>
          </a:ln>
        </p:spPr>
      </p:cxnSp>
      <p:sp>
        <p:nvSpPr>
          <p:cNvPr id="201" name="Shape 201"/>
          <p:cNvSpPr/>
          <p:nvPr/>
        </p:nvSpPr>
        <p:spPr>
          <a:xfrm>
            <a:off x="1319825" y="2625236"/>
            <a:ext cx="115500" cy="109800"/>
          </a:xfrm>
          <a:prstGeom prst="ellipse">
            <a:avLst/>
          </a:prstGeom>
          <a:solidFill>
            <a:srgbClr val="5F6A7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600">
              <a:latin typeface="Quattrocento Sans"/>
              <a:ea typeface="Quattrocento Sans"/>
              <a:cs typeface="Quattrocento Sans"/>
              <a:sym typeface="Quattrocento Sans"/>
            </a:endParaRPr>
          </a:p>
        </p:txBody>
      </p:sp>
      <p:sp>
        <p:nvSpPr>
          <p:cNvPr id="202" name="Shape 202"/>
          <p:cNvSpPr txBox="1"/>
          <p:nvPr/>
        </p:nvSpPr>
        <p:spPr>
          <a:xfrm>
            <a:off x="1268025" y="2549307"/>
            <a:ext cx="111900" cy="122100"/>
          </a:xfrm>
          <a:prstGeom prst="rect">
            <a:avLst/>
          </a:prstGeom>
          <a:noFill/>
          <a:ln>
            <a:noFill/>
          </a:ln>
        </p:spPr>
        <p:txBody>
          <a:bodyPr anchorCtr="0" anchor="t" bIns="91425" lIns="91425" spcFirstLastPara="1" rIns="91425" wrap="square" tIns="91425">
            <a:noAutofit/>
          </a:bodyPr>
          <a:lstStyle/>
          <a:p>
            <a:pPr indent="0" lvl="0" marL="0">
              <a:spcBef>
                <a:spcPts val="0"/>
              </a:spcBef>
              <a:spcAft>
                <a:spcPts val="0"/>
              </a:spcAft>
              <a:buNone/>
            </a:pPr>
            <a:r>
              <a:rPr lang="en" sz="600">
                <a:solidFill>
                  <a:srgbClr val="FFFFFF"/>
                </a:solidFill>
              </a:rPr>
              <a:t>7</a:t>
            </a:r>
            <a:endParaRPr sz="600">
              <a:solidFill>
                <a:srgbClr val="FFFFFF"/>
              </a:solidFill>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06" name="Shape 206"/>
        <p:cNvGrpSpPr/>
        <p:nvPr/>
      </p:nvGrpSpPr>
      <p:grpSpPr>
        <a:xfrm>
          <a:off x="0" y="0"/>
          <a:ext cx="0" cy="0"/>
          <a:chOff x="0" y="0"/>
          <a:chExt cx="0" cy="0"/>
        </a:xfrm>
      </p:grpSpPr>
      <p:sp>
        <p:nvSpPr>
          <p:cNvPr id="207" name="Shape 207"/>
          <p:cNvSpPr txBox="1"/>
          <p:nvPr/>
        </p:nvSpPr>
        <p:spPr>
          <a:xfrm>
            <a:off x="170975" y="90225"/>
            <a:ext cx="807300" cy="569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800"/>
              <a:t>Course Home</a:t>
            </a:r>
            <a:endParaRPr sz="800"/>
          </a:p>
        </p:txBody>
      </p:sp>
      <p:sp>
        <p:nvSpPr>
          <p:cNvPr id="208" name="Shape 208"/>
          <p:cNvSpPr/>
          <p:nvPr/>
        </p:nvSpPr>
        <p:spPr>
          <a:xfrm>
            <a:off x="1073900" y="555475"/>
            <a:ext cx="750000" cy="569400"/>
          </a:xfrm>
          <a:prstGeom prst="rect">
            <a:avLst/>
          </a:prstGeom>
          <a:solidFill>
            <a:srgbClr val="CC0033"/>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sz="1000">
                <a:solidFill>
                  <a:srgbClr val="FFFFFF"/>
                </a:solidFill>
                <a:latin typeface="Montserrat"/>
                <a:ea typeface="Montserrat"/>
                <a:cs typeface="Montserrat"/>
                <a:sym typeface="Montserrat"/>
              </a:rPr>
              <a:t>logo</a:t>
            </a:r>
            <a:endParaRPr sz="1000">
              <a:solidFill>
                <a:srgbClr val="FFFFFF"/>
              </a:solidFill>
              <a:latin typeface="Montserrat"/>
              <a:ea typeface="Montserrat"/>
              <a:cs typeface="Montserrat"/>
              <a:sym typeface="Montserrat"/>
            </a:endParaRPr>
          </a:p>
        </p:txBody>
      </p:sp>
      <p:sp>
        <p:nvSpPr>
          <p:cNvPr id="209" name="Shape 209"/>
          <p:cNvSpPr/>
          <p:nvPr/>
        </p:nvSpPr>
        <p:spPr>
          <a:xfrm>
            <a:off x="1073900" y="1216550"/>
            <a:ext cx="750000" cy="3464100"/>
          </a:xfrm>
          <a:prstGeom prst="rect">
            <a:avLst/>
          </a:prstGeom>
          <a:solidFill>
            <a:srgbClr val="CC0033"/>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000">
              <a:solidFill>
                <a:srgbClr val="FFFFFF"/>
              </a:solidFill>
              <a:latin typeface="Quattrocento Sans"/>
              <a:ea typeface="Quattrocento Sans"/>
              <a:cs typeface="Quattrocento Sans"/>
              <a:sym typeface="Quattrocento Sans"/>
            </a:endParaRPr>
          </a:p>
        </p:txBody>
      </p:sp>
      <p:sp>
        <p:nvSpPr>
          <p:cNvPr id="210" name="Shape 210"/>
          <p:cNvSpPr/>
          <p:nvPr/>
        </p:nvSpPr>
        <p:spPr>
          <a:xfrm>
            <a:off x="7243325" y="555475"/>
            <a:ext cx="1314900" cy="4117800"/>
          </a:xfrm>
          <a:prstGeom prst="rect">
            <a:avLst/>
          </a:prstGeom>
          <a:solidFill>
            <a:srgbClr val="CC0033"/>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000">
              <a:solidFill>
                <a:srgbClr val="FFFFFF"/>
              </a:solidFill>
              <a:latin typeface="Quattrocento Sans"/>
              <a:ea typeface="Quattrocento Sans"/>
              <a:cs typeface="Quattrocento Sans"/>
              <a:sym typeface="Quattrocento Sans"/>
            </a:endParaRPr>
          </a:p>
        </p:txBody>
      </p:sp>
      <p:sp>
        <p:nvSpPr>
          <p:cNvPr id="211" name="Shape 211"/>
          <p:cNvSpPr/>
          <p:nvPr/>
        </p:nvSpPr>
        <p:spPr>
          <a:xfrm>
            <a:off x="1922863" y="1219775"/>
            <a:ext cx="5221500" cy="1089300"/>
          </a:xfrm>
          <a:prstGeom prst="rect">
            <a:avLst/>
          </a:prstGeom>
          <a:solidFill>
            <a:srgbClr val="CC0033"/>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000">
              <a:solidFill>
                <a:srgbClr val="FFFFFF"/>
              </a:solidFill>
              <a:latin typeface="Quattrocento Sans"/>
              <a:ea typeface="Quattrocento Sans"/>
              <a:cs typeface="Quattrocento Sans"/>
              <a:sym typeface="Quattrocento Sans"/>
            </a:endParaRPr>
          </a:p>
        </p:txBody>
      </p:sp>
      <p:sp>
        <p:nvSpPr>
          <p:cNvPr id="212" name="Shape 212"/>
          <p:cNvSpPr/>
          <p:nvPr/>
        </p:nvSpPr>
        <p:spPr>
          <a:xfrm>
            <a:off x="7344950" y="659625"/>
            <a:ext cx="1137000" cy="1950000"/>
          </a:xfrm>
          <a:prstGeom prst="rect">
            <a:avLst/>
          </a:prstGeom>
          <a:solidFill>
            <a:srgbClr val="CC0033"/>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600">
              <a:solidFill>
                <a:srgbClr val="FFFFFF"/>
              </a:solidFill>
              <a:latin typeface="Quattrocento Sans"/>
              <a:ea typeface="Quattrocento Sans"/>
              <a:cs typeface="Quattrocento Sans"/>
              <a:sym typeface="Quattrocento Sans"/>
            </a:endParaRPr>
          </a:p>
        </p:txBody>
      </p:sp>
      <p:sp>
        <p:nvSpPr>
          <p:cNvPr id="213" name="Shape 213"/>
          <p:cNvSpPr/>
          <p:nvPr/>
        </p:nvSpPr>
        <p:spPr>
          <a:xfrm>
            <a:off x="1922863" y="2403979"/>
            <a:ext cx="5221500" cy="1089300"/>
          </a:xfrm>
          <a:prstGeom prst="rect">
            <a:avLst/>
          </a:prstGeom>
          <a:solidFill>
            <a:srgbClr val="CC0033"/>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000">
              <a:solidFill>
                <a:srgbClr val="FFFFFF"/>
              </a:solidFill>
              <a:latin typeface="Quattrocento Sans"/>
              <a:ea typeface="Quattrocento Sans"/>
              <a:cs typeface="Quattrocento Sans"/>
              <a:sym typeface="Quattrocento Sans"/>
            </a:endParaRPr>
          </a:p>
        </p:txBody>
      </p:sp>
      <p:sp>
        <p:nvSpPr>
          <p:cNvPr id="214" name="Shape 214"/>
          <p:cNvSpPr/>
          <p:nvPr/>
        </p:nvSpPr>
        <p:spPr>
          <a:xfrm>
            <a:off x="1922863" y="3591408"/>
            <a:ext cx="5221500" cy="1089300"/>
          </a:xfrm>
          <a:prstGeom prst="rect">
            <a:avLst/>
          </a:prstGeom>
          <a:solidFill>
            <a:srgbClr val="CC0033"/>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000">
              <a:solidFill>
                <a:srgbClr val="FFFFFF"/>
              </a:solidFill>
              <a:latin typeface="Quattrocento Sans"/>
              <a:ea typeface="Quattrocento Sans"/>
              <a:cs typeface="Quattrocento Sans"/>
              <a:sym typeface="Quattrocento Sans"/>
            </a:endParaRPr>
          </a:p>
        </p:txBody>
      </p:sp>
      <p:sp>
        <p:nvSpPr>
          <p:cNvPr id="215" name="Shape 215"/>
          <p:cNvSpPr/>
          <p:nvPr/>
        </p:nvSpPr>
        <p:spPr>
          <a:xfrm>
            <a:off x="1073900" y="4749375"/>
            <a:ext cx="7484400" cy="226200"/>
          </a:xfrm>
          <a:prstGeom prst="rect">
            <a:avLst/>
          </a:prstGeom>
          <a:solidFill>
            <a:srgbClr val="CC0033"/>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000">
              <a:solidFill>
                <a:srgbClr val="FFFFFF"/>
              </a:solidFill>
              <a:latin typeface="Quattrocento Sans"/>
              <a:ea typeface="Quattrocento Sans"/>
              <a:cs typeface="Quattrocento Sans"/>
              <a:sym typeface="Quattrocento Sans"/>
            </a:endParaRPr>
          </a:p>
        </p:txBody>
      </p:sp>
      <p:sp>
        <p:nvSpPr>
          <p:cNvPr id="216" name="Shape 216"/>
          <p:cNvSpPr txBox="1"/>
          <p:nvPr/>
        </p:nvSpPr>
        <p:spPr>
          <a:xfrm>
            <a:off x="828675" y="4683975"/>
            <a:ext cx="990600" cy="2262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chemeClr val="lt1"/>
                </a:solidFill>
                <a:latin typeface="Quattrocento Sans"/>
                <a:ea typeface="Quattrocento Sans"/>
                <a:cs typeface="Quattrocento Sans"/>
                <a:sym typeface="Quattrocento Sans"/>
              </a:rPr>
              <a:t>footer</a:t>
            </a:r>
            <a:endParaRPr/>
          </a:p>
        </p:txBody>
      </p:sp>
      <p:sp>
        <p:nvSpPr>
          <p:cNvPr id="217" name="Shape 217"/>
          <p:cNvSpPr txBox="1"/>
          <p:nvPr/>
        </p:nvSpPr>
        <p:spPr>
          <a:xfrm>
            <a:off x="6829425" y="4725575"/>
            <a:ext cx="1764000" cy="226200"/>
          </a:xfrm>
          <a:prstGeom prst="rect">
            <a:avLst/>
          </a:prstGeom>
          <a:noFill/>
          <a:ln>
            <a:noFill/>
          </a:ln>
        </p:spPr>
        <p:txBody>
          <a:bodyPr anchorCtr="0" anchor="t" bIns="91425" lIns="91425" spcFirstLastPara="1" rIns="91425" wrap="square" tIns="91425">
            <a:noAutofit/>
          </a:bodyPr>
          <a:lstStyle/>
          <a:p>
            <a:pPr indent="0" lvl="0" marL="0" rtl="0">
              <a:spcBef>
                <a:spcPts val="0"/>
              </a:spcBef>
              <a:spcAft>
                <a:spcPts val="0"/>
              </a:spcAft>
              <a:buNone/>
            </a:pPr>
            <a:r>
              <a:rPr lang="en" sz="600" u="sng">
                <a:solidFill>
                  <a:srgbClr val="0000FF"/>
                </a:solidFill>
                <a:latin typeface="Quattrocento Sans"/>
                <a:ea typeface="Quattrocento Sans"/>
                <a:cs typeface="Quattrocento Sans"/>
                <a:sym typeface="Quattrocento Sans"/>
              </a:rPr>
              <a:t>About Us</a:t>
            </a:r>
            <a:r>
              <a:rPr lang="en" sz="600">
                <a:solidFill>
                  <a:srgbClr val="FFFFFF"/>
                </a:solidFill>
                <a:latin typeface="Quattrocento Sans"/>
                <a:ea typeface="Quattrocento Sans"/>
                <a:cs typeface="Quattrocento Sans"/>
                <a:sym typeface="Quattrocento Sans"/>
              </a:rPr>
              <a:t>   |   </a:t>
            </a:r>
            <a:r>
              <a:rPr lang="en" sz="600" u="sng">
                <a:solidFill>
                  <a:srgbClr val="0000FF"/>
                </a:solidFill>
                <a:latin typeface="Quattrocento Sans"/>
                <a:ea typeface="Quattrocento Sans"/>
                <a:cs typeface="Quattrocento Sans"/>
                <a:sym typeface="Quattrocento Sans"/>
              </a:rPr>
              <a:t>Contact Us</a:t>
            </a:r>
            <a:r>
              <a:rPr lang="en" sz="600">
                <a:solidFill>
                  <a:srgbClr val="0000FF"/>
                </a:solidFill>
                <a:latin typeface="Quattrocento Sans"/>
                <a:ea typeface="Quattrocento Sans"/>
                <a:cs typeface="Quattrocento Sans"/>
                <a:sym typeface="Quattrocento Sans"/>
              </a:rPr>
              <a:t> </a:t>
            </a:r>
            <a:r>
              <a:rPr lang="en" sz="600">
                <a:solidFill>
                  <a:srgbClr val="FFFFFF"/>
                </a:solidFill>
                <a:latin typeface="Quattrocento Sans"/>
                <a:ea typeface="Quattrocento Sans"/>
                <a:cs typeface="Quattrocento Sans"/>
                <a:sym typeface="Quattrocento Sans"/>
              </a:rPr>
              <a:t>  |   </a:t>
            </a:r>
            <a:r>
              <a:rPr lang="en" sz="600" u="sng">
                <a:solidFill>
                  <a:srgbClr val="0000FF"/>
                </a:solidFill>
                <a:latin typeface="Quattrocento Sans"/>
                <a:ea typeface="Quattrocento Sans"/>
                <a:cs typeface="Quattrocento Sans"/>
                <a:sym typeface="Quattrocento Sans"/>
              </a:rPr>
              <a:t>Help</a:t>
            </a:r>
            <a:r>
              <a:rPr lang="en" sz="600">
                <a:solidFill>
                  <a:srgbClr val="0000FF"/>
                </a:solidFill>
                <a:latin typeface="Quattrocento Sans"/>
                <a:ea typeface="Quattrocento Sans"/>
                <a:cs typeface="Quattrocento Sans"/>
                <a:sym typeface="Quattrocento Sans"/>
              </a:rPr>
              <a:t>   </a:t>
            </a:r>
            <a:r>
              <a:rPr lang="en" sz="600">
                <a:solidFill>
                  <a:srgbClr val="FFFFFF"/>
                </a:solidFill>
                <a:latin typeface="Quattrocento Sans"/>
                <a:ea typeface="Quattrocento Sans"/>
                <a:cs typeface="Quattrocento Sans"/>
                <a:sym typeface="Quattrocento Sans"/>
              </a:rPr>
              <a:t>|   Copyright</a:t>
            </a:r>
            <a:endParaRPr sz="600" u="sng">
              <a:solidFill>
                <a:srgbClr val="0000FF"/>
              </a:solidFill>
              <a:latin typeface="Quattrocento Sans"/>
              <a:ea typeface="Quattrocento Sans"/>
              <a:cs typeface="Quattrocento Sans"/>
              <a:sym typeface="Quattrocento Sans"/>
            </a:endParaRPr>
          </a:p>
        </p:txBody>
      </p:sp>
      <p:sp>
        <p:nvSpPr>
          <p:cNvPr id="218" name="Shape 218"/>
          <p:cNvSpPr/>
          <p:nvPr/>
        </p:nvSpPr>
        <p:spPr>
          <a:xfrm>
            <a:off x="1073900" y="245150"/>
            <a:ext cx="7484400" cy="226200"/>
          </a:xfrm>
          <a:prstGeom prst="rect">
            <a:avLst/>
          </a:prstGeom>
          <a:solidFill>
            <a:srgbClr val="CC0033"/>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000">
              <a:solidFill>
                <a:srgbClr val="FFFFFF"/>
              </a:solidFill>
              <a:latin typeface="Quattrocento Sans"/>
              <a:ea typeface="Quattrocento Sans"/>
              <a:cs typeface="Quattrocento Sans"/>
              <a:sym typeface="Quattrocento Sans"/>
            </a:endParaRPr>
          </a:p>
        </p:txBody>
      </p:sp>
      <p:sp>
        <p:nvSpPr>
          <p:cNvPr id="219" name="Shape 219"/>
          <p:cNvSpPr txBox="1"/>
          <p:nvPr/>
        </p:nvSpPr>
        <p:spPr>
          <a:xfrm>
            <a:off x="828675" y="179750"/>
            <a:ext cx="990600" cy="2262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chemeClr val="lt1"/>
                </a:solidFill>
                <a:latin typeface="Quattrocento Sans"/>
                <a:ea typeface="Quattrocento Sans"/>
                <a:cs typeface="Quattrocento Sans"/>
                <a:sym typeface="Quattrocento Sans"/>
              </a:rPr>
              <a:t>header</a:t>
            </a:r>
            <a:endParaRPr/>
          </a:p>
        </p:txBody>
      </p:sp>
      <p:sp>
        <p:nvSpPr>
          <p:cNvPr id="220" name="Shape 220"/>
          <p:cNvSpPr txBox="1"/>
          <p:nvPr/>
        </p:nvSpPr>
        <p:spPr>
          <a:xfrm>
            <a:off x="6477000" y="222225"/>
            <a:ext cx="2238000" cy="305400"/>
          </a:xfrm>
          <a:prstGeom prst="rect">
            <a:avLst/>
          </a:prstGeom>
          <a:noFill/>
          <a:ln>
            <a:noFill/>
          </a:ln>
        </p:spPr>
        <p:txBody>
          <a:bodyPr anchorCtr="0" anchor="t" bIns="91425" lIns="91425" spcFirstLastPara="1" rIns="91425" wrap="square" tIns="91425">
            <a:noAutofit/>
          </a:bodyPr>
          <a:lstStyle/>
          <a:p>
            <a:pPr indent="0" lvl="0" marL="0" rtl="0">
              <a:spcBef>
                <a:spcPts val="0"/>
              </a:spcBef>
              <a:spcAft>
                <a:spcPts val="0"/>
              </a:spcAft>
              <a:buNone/>
            </a:pPr>
            <a:r>
              <a:rPr lang="en" sz="600" u="sng">
                <a:solidFill>
                  <a:srgbClr val="0000FF"/>
                </a:solidFill>
                <a:latin typeface="Quattrocento Sans"/>
                <a:ea typeface="Quattrocento Sans"/>
                <a:cs typeface="Quattrocento Sans"/>
                <a:sym typeface="Quattrocento Sans"/>
              </a:rPr>
              <a:t>Rutgers.edu</a:t>
            </a:r>
            <a:r>
              <a:rPr lang="en" sz="600">
                <a:solidFill>
                  <a:srgbClr val="FFFFFF"/>
                </a:solidFill>
                <a:latin typeface="Quattrocento Sans"/>
                <a:ea typeface="Quattrocento Sans"/>
                <a:cs typeface="Quattrocento Sans"/>
                <a:sym typeface="Quattrocento Sans"/>
              </a:rPr>
              <a:t>   |   </a:t>
            </a:r>
            <a:r>
              <a:rPr lang="en" sz="600" u="sng">
                <a:solidFill>
                  <a:srgbClr val="0000FF"/>
                </a:solidFill>
                <a:latin typeface="Quattrocento Sans"/>
                <a:ea typeface="Quattrocento Sans"/>
                <a:cs typeface="Quattrocento Sans"/>
                <a:sym typeface="Quattrocento Sans"/>
              </a:rPr>
              <a:t>Home</a:t>
            </a:r>
            <a:r>
              <a:rPr lang="en" sz="600">
                <a:solidFill>
                  <a:srgbClr val="FFFFFF"/>
                </a:solidFill>
                <a:latin typeface="Quattrocento Sans"/>
                <a:ea typeface="Quattrocento Sans"/>
                <a:cs typeface="Quattrocento Sans"/>
                <a:sym typeface="Quattrocento Sans"/>
              </a:rPr>
              <a:t>   |   </a:t>
            </a:r>
            <a:r>
              <a:rPr lang="en" sz="600" u="sng">
                <a:solidFill>
                  <a:srgbClr val="0000FF"/>
                </a:solidFill>
                <a:latin typeface="Quattrocento Sans"/>
                <a:ea typeface="Quattrocento Sans"/>
                <a:cs typeface="Quattrocento Sans"/>
                <a:sym typeface="Quattrocento Sans"/>
              </a:rPr>
              <a:t>Account</a:t>
            </a:r>
            <a:r>
              <a:rPr lang="en" sz="600">
                <a:solidFill>
                  <a:srgbClr val="0000FF"/>
                </a:solidFill>
                <a:latin typeface="Quattrocento Sans"/>
                <a:ea typeface="Quattrocento Sans"/>
                <a:cs typeface="Quattrocento Sans"/>
                <a:sym typeface="Quattrocento Sans"/>
              </a:rPr>
              <a:t> </a:t>
            </a:r>
            <a:r>
              <a:rPr lang="en" sz="600">
                <a:solidFill>
                  <a:srgbClr val="FFFFFF"/>
                </a:solidFill>
                <a:latin typeface="Quattrocento Sans"/>
                <a:ea typeface="Quattrocento Sans"/>
                <a:cs typeface="Quattrocento Sans"/>
                <a:sym typeface="Quattrocento Sans"/>
              </a:rPr>
              <a:t>  |   </a:t>
            </a:r>
            <a:r>
              <a:rPr lang="en" sz="600" u="sng">
                <a:solidFill>
                  <a:srgbClr val="0000FF"/>
                </a:solidFill>
                <a:latin typeface="Quattrocento Sans"/>
                <a:ea typeface="Quattrocento Sans"/>
                <a:cs typeface="Quattrocento Sans"/>
                <a:sym typeface="Quattrocento Sans"/>
              </a:rPr>
              <a:t>Settings</a:t>
            </a:r>
            <a:r>
              <a:rPr lang="en" sz="600">
                <a:solidFill>
                  <a:srgbClr val="0000FF"/>
                </a:solidFill>
                <a:latin typeface="Quattrocento Sans"/>
                <a:ea typeface="Quattrocento Sans"/>
                <a:cs typeface="Quattrocento Sans"/>
                <a:sym typeface="Quattrocento Sans"/>
              </a:rPr>
              <a:t> </a:t>
            </a:r>
            <a:r>
              <a:rPr lang="en" sz="600">
                <a:solidFill>
                  <a:srgbClr val="FFFFFF"/>
                </a:solidFill>
                <a:latin typeface="Quattrocento Sans"/>
                <a:ea typeface="Quattrocento Sans"/>
                <a:cs typeface="Quattrocento Sans"/>
                <a:sym typeface="Quattrocento Sans"/>
              </a:rPr>
              <a:t>  |   </a:t>
            </a:r>
            <a:r>
              <a:rPr lang="en" sz="600" u="sng">
                <a:solidFill>
                  <a:srgbClr val="0000FF"/>
                </a:solidFill>
                <a:latin typeface="Quattrocento Sans"/>
                <a:ea typeface="Quattrocento Sans"/>
                <a:cs typeface="Quattrocento Sans"/>
                <a:sym typeface="Quattrocento Sans"/>
              </a:rPr>
              <a:t>Logout</a:t>
            </a:r>
            <a:endParaRPr sz="600" u="sng">
              <a:solidFill>
                <a:srgbClr val="0000FF"/>
              </a:solidFill>
              <a:latin typeface="Quattrocento Sans"/>
              <a:ea typeface="Quattrocento Sans"/>
              <a:cs typeface="Quattrocento Sans"/>
              <a:sym typeface="Quattrocento Sans"/>
            </a:endParaRPr>
          </a:p>
        </p:txBody>
      </p:sp>
      <p:sp>
        <p:nvSpPr>
          <p:cNvPr id="221" name="Shape 221"/>
          <p:cNvSpPr/>
          <p:nvPr/>
        </p:nvSpPr>
        <p:spPr>
          <a:xfrm>
            <a:off x="1919525" y="555475"/>
            <a:ext cx="5221500" cy="569400"/>
          </a:xfrm>
          <a:prstGeom prst="rect">
            <a:avLst/>
          </a:prstGeom>
          <a:solidFill>
            <a:srgbClr val="CC0033"/>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000">
              <a:solidFill>
                <a:srgbClr val="FFFFFF"/>
              </a:solidFill>
              <a:latin typeface="Quattrocento Sans"/>
              <a:ea typeface="Quattrocento Sans"/>
              <a:cs typeface="Quattrocento Sans"/>
              <a:sym typeface="Quattrocento Sans"/>
            </a:endParaRPr>
          </a:p>
        </p:txBody>
      </p:sp>
      <p:sp>
        <p:nvSpPr>
          <p:cNvPr id="222" name="Shape 222"/>
          <p:cNvSpPr txBox="1"/>
          <p:nvPr/>
        </p:nvSpPr>
        <p:spPr>
          <a:xfrm>
            <a:off x="1919525" y="555475"/>
            <a:ext cx="662100" cy="3201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chemeClr val="lt1"/>
                </a:solidFill>
                <a:latin typeface="Quattrocento Sans"/>
                <a:ea typeface="Quattrocento Sans"/>
                <a:cs typeface="Quattrocento Sans"/>
                <a:sym typeface="Quattrocento Sans"/>
              </a:rPr>
              <a:t>nav bar</a:t>
            </a:r>
            <a:endParaRPr/>
          </a:p>
        </p:txBody>
      </p:sp>
      <p:sp>
        <p:nvSpPr>
          <p:cNvPr id="223" name="Shape 223"/>
          <p:cNvSpPr txBox="1"/>
          <p:nvPr/>
        </p:nvSpPr>
        <p:spPr>
          <a:xfrm>
            <a:off x="1919647" y="710475"/>
            <a:ext cx="5221500" cy="305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u="sng">
                <a:solidFill>
                  <a:srgbClr val="0000FF"/>
                </a:solidFill>
                <a:latin typeface="Quattrocento Sans"/>
                <a:ea typeface="Quattrocento Sans"/>
                <a:cs typeface="Quattrocento Sans"/>
                <a:sym typeface="Quattrocento Sans"/>
              </a:rPr>
              <a:t>Inbox</a:t>
            </a:r>
            <a:r>
              <a:rPr lang="en" sz="1000">
                <a:solidFill>
                  <a:srgbClr val="FFFFFF"/>
                </a:solidFill>
                <a:latin typeface="Quattrocento Sans"/>
                <a:ea typeface="Quattrocento Sans"/>
                <a:cs typeface="Quattrocento Sans"/>
                <a:sym typeface="Quattrocento Sans"/>
              </a:rPr>
              <a:t>   |  </a:t>
            </a:r>
            <a:r>
              <a:rPr lang="en" sz="1000" u="sng">
                <a:solidFill>
                  <a:srgbClr val="0000FF"/>
                </a:solidFill>
                <a:latin typeface="Quattrocento Sans"/>
                <a:ea typeface="Quattrocento Sans"/>
                <a:cs typeface="Quattrocento Sans"/>
                <a:sym typeface="Quattrocento Sans"/>
              </a:rPr>
              <a:t>Calendar</a:t>
            </a:r>
            <a:r>
              <a:rPr lang="en" sz="1000">
                <a:solidFill>
                  <a:srgbClr val="FFFFFF"/>
                </a:solidFill>
                <a:latin typeface="Quattrocento Sans"/>
                <a:ea typeface="Quattrocento Sans"/>
                <a:cs typeface="Quattrocento Sans"/>
                <a:sym typeface="Quattrocento Sans"/>
              </a:rPr>
              <a:t>   |   </a:t>
            </a:r>
            <a:r>
              <a:rPr lang="en" sz="1000" u="sng">
                <a:solidFill>
                  <a:srgbClr val="0000FF"/>
                </a:solidFill>
                <a:latin typeface="Quattrocento Sans"/>
                <a:ea typeface="Quattrocento Sans"/>
                <a:cs typeface="Quattrocento Sans"/>
                <a:sym typeface="Quattrocento Sans"/>
              </a:rPr>
              <a:t>Course History</a:t>
            </a:r>
            <a:endParaRPr sz="1000" u="sng">
              <a:solidFill>
                <a:srgbClr val="0000FF"/>
              </a:solidFill>
              <a:latin typeface="Quattrocento Sans"/>
              <a:ea typeface="Quattrocento Sans"/>
              <a:cs typeface="Quattrocento Sans"/>
              <a:sym typeface="Quattrocento Sans"/>
            </a:endParaRPr>
          </a:p>
        </p:txBody>
      </p:sp>
      <p:sp>
        <p:nvSpPr>
          <p:cNvPr id="224" name="Shape 224"/>
          <p:cNvSpPr/>
          <p:nvPr/>
        </p:nvSpPr>
        <p:spPr>
          <a:xfrm>
            <a:off x="2017675" y="1310700"/>
            <a:ext cx="342000" cy="310200"/>
          </a:xfrm>
          <a:prstGeom prst="rect">
            <a:avLst/>
          </a:prstGeom>
          <a:solidFill>
            <a:srgbClr val="CC0033"/>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000">
              <a:solidFill>
                <a:srgbClr val="FFFFFF"/>
              </a:solidFill>
              <a:latin typeface="Quattrocento Sans"/>
              <a:ea typeface="Quattrocento Sans"/>
              <a:cs typeface="Quattrocento Sans"/>
              <a:sym typeface="Quattrocento Sans"/>
            </a:endParaRPr>
          </a:p>
        </p:txBody>
      </p:sp>
      <p:cxnSp>
        <p:nvCxnSpPr>
          <p:cNvPr id="225" name="Shape 225"/>
          <p:cNvCxnSpPr/>
          <p:nvPr/>
        </p:nvCxnSpPr>
        <p:spPr>
          <a:xfrm flipH="1" rot="10800000">
            <a:off x="2019640" y="1313048"/>
            <a:ext cx="339600" cy="306900"/>
          </a:xfrm>
          <a:prstGeom prst="straightConnector1">
            <a:avLst/>
          </a:prstGeom>
          <a:noFill/>
          <a:ln cap="flat" cmpd="sng" w="9525">
            <a:solidFill>
              <a:schemeClr val="dk2"/>
            </a:solidFill>
            <a:prstDash val="solid"/>
            <a:round/>
            <a:headEnd len="med" w="med" type="none"/>
            <a:tailEnd len="med" w="med" type="none"/>
          </a:ln>
        </p:spPr>
      </p:cxnSp>
      <p:cxnSp>
        <p:nvCxnSpPr>
          <p:cNvPr id="226" name="Shape 226"/>
          <p:cNvCxnSpPr/>
          <p:nvPr/>
        </p:nvCxnSpPr>
        <p:spPr>
          <a:xfrm>
            <a:off x="2019132" y="1312296"/>
            <a:ext cx="337500" cy="305400"/>
          </a:xfrm>
          <a:prstGeom prst="straightConnector1">
            <a:avLst/>
          </a:prstGeom>
          <a:noFill/>
          <a:ln cap="flat" cmpd="sng" w="9525">
            <a:solidFill>
              <a:schemeClr val="dk2"/>
            </a:solidFill>
            <a:prstDash val="solid"/>
            <a:round/>
            <a:headEnd len="med" w="med" type="none"/>
            <a:tailEnd len="med" w="med" type="none"/>
          </a:ln>
        </p:spPr>
      </p:cxnSp>
      <p:sp>
        <p:nvSpPr>
          <p:cNvPr id="227" name="Shape 227"/>
          <p:cNvSpPr txBox="1"/>
          <p:nvPr/>
        </p:nvSpPr>
        <p:spPr>
          <a:xfrm>
            <a:off x="2360480" y="1310705"/>
            <a:ext cx="4676700" cy="305400"/>
          </a:xfrm>
          <a:prstGeom prst="rect">
            <a:avLst/>
          </a:prstGeom>
          <a:noFill/>
          <a:ln>
            <a:noFill/>
          </a:ln>
        </p:spPr>
        <p:txBody>
          <a:bodyPr anchorCtr="0" anchor="t" bIns="91425" lIns="91425" spcFirstLastPara="1" rIns="91425" wrap="square" tIns="91425">
            <a:noAutofit/>
          </a:bodyPr>
          <a:lstStyle/>
          <a:p>
            <a:pPr indent="0" lvl="0" marL="0" rtl="0">
              <a:spcBef>
                <a:spcPts val="0"/>
              </a:spcBef>
              <a:spcAft>
                <a:spcPts val="0"/>
              </a:spcAft>
              <a:buNone/>
            </a:pPr>
            <a:r>
              <a:rPr lang="en" sz="600">
                <a:solidFill>
                  <a:srgbClr val="FFFFFF"/>
                </a:solidFill>
                <a:latin typeface="Quattrocento Sans"/>
                <a:ea typeface="Quattrocento Sans"/>
                <a:cs typeface="Quattrocento Sans"/>
                <a:sym typeface="Quattrocento Sans"/>
              </a:rPr>
              <a:t>Lorem ipsum dolor sit amet, consectetur adipisicing elit. Nesciunt, adipisci recusandae, nulla inventore dolorum similique assumenda cum harum dolor sequi quibusdam accusamus, odio necessitatibus provident, eligendi eos velit suscipit architecto.</a:t>
            </a:r>
            <a:endParaRPr sz="600">
              <a:latin typeface="Quattrocento Sans"/>
              <a:ea typeface="Quattrocento Sans"/>
              <a:cs typeface="Quattrocento Sans"/>
              <a:sym typeface="Quattrocento Sans"/>
            </a:endParaRPr>
          </a:p>
        </p:txBody>
      </p:sp>
      <p:sp>
        <p:nvSpPr>
          <p:cNvPr id="228" name="Shape 228"/>
          <p:cNvSpPr/>
          <p:nvPr/>
        </p:nvSpPr>
        <p:spPr>
          <a:xfrm>
            <a:off x="2017663" y="2483400"/>
            <a:ext cx="342000" cy="310200"/>
          </a:xfrm>
          <a:prstGeom prst="rect">
            <a:avLst/>
          </a:prstGeom>
          <a:solidFill>
            <a:srgbClr val="CC0033"/>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000">
              <a:solidFill>
                <a:srgbClr val="FFFFFF"/>
              </a:solidFill>
              <a:latin typeface="Quattrocento Sans"/>
              <a:ea typeface="Quattrocento Sans"/>
              <a:cs typeface="Quattrocento Sans"/>
              <a:sym typeface="Quattrocento Sans"/>
            </a:endParaRPr>
          </a:p>
        </p:txBody>
      </p:sp>
      <p:cxnSp>
        <p:nvCxnSpPr>
          <p:cNvPr id="229" name="Shape 229"/>
          <p:cNvCxnSpPr/>
          <p:nvPr/>
        </p:nvCxnSpPr>
        <p:spPr>
          <a:xfrm flipH="1" rot="10800000">
            <a:off x="2019627" y="2485748"/>
            <a:ext cx="339600" cy="306900"/>
          </a:xfrm>
          <a:prstGeom prst="straightConnector1">
            <a:avLst/>
          </a:prstGeom>
          <a:noFill/>
          <a:ln cap="flat" cmpd="sng" w="9525">
            <a:solidFill>
              <a:schemeClr val="dk2"/>
            </a:solidFill>
            <a:prstDash val="solid"/>
            <a:round/>
            <a:headEnd len="med" w="med" type="none"/>
            <a:tailEnd len="med" w="med" type="none"/>
          </a:ln>
        </p:spPr>
      </p:cxnSp>
      <p:cxnSp>
        <p:nvCxnSpPr>
          <p:cNvPr id="230" name="Shape 230"/>
          <p:cNvCxnSpPr/>
          <p:nvPr/>
        </p:nvCxnSpPr>
        <p:spPr>
          <a:xfrm>
            <a:off x="2019120" y="2484996"/>
            <a:ext cx="337500" cy="305400"/>
          </a:xfrm>
          <a:prstGeom prst="straightConnector1">
            <a:avLst/>
          </a:prstGeom>
          <a:noFill/>
          <a:ln cap="flat" cmpd="sng" w="9525">
            <a:solidFill>
              <a:schemeClr val="dk2"/>
            </a:solidFill>
            <a:prstDash val="solid"/>
            <a:round/>
            <a:headEnd len="med" w="med" type="none"/>
            <a:tailEnd len="med" w="med" type="none"/>
          </a:ln>
        </p:spPr>
      </p:cxnSp>
      <p:sp>
        <p:nvSpPr>
          <p:cNvPr id="231" name="Shape 231"/>
          <p:cNvSpPr txBox="1"/>
          <p:nvPr/>
        </p:nvSpPr>
        <p:spPr>
          <a:xfrm>
            <a:off x="2360467" y="2483405"/>
            <a:ext cx="4676700" cy="305400"/>
          </a:xfrm>
          <a:prstGeom prst="rect">
            <a:avLst/>
          </a:prstGeom>
          <a:noFill/>
          <a:ln>
            <a:noFill/>
          </a:ln>
        </p:spPr>
        <p:txBody>
          <a:bodyPr anchorCtr="0" anchor="t" bIns="91425" lIns="91425" spcFirstLastPara="1" rIns="91425" wrap="square" tIns="91425">
            <a:noAutofit/>
          </a:bodyPr>
          <a:lstStyle/>
          <a:p>
            <a:pPr indent="0" lvl="0" marL="0" rtl="0">
              <a:spcBef>
                <a:spcPts val="0"/>
              </a:spcBef>
              <a:spcAft>
                <a:spcPts val="0"/>
              </a:spcAft>
              <a:buNone/>
            </a:pPr>
            <a:r>
              <a:rPr lang="en" sz="600">
                <a:solidFill>
                  <a:srgbClr val="FFFFFF"/>
                </a:solidFill>
                <a:latin typeface="Quattrocento Sans"/>
                <a:ea typeface="Quattrocento Sans"/>
                <a:cs typeface="Quattrocento Sans"/>
                <a:sym typeface="Quattrocento Sans"/>
              </a:rPr>
              <a:t>Lorem ipsum dolor sit amet, consectetur adipisicing elit. Nesciunt, adipisci recusandae, nulla inventore dolorum similique assumenda cum harum dolor sequi quibusdam accusamus, odio necessitatibus provident, eligendi eos velit suscipit architecto.</a:t>
            </a:r>
            <a:endParaRPr sz="600">
              <a:latin typeface="Quattrocento Sans"/>
              <a:ea typeface="Quattrocento Sans"/>
              <a:cs typeface="Quattrocento Sans"/>
              <a:sym typeface="Quattrocento Sans"/>
            </a:endParaRPr>
          </a:p>
        </p:txBody>
      </p:sp>
      <p:sp>
        <p:nvSpPr>
          <p:cNvPr id="232" name="Shape 232"/>
          <p:cNvSpPr/>
          <p:nvPr/>
        </p:nvSpPr>
        <p:spPr>
          <a:xfrm>
            <a:off x="2017675" y="3656100"/>
            <a:ext cx="342000" cy="310200"/>
          </a:xfrm>
          <a:prstGeom prst="rect">
            <a:avLst/>
          </a:prstGeom>
          <a:solidFill>
            <a:srgbClr val="CC0033"/>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000">
              <a:solidFill>
                <a:srgbClr val="FFFFFF"/>
              </a:solidFill>
              <a:latin typeface="Quattrocento Sans"/>
              <a:ea typeface="Quattrocento Sans"/>
              <a:cs typeface="Quattrocento Sans"/>
              <a:sym typeface="Quattrocento Sans"/>
            </a:endParaRPr>
          </a:p>
        </p:txBody>
      </p:sp>
      <p:cxnSp>
        <p:nvCxnSpPr>
          <p:cNvPr id="233" name="Shape 233"/>
          <p:cNvCxnSpPr/>
          <p:nvPr/>
        </p:nvCxnSpPr>
        <p:spPr>
          <a:xfrm flipH="1" rot="10800000">
            <a:off x="2019640" y="3658448"/>
            <a:ext cx="339600" cy="306900"/>
          </a:xfrm>
          <a:prstGeom prst="straightConnector1">
            <a:avLst/>
          </a:prstGeom>
          <a:noFill/>
          <a:ln cap="flat" cmpd="sng" w="9525">
            <a:solidFill>
              <a:schemeClr val="dk2"/>
            </a:solidFill>
            <a:prstDash val="solid"/>
            <a:round/>
            <a:headEnd len="med" w="med" type="none"/>
            <a:tailEnd len="med" w="med" type="none"/>
          </a:ln>
        </p:spPr>
      </p:cxnSp>
      <p:cxnSp>
        <p:nvCxnSpPr>
          <p:cNvPr id="234" name="Shape 234"/>
          <p:cNvCxnSpPr/>
          <p:nvPr/>
        </p:nvCxnSpPr>
        <p:spPr>
          <a:xfrm>
            <a:off x="2019132" y="3657696"/>
            <a:ext cx="337500" cy="305400"/>
          </a:xfrm>
          <a:prstGeom prst="straightConnector1">
            <a:avLst/>
          </a:prstGeom>
          <a:noFill/>
          <a:ln cap="flat" cmpd="sng" w="9525">
            <a:solidFill>
              <a:schemeClr val="dk2"/>
            </a:solidFill>
            <a:prstDash val="solid"/>
            <a:round/>
            <a:headEnd len="med" w="med" type="none"/>
            <a:tailEnd len="med" w="med" type="none"/>
          </a:ln>
        </p:spPr>
      </p:cxnSp>
      <p:sp>
        <p:nvSpPr>
          <p:cNvPr id="235" name="Shape 235"/>
          <p:cNvSpPr txBox="1"/>
          <p:nvPr/>
        </p:nvSpPr>
        <p:spPr>
          <a:xfrm>
            <a:off x="2360480" y="3656105"/>
            <a:ext cx="4676700" cy="305400"/>
          </a:xfrm>
          <a:prstGeom prst="rect">
            <a:avLst/>
          </a:prstGeom>
          <a:noFill/>
          <a:ln>
            <a:noFill/>
          </a:ln>
        </p:spPr>
        <p:txBody>
          <a:bodyPr anchorCtr="0" anchor="t" bIns="91425" lIns="91425" spcFirstLastPara="1" rIns="91425" wrap="square" tIns="91425">
            <a:noAutofit/>
          </a:bodyPr>
          <a:lstStyle/>
          <a:p>
            <a:pPr indent="0" lvl="0" marL="0" rtl="0">
              <a:spcBef>
                <a:spcPts val="0"/>
              </a:spcBef>
              <a:spcAft>
                <a:spcPts val="0"/>
              </a:spcAft>
              <a:buNone/>
            </a:pPr>
            <a:r>
              <a:rPr lang="en" sz="600">
                <a:solidFill>
                  <a:srgbClr val="FFFFFF"/>
                </a:solidFill>
                <a:latin typeface="Quattrocento Sans"/>
                <a:ea typeface="Quattrocento Sans"/>
                <a:cs typeface="Quattrocento Sans"/>
                <a:sym typeface="Quattrocento Sans"/>
              </a:rPr>
              <a:t>Lorem ipsum dolor sit amet, consectetur adipisicing elit. Nesciunt, adipisci recusandae, nulla inventore dolorum similique assumenda cum harum dolor sequi quibusdam accusamus, odio necessitatibus provident, eligendi eos velit suscipit architecto.</a:t>
            </a:r>
            <a:endParaRPr sz="600">
              <a:latin typeface="Quattrocento Sans"/>
              <a:ea typeface="Quattrocento Sans"/>
              <a:cs typeface="Quattrocento Sans"/>
              <a:sym typeface="Quattrocento Sans"/>
            </a:endParaRPr>
          </a:p>
        </p:txBody>
      </p:sp>
      <p:sp>
        <p:nvSpPr>
          <p:cNvPr id="236" name="Shape 236"/>
          <p:cNvSpPr/>
          <p:nvPr/>
        </p:nvSpPr>
        <p:spPr>
          <a:xfrm>
            <a:off x="2728925" y="1728800"/>
            <a:ext cx="4238700" cy="141900"/>
          </a:xfrm>
          <a:prstGeom prst="round2DiagRect">
            <a:avLst>
              <a:gd fmla="val 16667" name="adj1"/>
              <a:gd fmla="val 0" name="adj2"/>
            </a:avLst>
          </a:prstGeom>
          <a:solidFill>
            <a:srgbClr val="FFFFFF"/>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237" name="Shape 237"/>
          <p:cNvSpPr/>
          <p:nvPr/>
        </p:nvSpPr>
        <p:spPr>
          <a:xfrm>
            <a:off x="2728925" y="1917438"/>
            <a:ext cx="4238700" cy="141900"/>
          </a:xfrm>
          <a:prstGeom prst="round2DiagRect">
            <a:avLst>
              <a:gd fmla="val 16667" name="adj1"/>
              <a:gd fmla="val 0" name="adj2"/>
            </a:avLst>
          </a:prstGeom>
          <a:solidFill>
            <a:srgbClr val="FFFFFF"/>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238" name="Shape 238"/>
          <p:cNvSpPr/>
          <p:nvPr/>
        </p:nvSpPr>
        <p:spPr>
          <a:xfrm>
            <a:off x="2728925" y="2106100"/>
            <a:ext cx="4238700" cy="141900"/>
          </a:xfrm>
          <a:prstGeom prst="round2DiagRect">
            <a:avLst>
              <a:gd fmla="val 16667" name="adj1"/>
              <a:gd fmla="val 0" name="adj2"/>
            </a:avLst>
          </a:prstGeom>
          <a:solidFill>
            <a:srgbClr val="FFFFFF"/>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239" name="Shape 239"/>
          <p:cNvSpPr/>
          <p:nvPr/>
        </p:nvSpPr>
        <p:spPr>
          <a:xfrm>
            <a:off x="2728925" y="2911238"/>
            <a:ext cx="4238700" cy="141900"/>
          </a:xfrm>
          <a:prstGeom prst="round2DiagRect">
            <a:avLst>
              <a:gd fmla="val 16667" name="adj1"/>
              <a:gd fmla="val 0" name="adj2"/>
            </a:avLst>
          </a:prstGeom>
          <a:solidFill>
            <a:srgbClr val="FFFFFF"/>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240" name="Shape 240"/>
          <p:cNvSpPr/>
          <p:nvPr/>
        </p:nvSpPr>
        <p:spPr>
          <a:xfrm>
            <a:off x="2728925" y="3099875"/>
            <a:ext cx="4238700" cy="141900"/>
          </a:xfrm>
          <a:prstGeom prst="round2DiagRect">
            <a:avLst>
              <a:gd fmla="val 16667" name="adj1"/>
              <a:gd fmla="val 0" name="adj2"/>
            </a:avLst>
          </a:prstGeom>
          <a:solidFill>
            <a:srgbClr val="FFFFFF"/>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241" name="Shape 241"/>
          <p:cNvSpPr/>
          <p:nvPr/>
        </p:nvSpPr>
        <p:spPr>
          <a:xfrm>
            <a:off x="2728925" y="3288538"/>
            <a:ext cx="4238700" cy="141900"/>
          </a:xfrm>
          <a:prstGeom prst="round2DiagRect">
            <a:avLst>
              <a:gd fmla="val 16667" name="adj1"/>
              <a:gd fmla="val 0" name="adj2"/>
            </a:avLst>
          </a:prstGeom>
          <a:solidFill>
            <a:srgbClr val="FFFFFF"/>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242" name="Shape 242"/>
          <p:cNvSpPr/>
          <p:nvPr/>
        </p:nvSpPr>
        <p:spPr>
          <a:xfrm>
            <a:off x="2728925" y="4095838"/>
            <a:ext cx="4238700" cy="141900"/>
          </a:xfrm>
          <a:prstGeom prst="round2DiagRect">
            <a:avLst>
              <a:gd fmla="val 16667" name="adj1"/>
              <a:gd fmla="val 0" name="adj2"/>
            </a:avLst>
          </a:prstGeom>
          <a:solidFill>
            <a:srgbClr val="FFFFFF"/>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243" name="Shape 243"/>
          <p:cNvSpPr/>
          <p:nvPr/>
        </p:nvSpPr>
        <p:spPr>
          <a:xfrm>
            <a:off x="2728925" y="4284475"/>
            <a:ext cx="4238700" cy="141900"/>
          </a:xfrm>
          <a:prstGeom prst="round2DiagRect">
            <a:avLst>
              <a:gd fmla="val 16667" name="adj1"/>
              <a:gd fmla="val 0" name="adj2"/>
            </a:avLst>
          </a:prstGeom>
          <a:solidFill>
            <a:srgbClr val="FFFFFF"/>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244" name="Shape 244"/>
          <p:cNvSpPr/>
          <p:nvPr/>
        </p:nvSpPr>
        <p:spPr>
          <a:xfrm>
            <a:off x="2728925" y="4473138"/>
            <a:ext cx="4238700" cy="141900"/>
          </a:xfrm>
          <a:prstGeom prst="round2DiagRect">
            <a:avLst>
              <a:gd fmla="val 16667" name="adj1"/>
              <a:gd fmla="val 0" name="adj2"/>
            </a:avLst>
          </a:prstGeom>
          <a:solidFill>
            <a:srgbClr val="FFFFFF"/>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245" name="Shape 245"/>
          <p:cNvSpPr/>
          <p:nvPr/>
        </p:nvSpPr>
        <p:spPr>
          <a:xfrm>
            <a:off x="2539250" y="1736635"/>
            <a:ext cx="157500" cy="135000"/>
          </a:xfrm>
          <a:prstGeom prst="rect">
            <a:avLst/>
          </a:prstGeom>
          <a:solidFill>
            <a:srgbClr val="CC0033"/>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000">
              <a:solidFill>
                <a:srgbClr val="FFFFFF"/>
              </a:solidFill>
              <a:latin typeface="Quattrocento Sans"/>
              <a:ea typeface="Quattrocento Sans"/>
              <a:cs typeface="Quattrocento Sans"/>
              <a:sym typeface="Quattrocento Sans"/>
            </a:endParaRPr>
          </a:p>
        </p:txBody>
      </p:sp>
      <p:cxnSp>
        <p:nvCxnSpPr>
          <p:cNvPr id="246" name="Shape 246"/>
          <p:cNvCxnSpPr/>
          <p:nvPr/>
        </p:nvCxnSpPr>
        <p:spPr>
          <a:xfrm flipH="1" rot="10800000">
            <a:off x="2540156" y="1737583"/>
            <a:ext cx="156600" cy="133500"/>
          </a:xfrm>
          <a:prstGeom prst="straightConnector1">
            <a:avLst/>
          </a:prstGeom>
          <a:noFill/>
          <a:ln cap="flat" cmpd="sng" w="9525">
            <a:solidFill>
              <a:schemeClr val="dk2"/>
            </a:solidFill>
            <a:prstDash val="solid"/>
            <a:round/>
            <a:headEnd len="med" w="med" type="none"/>
            <a:tailEnd len="med" w="med" type="none"/>
          </a:ln>
        </p:spPr>
      </p:cxnSp>
      <p:cxnSp>
        <p:nvCxnSpPr>
          <p:cNvPr id="247" name="Shape 247"/>
          <p:cNvCxnSpPr/>
          <p:nvPr/>
        </p:nvCxnSpPr>
        <p:spPr>
          <a:xfrm>
            <a:off x="2539922" y="1737329"/>
            <a:ext cx="155400" cy="132600"/>
          </a:xfrm>
          <a:prstGeom prst="straightConnector1">
            <a:avLst/>
          </a:prstGeom>
          <a:noFill/>
          <a:ln cap="flat" cmpd="sng" w="9525">
            <a:solidFill>
              <a:schemeClr val="dk2"/>
            </a:solidFill>
            <a:prstDash val="solid"/>
            <a:round/>
            <a:headEnd len="med" w="med" type="none"/>
            <a:tailEnd len="med" w="med" type="none"/>
          </a:ln>
        </p:spPr>
      </p:cxnSp>
      <p:sp>
        <p:nvSpPr>
          <p:cNvPr id="248" name="Shape 248"/>
          <p:cNvSpPr/>
          <p:nvPr/>
        </p:nvSpPr>
        <p:spPr>
          <a:xfrm>
            <a:off x="2538875" y="1920910"/>
            <a:ext cx="157500" cy="135000"/>
          </a:xfrm>
          <a:prstGeom prst="rect">
            <a:avLst/>
          </a:prstGeom>
          <a:solidFill>
            <a:srgbClr val="CC0033"/>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000">
              <a:solidFill>
                <a:srgbClr val="FFFFFF"/>
              </a:solidFill>
              <a:latin typeface="Quattrocento Sans"/>
              <a:ea typeface="Quattrocento Sans"/>
              <a:cs typeface="Quattrocento Sans"/>
              <a:sym typeface="Quattrocento Sans"/>
            </a:endParaRPr>
          </a:p>
        </p:txBody>
      </p:sp>
      <p:cxnSp>
        <p:nvCxnSpPr>
          <p:cNvPr id="249" name="Shape 249"/>
          <p:cNvCxnSpPr/>
          <p:nvPr/>
        </p:nvCxnSpPr>
        <p:spPr>
          <a:xfrm flipH="1" rot="10800000">
            <a:off x="2539818" y="1922921"/>
            <a:ext cx="156600" cy="133500"/>
          </a:xfrm>
          <a:prstGeom prst="straightConnector1">
            <a:avLst/>
          </a:prstGeom>
          <a:noFill/>
          <a:ln cap="flat" cmpd="sng" w="9525">
            <a:solidFill>
              <a:schemeClr val="dk2"/>
            </a:solidFill>
            <a:prstDash val="solid"/>
            <a:round/>
            <a:headEnd len="med" w="med" type="none"/>
            <a:tailEnd len="med" w="med" type="none"/>
          </a:ln>
        </p:spPr>
      </p:cxnSp>
      <p:cxnSp>
        <p:nvCxnSpPr>
          <p:cNvPr id="250" name="Shape 250"/>
          <p:cNvCxnSpPr/>
          <p:nvPr/>
        </p:nvCxnSpPr>
        <p:spPr>
          <a:xfrm>
            <a:off x="2539584" y="1922666"/>
            <a:ext cx="155400" cy="132600"/>
          </a:xfrm>
          <a:prstGeom prst="straightConnector1">
            <a:avLst/>
          </a:prstGeom>
          <a:noFill/>
          <a:ln cap="flat" cmpd="sng" w="9525">
            <a:solidFill>
              <a:schemeClr val="dk2"/>
            </a:solidFill>
            <a:prstDash val="solid"/>
            <a:round/>
            <a:headEnd len="med" w="med" type="none"/>
            <a:tailEnd len="med" w="med" type="none"/>
          </a:ln>
        </p:spPr>
      </p:cxnSp>
      <p:sp>
        <p:nvSpPr>
          <p:cNvPr id="251" name="Shape 251"/>
          <p:cNvSpPr/>
          <p:nvPr/>
        </p:nvSpPr>
        <p:spPr>
          <a:xfrm>
            <a:off x="2538500" y="2109160"/>
            <a:ext cx="157500" cy="135000"/>
          </a:xfrm>
          <a:prstGeom prst="rect">
            <a:avLst/>
          </a:prstGeom>
          <a:solidFill>
            <a:srgbClr val="CC0033"/>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000">
              <a:solidFill>
                <a:srgbClr val="FFFFFF"/>
              </a:solidFill>
              <a:latin typeface="Quattrocento Sans"/>
              <a:ea typeface="Quattrocento Sans"/>
              <a:cs typeface="Quattrocento Sans"/>
              <a:sym typeface="Quattrocento Sans"/>
            </a:endParaRPr>
          </a:p>
        </p:txBody>
      </p:sp>
      <p:cxnSp>
        <p:nvCxnSpPr>
          <p:cNvPr id="252" name="Shape 252"/>
          <p:cNvCxnSpPr/>
          <p:nvPr/>
        </p:nvCxnSpPr>
        <p:spPr>
          <a:xfrm flipH="1" rot="10800000">
            <a:off x="2539406" y="2110108"/>
            <a:ext cx="156600" cy="133500"/>
          </a:xfrm>
          <a:prstGeom prst="straightConnector1">
            <a:avLst/>
          </a:prstGeom>
          <a:noFill/>
          <a:ln cap="flat" cmpd="sng" w="9525">
            <a:solidFill>
              <a:schemeClr val="dk2"/>
            </a:solidFill>
            <a:prstDash val="solid"/>
            <a:round/>
            <a:headEnd len="med" w="med" type="none"/>
            <a:tailEnd len="med" w="med" type="none"/>
          </a:ln>
        </p:spPr>
      </p:cxnSp>
      <p:cxnSp>
        <p:nvCxnSpPr>
          <p:cNvPr id="253" name="Shape 253"/>
          <p:cNvCxnSpPr/>
          <p:nvPr/>
        </p:nvCxnSpPr>
        <p:spPr>
          <a:xfrm>
            <a:off x="2539172" y="2109854"/>
            <a:ext cx="155400" cy="132600"/>
          </a:xfrm>
          <a:prstGeom prst="straightConnector1">
            <a:avLst/>
          </a:prstGeom>
          <a:noFill/>
          <a:ln cap="flat" cmpd="sng" w="9525">
            <a:solidFill>
              <a:schemeClr val="dk2"/>
            </a:solidFill>
            <a:prstDash val="solid"/>
            <a:round/>
            <a:headEnd len="med" w="med" type="none"/>
            <a:tailEnd len="med" w="med" type="none"/>
          </a:ln>
        </p:spPr>
      </p:cxnSp>
      <p:sp>
        <p:nvSpPr>
          <p:cNvPr id="254" name="Shape 254"/>
          <p:cNvSpPr/>
          <p:nvPr/>
        </p:nvSpPr>
        <p:spPr>
          <a:xfrm>
            <a:off x="2538500" y="2917072"/>
            <a:ext cx="157500" cy="135000"/>
          </a:xfrm>
          <a:prstGeom prst="rect">
            <a:avLst/>
          </a:prstGeom>
          <a:solidFill>
            <a:srgbClr val="CC0033"/>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000">
              <a:solidFill>
                <a:srgbClr val="FFFFFF"/>
              </a:solidFill>
              <a:latin typeface="Quattrocento Sans"/>
              <a:ea typeface="Quattrocento Sans"/>
              <a:cs typeface="Quattrocento Sans"/>
              <a:sym typeface="Quattrocento Sans"/>
            </a:endParaRPr>
          </a:p>
        </p:txBody>
      </p:sp>
      <p:cxnSp>
        <p:nvCxnSpPr>
          <p:cNvPr id="255" name="Shape 255"/>
          <p:cNvCxnSpPr/>
          <p:nvPr/>
        </p:nvCxnSpPr>
        <p:spPr>
          <a:xfrm flipH="1" rot="10800000">
            <a:off x="2539406" y="2918021"/>
            <a:ext cx="156600" cy="133500"/>
          </a:xfrm>
          <a:prstGeom prst="straightConnector1">
            <a:avLst/>
          </a:prstGeom>
          <a:noFill/>
          <a:ln cap="flat" cmpd="sng" w="9525">
            <a:solidFill>
              <a:schemeClr val="dk2"/>
            </a:solidFill>
            <a:prstDash val="solid"/>
            <a:round/>
            <a:headEnd len="med" w="med" type="none"/>
            <a:tailEnd len="med" w="med" type="none"/>
          </a:ln>
        </p:spPr>
      </p:cxnSp>
      <p:cxnSp>
        <p:nvCxnSpPr>
          <p:cNvPr id="256" name="Shape 256"/>
          <p:cNvCxnSpPr/>
          <p:nvPr/>
        </p:nvCxnSpPr>
        <p:spPr>
          <a:xfrm>
            <a:off x="2539172" y="2917766"/>
            <a:ext cx="155400" cy="132600"/>
          </a:xfrm>
          <a:prstGeom prst="straightConnector1">
            <a:avLst/>
          </a:prstGeom>
          <a:noFill/>
          <a:ln cap="flat" cmpd="sng" w="9525">
            <a:solidFill>
              <a:schemeClr val="dk2"/>
            </a:solidFill>
            <a:prstDash val="solid"/>
            <a:round/>
            <a:headEnd len="med" w="med" type="none"/>
            <a:tailEnd len="med" w="med" type="none"/>
          </a:ln>
        </p:spPr>
      </p:cxnSp>
      <p:sp>
        <p:nvSpPr>
          <p:cNvPr id="257" name="Shape 257"/>
          <p:cNvSpPr/>
          <p:nvPr/>
        </p:nvSpPr>
        <p:spPr>
          <a:xfrm>
            <a:off x="2538125" y="3101347"/>
            <a:ext cx="157500" cy="135000"/>
          </a:xfrm>
          <a:prstGeom prst="rect">
            <a:avLst/>
          </a:prstGeom>
          <a:solidFill>
            <a:srgbClr val="CC0033"/>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000">
              <a:solidFill>
                <a:srgbClr val="FFFFFF"/>
              </a:solidFill>
              <a:latin typeface="Quattrocento Sans"/>
              <a:ea typeface="Quattrocento Sans"/>
              <a:cs typeface="Quattrocento Sans"/>
              <a:sym typeface="Quattrocento Sans"/>
            </a:endParaRPr>
          </a:p>
        </p:txBody>
      </p:sp>
      <p:cxnSp>
        <p:nvCxnSpPr>
          <p:cNvPr id="258" name="Shape 258"/>
          <p:cNvCxnSpPr/>
          <p:nvPr/>
        </p:nvCxnSpPr>
        <p:spPr>
          <a:xfrm flipH="1" rot="10800000">
            <a:off x="2539068" y="3103358"/>
            <a:ext cx="156600" cy="133500"/>
          </a:xfrm>
          <a:prstGeom prst="straightConnector1">
            <a:avLst/>
          </a:prstGeom>
          <a:noFill/>
          <a:ln cap="flat" cmpd="sng" w="9525">
            <a:solidFill>
              <a:schemeClr val="dk2"/>
            </a:solidFill>
            <a:prstDash val="solid"/>
            <a:round/>
            <a:headEnd len="med" w="med" type="none"/>
            <a:tailEnd len="med" w="med" type="none"/>
          </a:ln>
        </p:spPr>
      </p:cxnSp>
      <p:cxnSp>
        <p:nvCxnSpPr>
          <p:cNvPr id="259" name="Shape 259"/>
          <p:cNvCxnSpPr/>
          <p:nvPr/>
        </p:nvCxnSpPr>
        <p:spPr>
          <a:xfrm>
            <a:off x="2538834" y="3103104"/>
            <a:ext cx="155400" cy="132600"/>
          </a:xfrm>
          <a:prstGeom prst="straightConnector1">
            <a:avLst/>
          </a:prstGeom>
          <a:noFill/>
          <a:ln cap="flat" cmpd="sng" w="9525">
            <a:solidFill>
              <a:schemeClr val="dk2"/>
            </a:solidFill>
            <a:prstDash val="solid"/>
            <a:round/>
            <a:headEnd len="med" w="med" type="none"/>
            <a:tailEnd len="med" w="med" type="none"/>
          </a:ln>
        </p:spPr>
      </p:cxnSp>
      <p:sp>
        <p:nvSpPr>
          <p:cNvPr id="260" name="Shape 260"/>
          <p:cNvSpPr/>
          <p:nvPr/>
        </p:nvSpPr>
        <p:spPr>
          <a:xfrm>
            <a:off x="2537750" y="3289597"/>
            <a:ext cx="157500" cy="135000"/>
          </a:xfrm>
          <a:prstGeom prst="rect">
            <a:avLst/>
          </a:prstGeom>
          <a:solidFill>
            <a:srgbClr val="CC0033"/>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000">
              <a:solidFill>
                <a:srgbClr val="FFFFFF"/>
              </a:solidFill>
              <a:latin typeface="Quattrocento Sans"/>
              <a:ea typeface="Quattrocento Sans"/>
              <a:cs typeface="Quattrocento Sans"/>
              <a:sym typeface="Quattrocento Sans"/>
            </a:endParaRPr>
          </a:p>
        </p:txBody>
      </p:sp>
      <p:cxnSp>
        <p:nvCxnSpPr>
          <p:cNvPr id="261" name="Shape 261"/>
          <p:cNvCxnSpPr/>
          <p:nvPr/>
        </p:nvCxnSpPr>
        <p:spPr>
          <a:xfrm flipH="1" rot="10800000">
            <a:off x="2538656" y="3290546"/>
            <a:ext cx="156600" cy="133500"/>
          </a:xfrm>
          <a:prstGeom prst="straightConnector1">
            <a:avLst/>
          </a:prstGeom>
          <a:noFill/>
          <a:ln cap="flat" cmpd="sng" w="9525">
            <a:solidFill>
              <a:schemeClr val="dk2"/>
            </a:solidFill>
            <a:prstDash val="solid"/>
            <a:round/>
            <a:headEnd len="med" w="med" type="none"/>
            <a:tailEnd len="med" w="med" type="none"/>
          </a:ln>
        </p:spPr>
      </p:cxnSp>
      <p:cxnSp>
        <p:nvCxnSpPr>
          <p:cNvPr id="262" name="Shape 262"/>
          <p:cNvCxnSpPr/>
          <p:nvPr/>
        </p:nvCxnSpPr>
        <p:spPr>
          <a:xfrm>
            <a:off x="2538422" y="3290291"/>
            <a:ext cx="155400" cy="132600"/>
          </a:xfrm>
          <a:prstGeom prst="straightConnector1">
            <a:avLst/>
          </a:prstGeom>
          <a:noFill/>
          <a:ln cap="flat" cmpd="sng" w="9525">
            <a:solidFill>
              <a:schemeClr val="dk2"/>
            </a:solidFill>
            <a:prstDash val="solid"/>
            <a:round/>
            <a:headEnd len="med" w="med" type="none"/>
            <a:tailEnd len="med" w="med" type="none"/>
          </a:ln>
        </p:spPr>
      </p:cxnSp>
      <p:sp>
        <p:nvSpPr>
          <p:cNvPr id="263" name="Shape 263"/>
          <p:cNvSpPr/>
          <p:nvPr/>
        </p:nvSpPr>
        <p:spPr>
          <a:xfrm>
            <a:off x="2537750" y="4101685"/>
            <a:ext cx="157500" cy="135000"/>
          </a:xfrm>
          <a:prstGeom prst="rect">
            <a:avLst/>
          </a:prstGeom>
          <a:solidFill>
            <a:srgbClr val="CC0033"/>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000">
              <a:solidFill>
                <a:srgbClr val="FFFFFF"/>
              </a:solidFill>
              <a:latin typeface="Quattrocento Sans"/>
              <a:ea typeface="Quattrocento Sans"/>
              <a:cs typeface="Quattrocento Sans"/>
              <a:sym typeface="Quattrocento Sans"/>
            </a:endParaRPr>
          </a:p>
        </p:txBody>
      </p:sp>
      <p:cxnSp>
        <p:nvCxnSpPr>
          <p:cNvPr id="264" name="Shape 264"/>
          <p:cNvCxnSpPr/>
          <p:nvPr/>
        </p:nvCxnSpPr>
        <p:spPr>
          <a:xfrm flipH="1" rot="10800000">
            <a:off x="2538656" y="4102633"/>
            <a:ext cx="156600" cy="133500"/>
          </a:xfrm>
          <a:prstGeom prst="straightConnector1">
            <a:avLst/>
          </a:prstGeom>
          <a:noFill/>
          <a:ln cap="flat" cmpd="sng" w="9525">
            <a:solidFill>
              <a:schemeClr val="dk2"/>
            </a:solidFill>
            <a:prstDash val="solid"/>
            <a:round/>
            <a:headEnd len="med" w="med" type="none"/>
            <a:tailEnd len="med" w="med" type="none"/>
          </a:ln>
        </p:spPr>
      </p:cxnSp>
      <p:cxnSp>
        <p:nvCxnSpPr>
          <p:cNvPr id="265" name="Shape 265"/>
          <p:cNvCxnSpPr/>
          <p:nvPr/>
        </p:nvCxnSpPr>
        <p:spPr>
          <a:xfrm>
            <a:off x="2538422" y="4102379"/>
            <a:ext cx="155400" cy="132600"/>
          </a:xfrm>
          <a:prstGeom prst="straightConnector1">
            <a:avLst/>
          </a:prstGeom>
          <a:noFill/>
          <a:ln cap="flat" cmpd="sng" w="9525">
            <a:solidFill>
              <a:schemeClr val="dk2"/>
            </a:solidFill>
            <a:prstDash val="solid"/>
            <a:round/>
            <a:headEnd len="med" w="med" type="none"/>
            <a:tailEnd len="med" w="med" type="none"/>
          </a:ln>
        </p:spPr>
      </p:cxnSp>
      <p:sp>
        <p:nvSpPr>
          <p:cNvPr id="266" name="Shape 266"/>
          <p:cNvSpPr/>
          <p:nvPr/>
        </p:nvSpPr>
        <p:spPr>
          <a:xfrm>
            <a:off x="2537375" y="4285960"/>
            <a:ext cx="157500" cy="135000"/>
          </a:xfrm>
          <a:prstGeom prst="rect">
            <a:avLst/>
          </a:prstGeom>
          <a:solidFill>
            <a:srgbClr val="CC0033"/>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000">
              <a:solidFill>
                <a:srgbClr val="FFFFFF"/>
              </a:solidFill>
              <a:latin typeface="Quattrocento Sans"/>
              <a:ea typeface="Quattrocento Sans"/>
              <a:cs typeface="Quattrocento Sans"/>
              <a:sym typeface="Quattrocento Sans"/>
            </a:endParaRPr>
          </a:p>
        </p:txBody>
      </p:sp>
      <p:cxnSp>
        <p:nvCxnSpPr>
          <p:cNvPr id="267" name="Shape 267"/>
          <p:cNvCxnSpPr/>
          <p:nvPr/>
        </p:nvCxnSpPr>
        <p:spPr>
          <a:xfrm flipH="1" rot="10800000">
            <a:off x="2538318" y="4287971"/>
            <a:ext cx="156600" cy="133500"/>
          </a:xfrm>
          <a:prstGeom prst="straightConnector1">
            <a:avLst/>
          </a:prstGeom>
          <a:noFill/>
          <a:ln cap="flat" cmpd="sng" w="9525">
            <a:solidFill>
              <a:schemeClr val="dk2"/>
            </a:solidFill>
            <a:prstDash val="solid"/>
            <a:round/>
            <a:headEnd len="med" w="med" type="none"/>
            <a:tailEnd len="med" w="med" type="none"/>
          </a:ln>
        </p:spPr>
      </p:cxnSp>
      <p:cxnSp>
        <p:nvCxnSpPr>
          <p:cNvPr id="268" name="Shape 268"/>
          <p:cNvCxnSpPr/>
          <p:nvPr/>
        </p:nvCxnSpPr>
        <p:spPr>
          <a:xfrm>
            <a:off x="2538084" y="4287716"/>
            <a:ext cx="155400" cy="132600"/>
          </a:xfrm>
          <a:prstGeom prst="straightConnector1">
            <a:avLst/>
          </a:prstGeom>
          <a:noFill/>
          <a:ln cap="flat" cmpd="sng" w="9525">
            <a:solidFill>
              <a:schemeClr val="dk2"/>
            </a:solidFill>
            <a:prstDash val="solid"/>
            <a:round/>
            <a:headEnd len="med" w="med" type="none"/>
            <a:tailEnd len="med" w="med" type="none"/>
          </a:ln>
        </p:spPr>
      </p:cxnSp>
      <p:sp>
        <p:nvSpPr>
          <p:cNvPr id="269" name="Shape 269"/>
          <p:cNvSpPr/>
          <p:nvPr/>
        </p:nvSpPr>
        <p:spPr>
          <a:xfrm>
            <a:off x="2537000" y="4474210"/>
            <a:ext cx="157500" cy="135000"/>
          </a:xfrm>
          <a:prstGeom prst="rect">
            <a:avLst/>
          </a:prstGeom>
          <a:solidFill>
            <a:srgbClr val="CC0033"/>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000">
              <a:solidFill>
                <a:srgbClr val="FFFFFF"/>
              </a:solidFill>
              <a:latin typeface="Quattrocento Sans"/>
              <a:ea typeface="Quattrocento Sans"/>
              <a:cs typeface="Quattrocento Sans"/>
              <a:sym typeface="Quattrocento Sans"/>
            </a:endParaRPr>
          </a:p>
        </p:txBody>
      </p:sp>
      <p:cxnSp>
        <p:nvCxnSpPr>
          <p:cNvPr id="270" name="Shape 270"/>
          <p:cNvCxnSpPr/>
          <p:nvPr/>
        </p:nvCxnSpPr>
        <p:spPr>
          <a:xfrm flipH="1" rot="10800000">
            <a:off x="2537906" y="4475158"/>
            <a:ext cx="156600" cy="133500"/>
          </a:xfrm>
          <a:prstGeom prst="straightConnector1">
            <a:avLst/>
          </a:prstGeom>
          <a:noFill/>
          <a:ln cap="flat" cmpd="sng" w="9525">
            <a:solidFill>
              <a:schemeClr val="dk2"/>
            </a:solidFill>
            <a:prstDash val="solid"/>
            <a:round/>
            <a:headEnd len="med" w="med" type="none"/>
            <a:tailEnd len="med" w="med" type="none"/>
          </a:ln>
        </p:spPr>
      </p:cxnSp>
      <p:cxnSp>
        <p:nvCxnSpPr>
          <p:cNvPr id="271" name="Shape 271"/>
          <p:cNvCxnSpPr/>
          <p:nvPr/>
        </p:nvCxnSpPr>
        <p:spPr>
          <a:xfrm>
            <a:off x="2537672" y="4474904"/>
            <a:ext cx="155400" cy="132600"/>
          </a:xfrm>
          <a:prstGeom prst="straightConnector1">
            <a:avLst/>
          </a:prstGeom>
          <a:noFill/>
          <a:ln cap="flat" cmpd="sng" w="9525">
            <a:solidFill>
              <a:schemeClr val="dk2"/>
            </a:solidFill>
            <a:prstDash val="solid"/>
            <a:round/>
            <a:headEnd len="med" w="med" type="none"/>
            <a:tailEnd len="med" w="med" type="none"/>
          </a:ln>
        </p:spPr>
      </p:cxnSp>
      <p:sp>
        <p:nvSpPr>
          <p:cNvPr id="272" name="Shape 272"/>
          <p:cNvSpPr txBox="1"/>
          <p:nvPr/>
        </p:nvSpPr>
        <p:spPr>
          <a:xfrm>
            <a:off x="2695625" y="1667575"/>
            <a:ext cx="614400" cy="197700"/>
          </a:xfrm>
          <a:prstGeom prst="rect">
            <a:avLst/>
          </a:prstGeom>
          <a:noFill/>
          <a:ln>
            <a:noFill/>
          </a:ln>
        </p:spPr>
        <p:txBody>
          <a:bodyPr anchorCtr="0" anchor="t" bIns="91425" lIns="91425" spcFirstLastPara="1" rIns="91425" wrap="square" tIns="91425">
            <a:noAutofit/>
          </a:bodyPr>
          <a:lstStyle/>
          <a:p>
            <a:pPr indent="0" lvl="0" marL="0">
              <a:spcBef>
                <a:spcPts val="0"/>
              </a:spcBef>
              <a:spcAft>
                <a:spcPts val="0"/>
              </a:spcAft>
              <a:buNone/>
            </a:pPr>
            <a:r>
              <a:rPr lang="en" sz="600">
                <a:solidFill>
                  <a:srgbClr val="0000FF"/>
                </a:solidFill>
              </a:rPr>
              <a:t>example.pdf</a:t>
            </a:r>
            <a:endParaRPr sz="600">
              <a:solidFill>
                <a:srgbClr val="0000FF"/>
              </a:solidFill>
            </a:endParaRPr>
          </a:p>
        </p:txBody>
      </p:sp>
      <p:sp>
        <p:nvSpPr>
          <p:cNvPr id="273" name="Shape 273"/>
          <p:cNvSpPr txBox="1"/>
          <p:nvPr/>
        </p:nvSpPr>
        <p:spPr>
          <a:xfrm>
            <a:off x="2695625" y="1859475"/>
            <a:ext cx="662100" cy="197700"/>
          </a:xfrm>
          <a:prstGeom prst="rect">
            <a:avLst/>
          </a:prstGeom>
          <a:noFill/>
          <a:ln>
            <a:noFill/>
          </a:ln>
        </p:spPr>
        <p:txBody>
          <a:bodyPr anchorCtr="0" anchor="t" bIns="91425" lIns="91425" spcFirstLastPara="1" rIns="91425" wrap="square" tIns="91425">
            <a:noAutofit/>
          </a:bodyPr>
          <a:lstStyle/>
          <a:p>
            <a:pPr indent="0" lvl="0" marL="0" rtl="0">
              <a:spcBef>
                <a:spcPts val="0"/>
              </a:spcBef>
              <a:spcAft>
                <a:spcPts val="0"/>
              </a:spcAft>
              <a:buNone/>
            </a:pPr>
            <a:r>
              <a:rPr lang="en" sz="600">
                <a:solidFill>
                  <a:srgbClr val="0000FF"/>
                </a:solidFill>
              </a:rPr>
              <a:t>example.docx</a:t>
            </a:r>
            <a:endParaRPr sz="600">
              <a:solidFill>
                <a:srgbClr val="0000FF"/>
              </a:solidFill>
            </a:endParaRPr>
          </a:p>
        </p:txBody>
      </p:sp>
      <p:sp>
        <p:nvSpPr>
          <p:cNvPr id="274" name="Shape 274"/>
          <p:cNvSpPr txBox="1"/>
          <p:nvPr/>
        </p:nvSpPr>
        <p:spPr>
          <a:xfrm>
            <a:off x="2693075" y="2038950"/>
            <a:ext cx="914400" cy="197700"/>
          </a:xfrm>
          <a:prstGeom prst="rect">
            <a:avLst/>
          </a:prstGeom>
          <a:noFill/>
          <a:ln>
            <a:noFill/>
          </a:ln>
        </p:spPr>
        <p:txBody>
          <a:bodyPr anchorCtr="0" anchor="t" bIns="91425" lIns="91425" spcFirstLastPara="1" rIns="91425" wrap="square" tIns="91425">
            <a:noAutofit/>
          </a:bodyPr>
          <a:lstStyle/>
          <a:p>
            <a:pPr indent="0" lvl="0" marL="0" rtl="0">
              <a:spcBef>
                <a:spcPts val="0"/>
              </a:spcBef>
              <a:spcAft>
                <a:spcPts val="0"/>
              </a:spcAft>
              <a:buNone/>
            </a:pPr>
            <a:r>
              <a:rPr lang="en" sz="600">
                <a:solidFill>
                  <a:srgbClr val="0000FF"/>
                </a:solidFill>
              </a:rPr>
              <a:t>www.</a:t>
            </a:r>
            <a:r>
              <a:rPr lang="en" sz="600">
                <a:solidFill>
                  <a:srgbClr val="0000FF"/>
                </a:solidFill>
              </a:rPr>
              <a:t>example.com/1</a:t>
            </a:r>
            <a:endParaRPr sz="600">
              <a:solidFill>
                <a:srgbClr val="0000FF"/>
              </a:solidFill>
            </a:endParaRPr>
          </a:p>
        </p:txBody>
      </p:sp>
      <p:sp>
        <p:nvSpPr>
          <p:cNvPr id="275" name="Shape 275"/>
          <p:cNvSpPr txBox="1"/>
          <p:nvPr/>
        </p:nvSpPr>
        <p:spPr>
          <a:xfrm>
            <a:off x="991700" y="1124863"/>
            <a:ext cx="914400" cy="3201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lang="en" sz="800">
                <a:solidFill>
                  <a:schemeClr val="lt1"/>
                </a:solidFill>
                <a:latin typeface="Quattrocento Sans"/>
                <a:ea typeface="Quattrocento Sans"/>
                <a:cs typeface="Quattrocento Sans"/>
                <a:sym typeface="Quattrocento Sans"/>
              </a:rPr>
              <a:t>course nav bar</a:t>
            </a:r>
            <a:endParaRPr sz="800">
              <a:solidFill>
                <a:schemeClr val="lt1"/>
              </a:solidFill>
              <a:latin typeface="Quattrocento Sans"/>
              <a:ea typeface="Quattrocento Sans"/>
              <a:cs typeface="Quattrocento Sans"/>
              <a:sym typeface="Quattrocento Sans"/>
            </a:endParaRPr>
          </a:p>
          <a:p>
            <a:pPr indent="0" lvl="0" marL="0">
              <a:spcBef>
                <a:spcPts val="0"/>
              </a:spcBef>
              <a:spcAft>
                <a:spcPts val="0"/>
              </a:spcAft>
              <a:buNone/>
            </a:pPr>
            <a:r>
              <a:t/>
            </a:r>
            <a:endParaRPr sz="800"/>
          </a:p>
        </p:txBody>
      </p:sp>
      <p:sp>
        <p:nvSpPr>
          <p:cNvPr id="276" name="Shape 276"/>
          <p:cNvSpPr/>
          <p:nvPr/>
        </p:nvSpPr>
        <p:spPr>
          <a:xfrm>
            <a:off x="1153700" y="1619050"/>
            <a:ext cx="590400" cy="475800"/>
          </a:xfrm>
          <a:prstGeom prst="rect">
            <a:avLst/>
          </a:prstGeom>
          <a:solidFill>
            <a:srgbClr val="CC0033"/>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sz="600">
                <a:solidFill>
                  <a:srgbClr val="FFFFFF"/>
                </a:solidFill>
                <a:latin typeface="Quattrocento Sans"/>
                <a:ea typeface="Quattrocento Sans"/>
                <a:cs typeface="Quattrocento Sans"/>
                <a:sym typeface="Quattrocento Sans"/>
              </a:rPr>
              <a:t>Announcements</a:t>
            </a:r>
            <a:endParaRPr sz="600">
              <a:solidFill>
                <a:srgbClr val="FFFFFF"/>
              </a:solidFill>
              <a:latin typeface="Quattrocento Sans"/>
              <a:ea typeface="Quattrocento Sans"/>
              <a:cs typeface="Quattrocento Sans"/>
              <a:sym typeface="Quattrocento Sans"/>
            </a:endParaRPr>
          </a:p>
        </p:txBody>
      </p:sp>
      <p:sp>
        <p:nvSpPr>
          <p:cNvPr id="277" name="Shape 277"/>
          <p:cNvSpPr/>
          <p:nvPr/>
        </p:nvSpPr>
        <p:spPr>
          <a:xfrm>
            <a:off x="1153700" y="2181675"/>
            <a:ext cx="590400" cy="475800"/>
          </a:xfrm>
          <a:prstGeom prst="rect">
            <a:avLst/>
          </a:prstGeom>
          <a:solidFill>
            <a:srgbClr val="CC0033"/>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sz="600">
                <a:solidFill>
                  <a:srgbClr val="FFFFFF"/>
                </a:solidFill>
                <a:latin typeface="Quattrocento Sans"/>
                <a:ea typeface="Quattrocento Sans"/>
                <a:cs typeface="Quattrocento Sans"/>
                <a:sym typeface="Quattrocento Sans"/>
              </a:rPr>
              <a:t>Modules Calendar</a:t>
            </a:r>
            <a:endParaRPr sz="600">
              <a:solidFill>
                <a:srgbClr val="FFFFFF"/>
              </a:solidFill>
              <a:latin typeface="Quattrocento Sans"/>
              <a:ea typeface="Quattrocento Sans"/>
              <a:cs typeface="Quattrocento Sans"/>
              <a:sym typeface="Quattrocento Sans"/>
            </a:endParaRPr>
          </a:p>
        </p:txBody>
      </p:sp>
      <p:sp>
        <p:nvSpPr>
          <p:cNvPr id="278" name="Shape 278"/>
          <p:cNvSpPr/>
          <p:nvPr/>
        </p:nvSpPr>
        <p:spPr>
          <a:xfrm>
            <a:off x="1153700" y="2744300"/>
            <a:ext cx="590400" cy="475800"/>
          </a:xfrm>
          <a:prstGeom prst="rect">
            <a:avLst/>
          </a:prstGeom>
          <a:solidFill>
            <a:srgbClr val="CC0033"/>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sz="600">
                <a:solidFill>
                  <a:srgbClr val="FFFFFF"/>
                </a:solidFill>
                <a:latin typeface="Quattrocento Sans"/>
                <a:ea typeface="Quattrocento Sans"/>
                <a:cs typeface="Quattrocento Sans"/>
                <a:sym typeface="Quattrocento Sans"/>
              </a:rPr>
              <a:t>Assignments</a:t>
            </a:r>
            <a:endParaRPr sz="600">
              <a:solidFill>
                <a:srgbClr val="FFFFFF"/>
              </a:solidFill>
              <a:latin typeface="Quattrocento Sans"/>
              <a:ea typeface="Quattrocento Sans"/>
              <a:cs typeface="Quattrocento Sans"/>
              <a:sym typeface="Quattrocento Sans"/>
            </a:endParaRPr>
          </a:p>
        </p:txBody>
      </p:sp>
      <p:sp>
        <p:nvSpPr>
          <p:cNvPr id="279" name="Shape 279"/>
          <p:cNvSpPr/>
          <p:nvPr/>
        </p:nvSpPr>
        <p:spPr>
          <a:xfrm>
            <a:off x="1153700" y="3306925"/>
            <a:ext cx="590400" cy="475800"/>
          </a:xfrm>
          <a:prstGeom prst="rect">
            <a:avLst/>
          </a:prstGeom>
          <a:solidFill>
            <a:srgbClr val="CC0033"/>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sz="600">
                <a:solidFill>
                  <a:srgbClr val="FFFFFF"/>
                </a:solidFill>
                <a:latin typeface="Quattrocento Sans"/>
                <a:ea typeface="Quattrocento Sans"/>
                <a:cs typeface="Quattrocento Sans"/>
                <a:sym typeface="Quattrocento Sans"/>
              </a:rPr>
              <a:t>Gradebook</a:t>
            </a:r>
            <a:endParaRPr sz="600">
              <a:solidFill>
                <a:srgbClr val="FFFFFF"/>
              </a:solidFill>
              <a:latin typeface="Quattrocento Sans"/>
              <a:ea typeface="Quattrocento Sans"/>
              <a:cs typeface="Quattrocento Sans"/>
              <a:sym typeface="Quattrocento Sans"/>
            </a:endParaRPr>
          </a:p>
        </p:txBody>
      </p:sp>
      <p:sp>
        <p:nvSpPr>
          <p:cNvPr id="280" name="Shape 280"/>
          <p:cNvSpPr/>
          <p:nvPr/>
        </p:nvSpPr>
        <p:spPr>
          <a:xfrm>
            <a:off x="1153700" y="3869550"/>
            <a:ext cx="590400" cy="475800"/>
          </a:xfrm>
          <a:prstGeom prst="rect">
            <a:avLst/>
          </a:prstGeom>
          <a:solidFill>
            <a:srgbClr val="CC0033"/>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sz="600">
                <a:solidFill>
                  <a:srgbClr val="FFFFFF"/>
                </a:solidFill>
                <a:latin typeface="Quattrocento Sans"/>
                <a:ea typeface="Quattrocento Sans"/>
                <a:cs typeface="Quattrocento Sans"/>
                <a:sym typeface="Quattrocento Sans"/>
              </a:rPr>
              <a:t>Resources</a:t>
            </a:r>
            <a:endParaRPr sz="600">
              <a:solidFill>
                <a:srgbClr val="FFFFFF"/>
              </a:solidFill>
              <a:latin typeface="Quattrocento Sans"/>
              <a:ea typeface="Quattrocento Sans"/>
              <a:cs typeface="Quattrocento Sans"/>
              <a:sym typeface="Quattrocento Sans"/>
            </a:endParaRPr>
          </a:p>
        </p:txBody>
      </p:sp>
      <p:sp>
        <p:nvSpPr>
          <p:cNvPr id="281" name="Shape 281"/>
          <p:cNvSpPr txBox="1"/>
          <p:nvPr/>
        </p:nvSpPr>
        <p:spPr>
          <a:xfrm>
            <a:off x="7370250" y="659625"/>
            <a:ext cx="635400" cy="278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000">
                <a:solidFill>
                  <a:schemeClr val="lt1"/>
                </a:solidFill>
                <a:latin typeface="Quattrocento Sans"/>
                <a:ea typeface="Quattrocento Sans"/>
                <a:cs typeface="Quattrocento Sans"/>
                <a:sym typeface="Quattrocento Sans"/>
              </a:rPr>
              <a:t>t</a:t>
            </a:r>
            <a:r>
              <a:rPr lang="en" sz="1000">
                <a:solidFill>
                  <a:schemeClr val="lt1"/>
                </a:solidFill>
                <a:latin typeface="Quattrocento Sans"/>
                <a:ea typeface="Quattrocento Sans"/>
                <a:cs typeface="Quattrocento Sans"/>
                <a:sym typeface="Quattrocento Sans"/>
              </a:rPr>
              <a:t>o-do</a:t>
            </a:r>
            <a:endParaRPr/>
          </a:p>
        </p:txBody>
      </p:sp>
      <p:sp>
        <p:nvSpPr>
          <p:cNvPr id="282" name="Shape 282"/>
          <p:cNvSpPr/>
          <p:nvPr/>
        </p:nvSpPr>
        <p:spPr>
          <a:xfrm>
            <a:off x="7427175" y="1015875"/>
            <a:ext cx="337500" cy="135000"/>
          </a:xfrm>
          <a:prstGeom prst="rect">
            <a:avLst/>
          </a:prstGeom>
          <a:solidFill>
            <a:srgbClr val="CC0033"/>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000">
              <a:solidFill>
                <a:srgbClr val="FFFFFF"/>
              </a:solidFill>
              <a:latin typeface="Quattrocento Sans"/>
              <a:ea typeface="Quattrocento Sans"/>
              <a:cs typeface="Quattrocento Sans"/>
              <a:sym typeface="Quattrocento Sans"/>
            </a:endParaRPr>
          </a:p>
        </p:txBody>
      </p:sp>
      <p:cxnSp>
        <p:nvCxnSpPr>
          <p:cNvPr id="283" name="Shape 283"/>
          <p:cNvCxnSpPr/>
          <p:nvPr/>
        </p:nvCxnSpPr>
        <p:spPr>
          <a:xfrm flipH="1" rot="10800000">
            <a:off x="7429115" y="1016824"/>
            <a:ext cx="335700" cy="133500"/>
          </a:xfrm>
          <a:prstGeom prst="straightConnector1">
            <a:avLst/>
          </a:prstGeom>
          <a:noFill/>
          <a:ln cap="flat" cmpd="sng" w="9525">
            <a:solidFill>
              <a:schemeClr val="dk2"/>
            </a:solidFill>
            <a:prstDash val="solid"/>
            <a:round/>
            <a:headEnd len="med" w="med" type="none"/>
            <a:tailEnd len="med" w="med" type="none"/>
          </a:ln>
        </p:spPr>
      </p:cxnSp>
      <p:cxnSp>
        <p:nvCxnSpPr>
          <p:cNvPr id="284" name="Shape 284"/>
          <p:cNvCxnSpPr/>
          <p:nvPr/>
        </p:nvCxnSpPr>
        <p:spPr>
          <a:xfrm>
            <a:off x="7428614" y="1016569"/>
            <a:ext cx="333000" cy="132600"/>
          </a:xfrm>
          <a:prstGeom prst="straightConnector1">
            <a:avLst/>
          </a:prstGeom>
          <a:noFill/>
          <a:ln cap="flat" cmpd="sng" w="9525">
            <a:solidFill>
              <a:schemeClr val="dk2"/>
            </a:solidFill>
            <a:prstDash val="solid"/>
            <a:round/>
            <a:headEnd len="med" w="med" type="none"/>
            <a:tailEnd len="med" w="med" type="none"/>
          </a:ln>
        </p:spPr>
      </p:cxnSp>
      <p:sp>
        <p:nvSpPr>
          <p:cNvPr id="285" name="Shape 285"/>
          <p:cNvSpPr/>
          <p:nvPr/>
        </p:nvSpPr>
        <p:spPr>
          <a:xfrm>
            <a:off x="7421350" y="1470575"/>
            <a:ext cx="337500" cy="135000"/>
          </a:xfrm>
          <a:prstGeom prst="rect">
            <a:avLst/>
          </a:prstGeom>
          <a:solidFill>
            <a:srgbClr val="CC0033"/>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000">
              <a:solidFill>
                <a:srgbClr val="FFFFFF"/>
              </a:solidFill>
              <a:latin typeface="Quattrocento Sans"/>
              <a:ea typeface="Quattrocento Sans"/>
              <a:cs typeface="Quattrocento Sans"/>
              <a:sym typeface="Quattrocento Sans"/>
            </a:endParaRPr>
          </a:p>
        </p:txBody>
      </p:sp>
      <p:cxnSp>
        <p:nvCxnSpPr>
          <p:cNvPr id="286" name="Shape 286"/>
          <p:cNvCxnSpPr/>
          <p:nvPr/>
        </p:nvCxnSpPr>
        <p:spPr>
          <a:xfrm flipH="1" rot="10800000">
            <a:off x="7423290" y="1471524"/>
            <a:ext cx="335700" cy="133500"/>
          </a:xfrm>
          <a:prstGeom prst="straightConnector1">
            <a:avLst/>
          </a:prstGeom>
          <a:noFill/>
          <a:ln cap="flat" cmpd="sng" w="9525">
            <a:solidFill>
              <a:schemeClr val="dk2"/>
            </a:solidFill>
            <a:prstDash val="solid"/>
            <a:round/>
            <a:headEnd len="med" w="med" type="none"/>
            <a:tailEnd len="med" w="med" type="none"/>
          </a:ln>
        </p:spPr>
      </p:cxnSp>
      <p:cxnSp>
        <p:nvCxnSpPr>
          <p:cNvPr id="287" name="Shape 287"/>
          <p:cNvCxnSpPr/>
          <p:nvPr/>
        </p:nvCxnSpPr>
        <p:spPr>
          <a:xfrm>
            <a:off x="7422789" y="1471269"/>
            <a:ext cx="333000" cy="132600"/>
          </a:xfrm>
          <a:prstGeom prst="straightConnector1">
            <a:avLst/>
          </a:prstGeom>
          <a:noFill/>
          <a:ln cap="flat" cmpd="sng" w="9525">
            <a:solidFill>
              <a:schemeClr val="dk2"/>
            </a:solidFill>
            <a:prstDash val="solid"/>
            <a:round/>
            <a:headEnd len="med" w="med" type="none"/>
            <a:tailEnd len="med" w="med" type="none"/>
          </a:ln>
        </p:spPr>
      </p:cxnSp>
      <p:sp>
        <p:nvSpPr>
          <p:cNvPr id="288" name="Shape 288"/>
          <p:cNvSpPr/>
          <p:nvPr/>
        </p:nvSpPr>
        <p:spPr>
          <a:xfrm>
            <a:off x="7425425" y="1924338"/>
            <a:ext cx="337500" cy="135000"/>
          </a:xfrm>
          <a:prstGeom prst="rect">
            <a:avLst/>
          </a:prstGeom>
          <a:solidFill>
            <a:srgbClr val="CC0033"/>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000">
              <a:solidFill>
                <a:srgbClr val="FFFFFF"/>
              </a:solidFill>
              <a:latin typeface="Quattrocento Sans"/>
              <a:ea typeface="Quattrocento Sans"/>
              <a:cs typeface="Quattrocento Sans"/>
              <a:sym typeface="Quattrocento Sans"/>
            </a:endParaRPr>
          </a:p>
        </p:txBody>
      </p:sp>
      <p:cxnSp>
        <p:nvCxnSpPr>
          <p:cNvPr id="289" name="Shape 289"/>
          <p:cNvCxnSpPr/>
          <p:nvPr/>
        </p:nvCxnSpPr>
        <p:spPr>
          <a:xfrm flipH="1" rot="10800000">
            <a:off x="7427365" y="1925286"/>
            <a:ext cx="335700" cy="133500"/>
          </a:xfrm>
          <a:prstGeom prst="straightConnector1">
            <a:avLst/>
          </a:prstGeom>
          <a:noFill/>
          <a:ln cap="flat" cmpd="sng" w="9525">
            <a:solidFill>
              <a:schemeClr val="dk2"/>
            </a:solidFill>
            <a:prstDash val="solid"/>
            <a:round/>
            <a:headEnd len="med" w="med" type="none"/>
            <a:tailEnd len="med" w="med" type="none"/>
          </a:ln>
        </p:spPr>
      </p:cxnSp>
      <p:cxnSp>
        <p:nvCxnSpPr>
          <p:cNvPr id="290" name="Shape 290"/>
          <p:cNvCxnSpPr/>
          <p:nvPr/>
        </p:nvCxnSpPr>
        <p:spPr>
          <a:xfrm>
            <a:off x="7426864" y="1925031"/>
            <a:ext cx="333000" cy="132600"/>
          </a:xfrm>
          <a:prstGeom prst="straightConnector1">
            <a:avLst/>
          </a:prstGeom>
          <a:noFill/>
          <a:ln cap="flat" cmpd="sng" w="9525">
            <a:solidFill>
              <a:schemeClr val="dk2"/>
            </a:solidFill>
            <a:prstDash val="solid"/>
            <a:round/>
            <a:headEnd len="med" w="med" type="none"/>
            <a:tailEnd len="med" w="med" type="none"/>
          </a:ln>
        </p:spPr>
      </p:cxnSp>
      <p:sp>
        <p:nvSpPr>
          <p:cNvPr id="291" name="Shape 291"/>
          <p:cNvSpPr txBox="1"/>
          <p:nvPr/>
        </p:nvSpPr>
        <p:spPr>
          <a:xfrm>
            <a:off x="7421350" y="1091046"/>
            <a:ext cx="1100100" cy="226200"/>
          </a:xfrm>
          <a:prstGeom prst="rect">
            <a:avLst/>
          </a:prstGeom>
          <a:noFill/>
          <a:ln>
            <a:noFill/>
          </a:ln>
        </p:spPr>
        <p:txBody>
          <a:bodyPr anchorCtr="0" anchor="t" bIns="91425" lIns="91425" spcFirstLastPara="1" rIns="91425" wrap="square" tIns="91425">
            <a:noAutofit/>
          </a:bodyPr>
          <a:lstStyle/>
          <a:p>
            <a:pPr indent="0" lvl="0" marL="0">
              <a:spcBef>
                <a:spcPts val="0"/>
              </a:spcBef>
              <a:spcAft>
                <a:spcPts val="0"/>
              </a:spcAft>
              <a:buClr>
                <a:schemeClr val="dk1"/>
              </a:buClr>
              <a:buSzPts val="1100"/>
              <a:buFont typeface="Arial"/>
              <a:buNone/>
            </a:pPr>
            <a:r>
              <a:rPr lang="en" sz="600">
                <a:solidFill>
                  <a:srgbClr val="FFFFFF"/>
                </a:solidFill>
                <a:latin typeface="Quattrocento Sans"/>
                <a:ea typeface="Quattrocento Sans"/>
                <a:cs typeface="Quattrocento Sans"/>
                <a:sym typeface="Quattrocento Sans"/>
              </a:rPr>
              <a:t>Lorem ipsum dolor sit amet</a:t>
            </a:r>
            <a:endParaRPr/>
          </a:p>
        </p:txBody>
      </p:sp>
      <p:sp>
        <p:nvSpPr>
          <p:cNvPr id="292" name="Shape 292"/>
          <p:cNvSpPr txBox="1"/>
          <p:nvPr/>
        </p:nvSpPr>
        <p:spPr>
          <a:xfrm>
            <a:off x="7421350" y="1558108"/>
            <a:ext cx="1100100" cy="226200"/>
          </a:xfrm>
          <a:prstGeom prst="rect">
            <a:avLst/>
          </a:prstGeom>
          <a:noFill/>
          <a:ln>
            <a:noFill/>
          </a:ln>
        </p:spPr>
        <p:txBody>
          <a:bodyPr anchorCtr="0" anchor="t" bIns="91425" lIns="91425" spcFirstLastPara="1" rIns="91425" wrap="square" tIns="91425">
            <a:noAutofit/>
          </a:bodyPr>
          <a:lstStyle/>
          <a:p>
            <a:pPr indent="0" lvl="0" marL="0" rtl="0">
              <a:spcBef>
                <a:spcPts val="0"/>
              </a:spcBef>
              <a:spcAft>
                <a:spcPts val="0"/>
              </a:spcAft>
              <a:buNone/>
            </a:pPr>
            <a:r>
              <a:rPr lang="en" sz="600">
                <a:solidFill>
                  <a:srgbClr val="FFFFFF"/>
                </a:solidFill>
                <a:latin typeface="Quattrocento Sans"/>
                <a:ea typeface="Quattrocento Sans"/>
                <a:cs typeface="Quattrocento Sans"/>
                <a:sym typeface="Quattrocento Sans"/>
              </a:rPr>
              <a:t>Lorem ipsum dolor sit amet</a:t>
            </a:r>
            <a:endParaRPr/>
          </a:p>
        </p:txBody>
      </p:sp>
      <p:sp>
        <p:nvSpPr>
          <p:cNvPr id="293" name="Shape 293"/>
          <p:cNvSpPr txBox="1"/>
          <p:nvPr/>
        </p:nvSpPr>
        <p:spPr>
          <a:xfrm>
            <a:off x="7421350" y="2024696"/>
            <a:ext cx="1100100" cy="226200"/>
          </a:xfrm>
          <a:prstGeom prst="rect">
            <a:avLst/>
          </a:prstGeom>
          <a:noFill/>
          <a:ln>
            <a:noFill/>
          </a:ln>
        </p:spPr>
        <p:txBody>
          <a:bodyPr anchorCtr="0" anchor="t" bIns="91425" lIns="91425" spcFirstLastPara="1" rIns="91425" wrap="square" tIns="91425">
            <a:noAutofit/>
          </a:bodyPr>
          <a:lstStyle/>
          <a:p>
            <a:pPr indent="0" lvl="0" marL="0" rtl="0">
              <a:spcBef>
                <a:spcPts val="0"/>
              </a:spcBef>
              <a:spcAft>
                <a:spcPts val="0"/>
              </a:spcAft>
              <a:buNone/>
            </a:pPr>
            <a:r>
              <a:rPr lang="en" sz="600">
                <a:solidFill>
                  <a:srgbClr val="FFFFFF"/>
                </a:solidFill>
                <a:latin typeface="Quattrocento Sans"/>
                <a:ea typeface="Quattrocento Sans"/>
                <a:cs typeface="Quattrocento Sans"/>
                <a:sym typeface="Quattrocento Sans"/>
              </a:rPr>
              <a:t>Lorem ipsum dolor sit amet</a:t>
            </a:r>
            <a:endParaRPr/>
          </a:p>
        </p:txBody>
      </p:sp>
      <p:sp>
        <p:nvSpPr>
          <p:cNvPr id="294" name="Shape 294"/>
          <p:cNvSpPr/>
          <p:nvPr/>
        </p:nvSpPr>
        <p:spPr>
          <a:xfrm>
            <a:off x="7344950" y="2657475"/>
            <a:ext cx="1137000" cy="1950000"/>
          </a:xfrm>
          <a:prstGeom prst="rect">
            <a:avLst/>
          </a:prstGeom>
          <a:solidFill>
            <a:srgbClr val="CC0033"/>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600">
              <a:solidFill>
                <a:srgbClr val="FFFFFF"/>
              </a:solidFill>
              <a:latin typeface="Quattrocento Sans"/>
              <a:ea typeface="Quattrocento Sans"/>
              <a:cs typeface="Quattrocento Sans"/>
              <a:sym typeface="Quattrocento Sans"/>
            </a:endParaRPr>
          </a:p>
        </p:txBody>
      </p:sp>
      <p:sp>
        <p:nvSpPr>
          <p:cNvPr id="295" name="Shape 295"/>
          <p:cNvSpPr txBox="1"/>
          <p:nvPr/>
        </p:nvSpPr>
        <p:spPr>
          <a:xfrm>
            <a:off x="7370250" y="2657475"/>
            <a:ext cx="807300" cy="278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000">
                <a:solidFill>
                  <a:schemeClr val="lt1"/>
                </a:solidFill>
                <a:latin typeface="Quattrocento Sans"/>
                <a:ea typeface="Quattrocento Sans"/>
                <a:cs typeface="Quattrocento Sans"/>
                <a:sym typeface="Quattrocento Sans"/>
              </a:rPr>
              <a:t>c</a:t>
            </a:r>
            <a:r>
              <a:rPr lang="en" sz="1000">
                <a:solidFill>
                  <a:schemeClr val="lt1"/>
                </a:solidFill>
                <a:latin typeface="Quattrocento Sans"/>
                <a:ea typeface="Quattrocento Sans"/>
                <a:cs typeface="Quattrocento Sans"/>
                <a:sym typeface="Quattrocento Sans"/>
              </a:rPr>
              <a:t>oming up</a:t>
            </a:r>
            <a:endParaRPr/>
          </a:p>
        </p:txBody>
      </p:sp>
      <p:sp>
        <p:nvSpPr>
          <p:cNvPr id="296" name="Shape 296"/>
          <p:cNvSpPr/>
          <p:nvPr/>
        </p:nvSpPr>
        <p:spPr>
          <a:xfrm>
            <a:off x="7427175" y="3013725"/>
            <a:ext cx="337500" cy="135000"/>
          </a:xfrm>
          <a:prstGeom prst="rect">
            <a:avLst/>
          </a:prstGeom>
          <a:solidFill>
            <a:srgbClr val="CC0033"/>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000">
              <a:solidFill>
                <a:srgbClr val="FFFFFF"/>
              </a:solidFill>
              <a:latin typeface="Quattrocento Sans"/>
              <a:ea typeface="Quattrocento Sans"/>
              <a:cs typeface="Quattrocento Sans"/>
              <a:sym typeface="Quattrocento Sans"/>
            </a:endParaRPr>
          </a:p>
        </p:txBody>
      </p:sp>
      <p:cxnSp>
        <p:nvCxnSpPr>
          <p:cNvPr id="297" name="Shape 297"/>
          <p:cNvCxnSpPr/>
          <p:nvPr/>
        </p:nvCxnSpPr>
        <p:spPr>
          <a:xfrm flipH="1" rot="10800000">
            <a:off x="7429115" y="3014674"/>
            <a:ext cx="335700" cy="133500"/>
          </a:xfrm>
          <a:prstGeom prst="straightConnector1">
            <a:avLst/>
          </a:prstGeom>
          <a:noFill/>
          <a:ln cap="flat" cmpd="sng" w="9525">
            <a:solidFill>
              <a:schemeClr val="dk2"/>
            </a:solidFill>
            <a:prstDash val="solid"/>
            <a:round/>
            <a:headEnd len="med" w="med" type="none"/>
            <a:tailEnd len="med" w="med" type="none"/>
          </a:ln>
        </p:spPr>
      </p:cxnSp>
      <p:cxnSp>
        <p:nvCxnSpPr>
          <p:cNvPr id="298" name="Shape 298"/>
          <p:cNvCxnSpPr/>
          <p:nvPr/>
        </p:nvCxnSpPr>
        <p:spPr>
          <a:xfrm>
            <a:off x="7428614" y="3014419"/>
            <a:ext cx="333000" cy="132600"/>
          </a:xfrm>
          <a:prstGeom prst="straightConnector1">
            <a:avLst/>
          </a:prstGeom>
          <a:noFill/>
          <a:ln cap="flat" cmpd="sng" w="9525">
            <a:solidFill>
              <a:schemeClr val="dk2"/>
            </a:solidFill>
            <a:prstDash val="solid"/>
            <a:round/>
            <a:headEnd len="med" w="med" type="none"/>
            <a:tailEnd len="med" w="med" type="none"/>
          </a:ln>
        </p:spPr>
      </p:cxnSp>
      <p:sp>
        <p:nvSpPr>
          <p:cNvPr id="299" name="Shape 299"/>
          <p:cNvSpPr/>
          <p:nvPr/>
        </p:nvSpPr>
        <p:spPr>
          <a:xfrm>
            <a:off x="7421350" y="3468425"/>
            <a:ext cx="337500" cy="135000"/>
          </a:xfrm>
          <a:prstGeom prst="rect">
            <a:avLst/>
          </a:prstGeom>
          <a:solidFill>
            <a:srgbClr val="CC0033"/>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000">
              <a:solidFill>
                <a:srgbClr val="FFFFFF"/>
              </a:solidFill>
              <a:latin typeface="Quattrocento Sans"/>
              <a:ea typeface="Quattrocento Sans"/>
              <a:cs typeface="Quattrocento Sans"/>
              <a:sym typeface="Quattrocento Sans"/>
            </a:endParaRPr>
          </a:p>
        </p:txBody>
      </p:sp>
      <p:cxnSp>
        <p:nvCxnSpPr>
          <p:cNvPr id="300" name="Shape 300"/>
          <p:cNvCxnSpPr/>
          <p:nvPr/>
        </p:nvCxnSpPr>
        <p:spPr>
          <a:xfrm flipH="1" rot="10800000">
            <a:off x="7423290" y="3469374"/>
            <a:ext cx="335700" cy="133500"/>
          </a:xfrm>
          <a:prstGeom prst="straightConnector1">
            <a:avLst/>
          </a:prstGeom>
          <a:noFill/>
          <a:ln cap="flat" cmpd="sng" w="9525">
            <a:solidFill>
              <a:schemeClr val="dk2"/>
            </a:solidFill>
            <a:prstDash val="solid"/>
            <a:round/>
            <a:headEnd len="med" w="med" type="none"/>
            <a:tailEnd len="med" w="med" type="none"/>
          </a:ln>
        </p:spPr>
      </p:cxnSp>
      <p:cxnSp>
        <p:nvCxnSpPr>
          <p:cNvPr id="301" name="Shape 301"/>
          <p:cNvCxnSpPr/>
          <p:nvPr/>
        </p:nvCxnSpPr>
        <p:spPr>
          <a:xfrm>
            <a:off x="7422789" y="3469119"/>
            <a:ext cx="333000" cy="132600"/>
          </a:xfrm>
          <a:prstGeom prst="straightConnector1">
            <a:avLst/>
          </a:prstGeom>
          <a:noFill/>
          <a:ln cap="flat" cmpd="sng" w="9525">
            <a:solidFill>
              <a:schemeClr val="dk2"/>
            </a:solidFill>
            <a:prstDash val="solid"/>
            <a:round/>
            <a:headEnd len="med" w="med" type="none"/>
            <a:tailEnd len="med" w="med" type="none"/>
          </a:ln>
        </p:spPr>
      </p:cxnSp>
      <p:sp>
        <p:nvSpPr>
          <p:cNvPr id="302" name="Shape 302"/>
          <p:cNvSpPr/>
          <p:nvPr/>
        </p:nvSpPr>
        <p:spPr>
          <a:xfrm>
            <a:off x="7425425" y="3922188"/>
            <a:ext cx="337500" cy="135000"/>
          </a:xfrm>
          <a:prstGeom prst="rect">
            <a:avLst/>
          </a:prstGeom>
          <a:solidFill>
            <a:srgbClr val="CC0033"/>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000">
              <a:solidFill>
                <a:srgbClr val="FFFFFF"/>
              </a:solidFill>
              <a:latin typeface="Quattrocento Sans"/>
              <a:ea typeface="Quattrocento Sans"/>
              <a:cs typeface="Quattrocento Sans"/>
              <a:sym typeface="Quattrocento Sans"/>
            </a:endParaRPr>
          </a:p>
        </p:txBody>
      </p:sp>
      <p:cxnSp>
        <p:nvCxnSpPr>
          <p:cNvPr id="303" name="Shape 303"/>
          <p:cNvCxnSpPr/>
          <p:nvPr/>
        </p:nvCxnSpPr>
        <p:spPr>
          <a:xfrm flipH="1" rot="10800000">
            <a:off x="7427365" y="3923136"/>
            <a:ext cx="335700" cy="133500"/>
          </a:xfrm>
          <a:prstGeom prst="straightConnector1">
            <a:avLst/>
          </a:prstGeom>
          <a:noFill/>
          <a:ln cap="flat" cmpd="sng" w="9525">
            <a:solidFill>
              <a:schemeClr val="dk2"/>
            </a:solidFill>
            <a:prstDash val="solid"/>
            <a:round/>
            <a:headEnd len="med" w="med" type="none"/>
            <a:tailEnd len="med" w="med" type="none"/>
          </a:ln>
        </p:spPr>
      </p:cxnSp>
      <p:cxnSp>
        <p:nvCxnSpPr>
          <p:cNvPr id="304" name="Shape 304"/>
          <p:cNvCxnSpPr/>
          <p:nvPr/>
        </p:nvCxnSpPr>
        <p:spPr>
          <a:xfrm>
            <a:off x="7426864" y="3922881"/>
            <a:ext cx="333000" cy="132600"/>
          </a:xfrm>
          <a:prstGeom prst="straightConnector1">
            <a:avLst/>
          </a:prstGeom>
          <a:noFill/>
          <a:ln cap="flat" cmpd="sng" w="9525">
            <a:solidFill>
              <a:schemeClr val="dk2"/>
            </a:solidFill>
            <a:prstDash val="solid"/>
            <a:round/>
            <a:headEnd len="med" w="med" type="none"/>
            <a:tailEnd len="med" w="med" type="none"/>
          </a:ln>
        </p:spPr>
      </p:cxnSp>
      <p:sp>
        <p:nvSpPr>
          <p:cNvPr id="305" name="Shape 305"/>
          <p:cNvSpPr txBox="1"/>
          <p:nvPr/>
        </p:nvSpPr>
        <p:spPr>
          <a:xfrm>
            <a:off x="7421350" y="3088896"/>
            <a:ext cx="1100100" cy="226200"/>
          </a:xfrm>
          <a:prstGeom prst="rect">
            <a:avLst/>
          </a:prstGeom>
          <a:noFill/>
          <a:ln>
            <a:noFill/>
          </a:ln>
        </p:spPr>
        <p:txBody>
          <a:bodyPr anchorCtr="0" anchor="t" bIns="91425" lIns="91425" spcFirstLastPara="1" rIns="91425" wrap="square" tIns="91425">
            <a:noAutofit/>
          </a:bodyPr>
          <a:lstStyle/>
          <a:p>
            <a:pPr indent="0" lvl="0" marL="0" rtl="0">
              <a:spcBef>
                <a:spcPts val="0"/>
              </a:spcBef>
              <a:spcAft>
                <a:spcPts val="0"/>
              </a:spcAft>
              <a:buNone/>
            </a:pPr>
            <a:r>
              <a:rPr lang="en" sz="600">
                <a:solidFill>
                  <a:srgbClr val="FFFFFF"/>
                </a:solidFill>
                <a:latin typeface="Quattrocento Sans"/>
                <a:ea typeface="Quattrocento Sans"/>
                <a:cs typeface="Quattrocento Sans"/>
                <a:sym typeface="Quattrocento Sans"/>
              </a:rPr>
              <a:t>Lorem ipsum dolor sit amet</a:t>
            </a:r>
            <a:endParaRPr/>
          </a:p>
        </p:txBody>
      </p:sp>
      <p:sp>
        <p:nvSpPr>
          <p:cNvPr id="306" name="Shape 306"/>
          <p:cNvSpPr txBox="1"/>
          <p:nvPr/>
        </p:nvSpPr>
        <p:spPr>
          <a:xfrm>
            <a:off x="7421350" y="3555958"/>
            <a:ext cx="1100100" cy="226200"/>
          </a:xfrm>
          <a:prstGeom prst="rect">
            <a:avLst/>
          </a:prstGeom>
          <a:noFill/>
          <a:ln>
            <a:noFill/>
          </a:ln>
        </p:spPr>
        <p:txBody>
          <a:bodyPr anchorCtr="0" anchor="t" bIns="91425" lIns="91425" spcFirstLastPara="1" rIns="91425" wrap="square" tIns="91425">
            <a:noAutofit/>
          </a:bodyPr>
          <a:lstStyle/>
          <a:p>
            <a:pPr indent="0" lvl="0" marL="0" rtl="0">
              <a:spcBef>
                <a:spcPts val="0"/>
              </a:spcBef>
              <a:spcAft>
                <a:spcPts val="0"/>
              </a:spcAft>
              <a:buNone/>
            </a:pPr>
            <a:r>
              <a:rPr lang="en" sz="600">
                <a:solidFill>
                  <a:srgbClr val="FFFFFF"/>
                </a:solidFill>
                <a:latin typeface="Quattrocento Sans"/>
                <a:ea typeface="Quattrocento Sans"/>
                <a:cs typeface="Quattrocento Sans"/>
                <a:sym typeface="Quattrocento Sans"/>
              </a:rPr>
              <a:t>Lorem ipsum dolor sit amet</a:t>
            </a:r>
            <a:endParaRPr/>
          </a:p>
        </p:txBody>
      </p:sp>
      <p:sp>
        <p:nvSpPr>
          <p:cNvPr id="307" name="Shape 307"/>
          <p:cNvSpPr txBox="1"/>
          <p:nvPr/>
        </p:nvSpPr>
        <p:spPr>
          <a:xfrm>
            <a:off x="7421350" y="4022546"/>
            <a:ext cx="1100100" cy="226200"/>
          </a:xfrm>
          <a:prstGeom prst="rect">
            <a:avLst/>
          </a:prstGeom>
          <a:noFill/>
          <a:ln>
            <a:noFill/>
          </a:ln>
        </p:spPr>
        <p:txBody>
          <a:bodyPr anchorCtr="0" anchor="t" bIns="91425" lIns="91425" spcFirstLastPara="1" rIns="91425" wrap="square" tIns="91425">
            <a:noAutofit/>
          </a:bodyPr>
          <a:lstStyle/>
          <a:p>
            <a:pPr indent="0" lvl="0" marL="0" rtl="0">
              <a:spcBef>
                <a:spcPts val="0"/>
              </a:spcBef>
              <a:spcAft>
                <a:spcPts val="0"/>
              </a:spcAft>
              <a:buNone/>
            </a:pPr>
            <a:r>
              <a:rPr lang="en" sz="600">
                <a:solidFill>
                  <a:srgbClr val="FFFFFF"/>
                </a:solidFill>
                <a:latin typeface="Quattrocento Sans"/>
                <a:ea typeface="Quattrocento Sans"/>
                <a:cs typeface="Quattrocento Sans"/>
                <a:sym typeface="Quattrocento Sans"/>
              </a:rPr>
              <a:t>Lorem ipsum dolor sit amet</a:t>
            </a:r>
            <a:endParaRPr/>
          </a:p>
        </p:txBody>
      </p:sp>
      <p:sp>
        <p:nvSpPr>
          <p:cNvPr id="308" name="Shape 308"/>
          <p:cNvSpPr/>
          <p:nvPr/>
        </p:nvSpPr>
        <p:spPr>
          <a:xfrm>
            <a:off x="938900" y="1364347"/>
            <a:ext cx="214800" cy="204300"/>
          </a:xfrm>
          <a:prstGeom prst="ellipse">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sz="600">
                <a:latin typeface="Quattrocento Sans"/>
                <a:ea typeface="Quattrocento Sans"/>
                <a:cs typeface="Quattrocento Sans"/>
                <a:sym typeface="Quattrocento Sans"/>
              </a:rPr>
              <a:t>1</a:t>
            </a:r>
            <a:endParaRPr sz="600">
              <a:latin typeface="Quattrocento Sans"/>
              <a:ea typeface="Quattrocento Sans"/>
              <a:cs typeface="Quattrocento Sans"/>
              <a:sym typeface="Quattrocento Sans"/>
            </a:endParaRPr>
          </a:p>
        </p:txBody>
      </p:sp>
      <p:sp>
        <p:nvSpPr>
          <p:cNvPr id="309" name="Shape 309"/>
          <p:cNvSpPr/>
          <p:nvPr/>
        </p:nvSpPr>
        <p:spPr>
          <a:xfrm>
            <a:off x="1837900" y="1124872"/>
            <a:ext cx="214800" cy="204300"/>
          </a:xfrm>
          <a:prstGeom prst="ellipse">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sz="600">
                <a:latin typeface="Quattrocento Sans"/>
                <a:ea typeface="Quattrocento Sans"/>
                <a:cs typeface="Quattrocento Sans"/>
                <a:sym typeface="Quattrocento Sans"/>
              </a:rPr>
              <a:t>2</a:t>
            </a:r>
            <a:endParaRPr sz="600">
              <a:latin typeface="Quattrocento Sans"/>
              <a:ea typeface="Quattrocento Sans"/>
              <a:cs typeface="Quattrocento Sans"/>
              <a:sym typeface="Quattrocento Sans"/>
            </a:endParaRPr>
          </a:p>
        </p:txBody>
      </p:sp>
      <p:sp>
        <p:nvSpPr>
          <p:cNvPr id="310" name="Shape 310"/>
          <p:cNvSpPr/>
          <p:nvPr/>
        </p:nvSpPr>
        <p:spPr>
          <a:xfrm>
            <a:off x="7236900" y="602872"/>
            <a:ext cx="214800" cy="204300"/>
          </a:xfrm>
          <a:prstGeom prst="ellipse">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lang="en" sz="600">
                <a:latin typeface="Quattrocento Sans"/>
                <a:ea typeface="Quattrocento Sans"/>
                <a:cs typeface="Quattrocento Sans"/>
                <a:sym typeface="Quattrocento Sans"/>
              </a:rPr>
              <a:t>4</a:t>
            </a:r>
            <a:endParaRPr sz="600">
              <a:latin typeface="Quattrocento Sans"/>
              <a:ea typeface="Quattrocento Sans"/>
              <a:cs typeface="Quattrocento Sans"/>
              <a:sym typeface="Quattrocento Sans"/>
            </a:endParaRPr>
          </a:p>
        </p:txBody>
      </p:sp>
      <p:sp>
        <p:nvSpPr>
          <p:cNvPr id="311" name="Shape 311"/>
          <p:cNvSpPr/>
          <p:nvPr/>
        </p:nvSpPr>
        <p:spPr>
          <a:xfrm>
            <a:off x="7243350" y="2604797"/>
            <a:ext cx="214800" cy="204300"/>
          </a:xfrm>
          <a:prstGeom prst="ellipse">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sz="600">
                <a:latin typeface="Quattrocento Sans"/>
                <a:ea typeface="Quattrocento Sans"/>
                <a:cs typeface="Quattrocento Sans"/>
                <a:sym typeface="Quattrocento Sans"/>
              </a:rPr>
              <a:t>5</a:t>
            </a:r>
            <a:endParaRPr sz="600">
              <a:latin typeface="Quattrocento Sans"/>
              <a:ea typeface="Quattrocento Sans"/>
              <a:cs typeface="Quattrocento Sans"/>
              <a:sym typeface="Quattrocento Sans"/>
            </a:endParaRPr>
          </a:p>
        </p:txBody>
      </p:sp>
      <p:sp>
        <p:nvSpPr>
          <p:cNvPr id="312" name="Shape 312"/>
          <p:cNvSpPr/>
          <p:nvPr/>
        </p:nvSpPr>
        <p:spPr>
          <a:xfrm>
            <a:off x="2418725" y="1607772"/>
            <a:ext cx="214800" cy="204300"/>
          </a:xfrm>
          <a:prstGeom prst="ellipse">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sz="600">
                <a:latin typeface="Quattrocento Sans"/>
                <a:ea typeface="Quattrocento Sans"/>
                <a:cs typeface="Quattrocento Sans"/>
                <a:sym typeface="Quattrocento Sans"/>
              </a:rPr>
              <a:t>3</a:t>
            </a:r>
            <a:endParaRPr sz="600">
              <a:latin typeface="Quattrocento Sans"/>
              <a:ea typeface="Quattrocento Sans"/>
              <a:cs typeface="Quattrocento Sans"/>
              <a:sym typeface="Quattrocento Sans"/>
            </a:endParaRPr>
          </a:p>
        </p:txBody>
      </p:sp>
      <p:sp>
        <p:nvSpPr>
          <p:cNvPr id="313" name="Shape 313"/>
          <p:cNvSpPr txBox="1"/>
          <p:nvPr/>
        </p:nvSpPr>
        <p:spPr>
          <a:xfrm>
            <a:off x="7714150" y="941775"/>
            <a:ext cx="807300" cy="320100"/>
          </a:xfrm>
          <a:prstGeom prst="rect">
            <a:avLst/>
          </a:prstGeom>
          <a:noFill/>
          <a:ln>
            <a:noFill/>
          </a:ln>
        </p:spPr>
        <p:txBody>
          <a:bodyPr anchorCtr="0" anchor="t" bIns="91425" lIns="91425" spcFirstLastPara="1" rIns="91425" wrap="square" tIns="91425">
            <a:noAutofit/>
          </a:bodyPr>
          <a:lstStyle/>
          <a:p>
            <a:pPr indent="0" lvl="0" marL="0">
              <a:spcBef>
                <a:spcPts val="0"/>
              </a:spcBef>
              <a:spcAft>
                <a:spcPts val="0"/>
              </a:spcAft>
              <a:buNone/>
            </a:pPr>
            <a:r>
              <a:rPr lang="en" sz="600" u="sng">
                <a:solidFill>
                  <a:srgbClr val="0000FF"/>
                </a:solidFill>
                <a:latin typeface="Quattrocento Sans"/>
                <a:ea typeface="Quattrocento Sans"/>
                <a:cs typeface="Quattrocento Sans"/>
                <a:sym typeface="Quattrocento Sans"/>
              </a:rPr>
              <a:t>Assignment name</a:t>
            </a:r>
            <a:endParaRPr sz="600" u="sng">
              <a:solidFill>
                <a:srgbClr val="0000FF"/>
              </a:solidFill>
              <a:latin typeface="Quattrocento Sans"/>
              <a:ea typeface="Quattrocento Sans"/>
              <a:cs typeface="Quattrocento Sans"/>
              <a:sym typeface="Quattrocento Sans"/>
            </a:endParaRPr>
          </a:p>
        </p:txBody>
      </p:sp>
      <p:sp>
        <p:nvSpPr>
          <p:cNvPr id="314" name="Shape 314"/>
          <p:cNvSpPr txBox="1"/>
          <p:nvPr/>
        </p:nvSpPr>
        <p:spPr>
          <a:xfrm>
            <a:off x="7714150" y="1404363"/>
            <a:ext cx="807300" cy="320100"/>
          </a:xfrm>
          <a:prstGeom prst="rect">
            <a:avLst/>
          </a:prstGeom>
          <a:noFill/>
          <a:ln>
            <a:noFill/>
          </a:ln>
        </p:spPr>
        <p:txBody>
          <a:bodyPr anchorCtr="0" anchor="t" bIns="91425" lIns="91425" spcFirstLastPara="1" rIns="91425" wrap="square" tIns="91425">
            <a:noAutofit/>
          </a:bodyPr>
          <a:lstStyle/>
          <a:p>
            <a:pPr indent="0" lvl="0" marL="0" rtl="0">
              <a:spcBef>
                <a:spcPts val="0"/>
              </a:spcBef>
              <a:spcAft>
                <a:spcPts val="0"/>
              </a:spcAft>
              <a:buNone/>
            </a:pPr>
            <a:r>
              <a:rPr lang="en" sz="600" u="sng">
                <a:solidFill>
                  <a:srgbClr val="0000FF"/>
                </a:solidFill>
                <a:latin typeface="Quattrocento Sans"/>
                <a:ea typeface="Quattrocento Sans"/>
                <a:cs typeface="Quattrocento Sans"/>
                <a:sym typeface="Quattrocento Sans"/>
              </a:rPr>
              <a:t>Assignment name</a:t>
            </a:r>
            <a:endParaRPr sz="600" u="sng">
              <a:solidFill>
                <a:srgbClr val="0000FF"/>
              </a:solidFill>
              <a:latin typeface="Quattrocento Sans"/>
              <a:ea typeface="Quattrocento Sans"/>
              <a:cs typeface="Quattrocento Sans"/>
              <a:sym typeface="Quattrocento Sans"/>
            </a:endParaRPr>
          </a:p>
        </p:txBody>
      </p:sp>
      <p:sp>
        <p:nvSpPr>
          <p:cNvPr id="315" name="Shape 315"/>
          <p:cNvSpPr txBox="1"/>
          <p:nvPr/>
        </p:nvSpPr>
        <p:spPr>
          <a:xfrm>
            <a:off x="7714150" y="1853250"/>
            <a:ext cx="807300" cy="320100"/>
          </a:xfrm>
          <a:prstGeom prst="rect">
            <a:avLst/>
          </a:prstGeom>
          <a:noFill/>
          <a:ln>
            <a:noFill/>
          </a:ln>
        </p:spPr>
        <p:txBody>
          <a:bodyPr anchorCtr="0" anchor="t" bIns="91425" lIns="91425" spcFirstLastPara="1" rIns="91425" wrap="square" tIns="91425">
            <a:noAutofit/>
          </a:bodyPr>
          <a:lstStyle/>
          <a:p>
            <a:pPr indent="0" lvl="0" marL="0" rtl="0">
              <a:spcBef>
                <a:spcPts val="0"/>
              </a:spcBef>
              <a:spcAft>
                <a:spcPts val="0"/>
              </a:spcAft>
              <a:buNone/>
            </a:pPr>
            <a:r>
              <a:rPr lang="en" sz="600" u="sng">
                <a:solidFill>
                  <a:srgbClr val="0000FF"/>
                </a:solidFill>
                <a:latin typeface="Quattrocento Sans"/>
                <a:ea typeface="Quattrocento Sans"/>
                <a:cs typeface="Quattrocento Sans"/>
                <a:sym typeface="Quattrocento Sans"/>
              </a:rPr>
              <a:t>Assignment name</a:t>
            </a:r>
            <a:endParaRPr sz="600" u="sng">
              <a:solidFill>
                <a:srgbClr val="0000FF"/>
              </a:solidFill>
              <a:latin typeface="Quattrocento Sans"/>
              <a:ea typeface="Quattrocento Sans"/>
              <a:cs typeface="Quattrocento Sans"/>
              <a:sym typeface="Quattrocento Sans"/>
            </a:endParaRPr>
          </a:p>
        </p:txBody>
      </p:sp>
      <p:sp>
        <p:nvSpPr>
          <p:cNvPr id="316" name="Shape 316"/>
          <p:cNvSpPr txBox="1"/>
          <p:nvPr/>
        </p:nvSpPr>
        <p:spPr>
          <a:xfrm>
            <a:off x="7714150" y="2937900"/>
            <a:ext cx="807300" cy="320100"/>
          </a:xfrm>
          <a:prstGeom prst="rect">
            <a:avLst/>
          </a:prstGeom>
          <a:noFill/>
          <a:ln>
            <a:noFill/>
          </a:ln>
        </p:spPr>
        <p:txBody>
          <a:bodyPr anchorCtr="0" anchor="t" bIns="91425" lIns="91425" spcFirstLastPara="1" rIns="91425" wrap="square" tIns="91425">
            <a:noAutofit/>
          </a:bodyPr>
          <a:lstStyle/>
          <a:p>
            <a:pPr indent="0" lvl="0" marL="0" rtl="0">
              <a:spcBef>
                <a:spcPts val="0"/>
              </a:spcBef>
              <a:spcAft>
                <a:spcPts val="0"/>
              </a:spcAft>
              <a:buNone/>
            </a:pPr>
            <a:r>
              <a:rPr lang="en" sz="600" u="sng">
                <a:solidFill>
                  <a:srgbClr val="0000FF"/>
                </a:solidFill>
                <a:latin typeface="Quattrocento Sans"/>
                <a:ea typeface="Quattrocento Sans"/>
                <a:cs typeface="Quattrocento Sans"/>
                <a:sym typeface="Quattrocento Sans"/>
              </a:rPr>
              <a:t>Assignment name</a:t>
            </a:r>
            <a:endParaRPr sz="600" u="sng">
              <a:solidFill>
                <a:srgbClr val="0000FF"/>
              </a:solidFill>
              <a:latin typeface="Quattrocento Sans"/>
              <a:ea typeface="Quattrocento Sans"/>
              <a:cs typeface="Quattrocento Sans"/>
              <a:sym typeface="Quattrocento Sans"/>
            </a:endParaRPr>
          </a:p>
        </p:txBody>
      </p:sp>
      <p:sp>
        <p:nvSpPr>
          <p:cNvPr id="317" name="Shape 317"/>
          <p:cNvSpPr txBox="1"/>
          <p:nvPr/>
        </p:nvSpPr>
        <p:spPr>
          <a:xfrm>
            <a:off x="7714150" y="3384775"/>
            <a:ext cx="807300" cy="320100"/>
          </a:xfrm>
          <a:prstGeom prst="rect">
            <a:avLst/>
          </a:prstGeom>
          <a:noFill/>
          <a:ln>
            <a:noFill/>
          </a:ln>
        </p:spPr>
        <p:txBody>
          <a:bodyPr anchorCtr="0" anchor="t" bIns="91425" lIns="91425" spcFirstLastPara="1" rIns="91425" wrap="square" tIns="91425">
            <a:noAutofit/>
          </a:bodyPr>
          <a:lstStyle/>
          <a:p>
            <a:pPr indent="0" lvl="0" marL="0" rtl="0">
              <a:spcBef>
                <a:spcPts val="0"/>
              </a:spcBef>
              <a:spcAft>
                <a:spcPts val="0"/>
              </a:spcAft>
              <a:buNone/>
            </a:pPr>
            <a:r>
              <a:rPr lang="en" sz="600" u="sng">
                <a:solidFill>
                  <a:srgbClr val="0000FF"/>
                </a:solidFill>
                <a:latin typeface="Quattrocento Sans"/>
                <a:ea typeface="Quattrocento Sans"/>
                <a:cs typeface="Quattrocento Sans"/>
                <a:sym typeface="Quattrocento Sans"/>
              </a:rPr>
              <a:t>Assignment name</a:t>
            </a:r>
            <a:endParaRPr sz="600" u="sng">
              <a:solidFill>
                <a:srgbClr val="0000FF"/>
              </a:solidFill>
              <a:latin typeface="Quattrocento Sans"/>
              <a:ea typeface="Quattrocento Sans"/>
              <a:cs typeface="Quattrocento Sans"/>
              <a:sym typeface="Quattrocento Sans"/>
            </a:endParaRPr>
          </a:p>
        </p:txBody>
      </p:sp>
      <p:sp>
        <p:nvSpPr>
          <p:cNvPr id="318" name="Shape 318"/>
          <p:cNvSpPr txBox="1"/>
          <p:nvPr/>
        </p:nvSpPr>
        <p:spPr>
          <a:xfrm>
            <a:off x="7714150" y="3860288"/>
            <a:ext cx="807300" cy="320100"/>
          </a:xfrm>
          <a:prstGeom prst="rect">
            <a:avLst/>
          </a:prstGeom>
          <a:noFill/>
          <a:ln>
            <a:noFill/>
          </a:ln>
        </p:spPr>
        <p:txBody>
          <a:bodyPr anchorCtr="0" anchor="t" bIns="91425" lIns="91425" spcFirstLastPara="1" rIns="91425" wrap="square" tIns="91425">
            <a:noAutofit/>
          </a:bodyPr>
          <a:lstStyle/>
          <a:p>
            <a:pPr indent="0" lvl="0" marL="0" rtl="0">
              <a:spcBef>
                <a:spcPts val="0"/>
              </a:spcBef>
              <a:spcAft>
                <a:spcPts val="0"/>
              </a:spcAft>
              <a:buNone/>
            </a:pPr>
            <a:r>
              <a:rPr lang="en" sz="600" u="sng">
                <a:solidFill>
                  <a:srgbClr val="0000FF"/>
                </a:solidFill>
                <a:latin typeface="Quattrocento Sans"/>
                <a:ea typeface="Quattrocento Sans"/>
                <a:cs typeface="Quattrocento Sans"/>
                <a:sym typeface="Quattrocento Sans"/>
              </a:rPr>
              <a:t>Assignment name</a:t>
            </a:r>
            <a:endParaRPr sz="600" u="sng">
              <a:solidFill>
                <a:srgbClr val="0000FF"/>
              </a:solidFill>
              <a:latin typeface="Quattrocento Sans"/>
              <a:ea typeface="Quattrocento Sans"/>
              <a:cs typeface="Quattrocento Sans"/>
              <a:sym typeface="Quattrocento Sans"/>
            </a:endParaRPr>
          </a:p>
        </p:txBody>
      </p:sp>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