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embeddedFontLst>
    <p:embeddedFont>
      <p:font typeface="Permanent Marker"/>
      <p:regular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PermanentMarker-regular.fntdata"/><Relationship Id="rId14" Type="http://schemas.openxmlformats.org/officeDocument/2006/relationships/slide" Target="slides/slide9.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 name="Shape 52"/>
        <p:cNvGrpSpPr/>
        <p:nvPr/>
      </p:nvGrpSpPr>
      <p:grpSpPr>
        <a:xfrm>
          <a:off x="0" y="0"/>
          <a:ext cx="0" cy="0"/>
          <a:chOff x="0" y="0"/>
          <a:chExt cx="0" cy="0"/>
        </a:xfrm>
      </p:grpSpPr>
      <p:sp>
        <p:nvSpPr>
          <p:cNvPr id="53" name="Google Shape;53;g3de63e36bf_0_1928:notes"/>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4" name="Google Shape;54;g3de63e36bf_0_19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 name="Shape 60"/>
        <p:cNvGrpSpPr/>
        <p:nvPr/>
      </p:nvGrpSpPr>
      <p:grpSpPr>
        <a:xfrm>
          <a:off x="0" y="0"/>
          <a:ext cx="0" cy="0"/>
          <a:chOff x="0" y="0"/>
          <a:chExt cx="0" cy="0"/>
        </a:xfrm>
      </p:grpSpPr>
      <p:sp>
        <p:nvSpPr>
          <p:cNvPr id="61" name="Google Shape;61;g3de63e36bf_1_6:notes"/>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2" name="Google Shape;62;g3de63e36bf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g3de63e36bf_1_23:notes"/>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0" name="Google Shape;70;g3de63e36bf_1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 name="Shape 78"/>
        <p:cNvGrpSpPr/>
        <p:nvPr/>
      </p:nvGrpSpPr>
      <p:grpSpPr>
        <a:xfrm>
          <a:off x="0" y="0"/>
          <a:ext cx="0" cy="0"/>
          <a:chOff x="0" y="0"/>
          <a:chExt cx="0" cy="0"/>
        </a:xfrm>
      </p:grpSpPr>
      <p:sp>
        <p:nvSpPr>
          <p:cNvPr id="79" name="Google Shape;79;g3de63e36bf_2_0:notes"/>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0" name="Google Shape;80;g3de63e36bf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g3de5ed3978_0_0:notes"/>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6" name="Google Shape;86;g3de5ed397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g3de5ed3978_0_12:notes"/>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2" name="Google Shape;92;g3de5ed3978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Google Shape;98;g3de63e36bf_1_37:notes"/>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9" name="Google Shape;99;g3de63e36bf_1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g3de63e36bf_1_53:notes"/>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6" name="Google Shape;106;g3de63e36bf_1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g3de63e36bf_1_61:notes"/>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3" name="Google Shape;113;g3de63e36bf_1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 Id="rId3"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pic>
        <p:nvPicPr>
          <p:cNvPr descr="Related image" id="13" name="Google Shape;13;p2"/>
          <p:cNvPicPr preferRelativeResize="0"/>
          <p:nvPr/>
        </p:nvPicPr>
        <p:blipFill>
          <a:blip r:embed="rId2">
            <a:alphaModFix/>
          </a:blip>
          <a:stretch>
            <a:fillRect/>
          </a:stretch>
        </p:blipFill>
        <p:spPr>
          <a:xfrm>
            <a:off x="0" y="650"/>
            <a:ext cx="9144000" cy="5142204"/>
          </a:xfrm>
          <a:prstGeom prst="rect">
            <a:avLst/>
          </a:prstGeom>
          <a:noFill/>
          <a:ln>
            <a:noFill/>
          </a:ln>
        </p:spPr>
      </p:pic>
      <p:pic>
        <p:nvPicPr>
          <p:cNvPr descr="Related image" id="14" name="Google Shape;14;p2"/>
          <p:cNvPicPr preferRelativeResize="0"/>
          <p:nvPr/>
        </p:nvPicPr>
        <p:blipFill>
          <a:blip r:embed="rId3">
            <a:alphaModFix/>
          </a:blip>
          <a:stretch>
            <a:fillRect/>
          </a:stretch>
        </p:blipFill>
        <p:spPr>
          <a:xfrm>
            <a:off x="1859200" y="0"/>
            <a:ext cx="6185650" cy="51435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6" name="Shape 46"/>
        <p:cNvGrpSpPr/>
        <p:nvPr/>
      </p:nvGrpSpPr>
      <p:grpSpPr>
        <a:xfrm>
          <a:off x="0" y="0"/>
          <a:ext cx="0" cy="0"/>
          <a:chOff x="0" y="0"/>
          <a:chExt cx="0" cy="0"/>
        </a:xfrm>
      </p:grpSpPr>
      <p:sp>
        <p:nvSpPr>
          <p:cNvPr id="47" name="Google Shape;47;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8" name="Google Shape;48;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9" name="Google Shape;49;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0" name="Shape 50"/>
        <p:cNvGrpSpPr/>
        <p:nvPr/>
      </p:nvGrpSpPr>
      <p:grpSpPr>
        <a:xfrm>
          <a:off x="0" y="0"/>
          <a:ext cx="0" cy="0"/>
          <a:chOff x="0" y="0"/>
          <a:chExt cx="0" cy="0"/>
        </a:xfrm>
      </p:grpSpPr>
      <p:sp>
        <p:nvSpPr>
          <p:cNvPr id="51" name="Google Shape;51;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5" name="Shape 15"/>
        <p:cNvGrpSpPr/>
        <p:nvPr/>
      </p:nvGrpSpPr>
      <p:grpSpPr>
        <a:xfrm>
          <a:off x="0" y="0"/>
          <a:ext cx="0" cy="0"/>
          <a:chOff x="0" y="0"/>
          <a:chExt cx="0" cy="0"/>
        </a:xfrm>
      </p:grpSpPr>
      <p:sp>
        <p:nvSpPr>
          <p:cNvPr id="16" name="Google Shape;16;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7" name="Google Shape;17;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8" name="Shape 18"/>
        <p:cNvGrpSpPr/>
        <p:nvPr/>
      </p:nvGrpSpPr>
      <p:grpSpPr>
        <a:xfrm>
          <a:off x="0" y="0"/>
          <a:ext cx="0" cy="0"/>
          <a:chOff x="0" y="0"/>
          <a:chExt cx="0" cy="0"/>
        </a:xfrm>
      </p:grpSpPr>
      <p:sp>
        <p:nvSpPr>
          <p:cNvPr id="19" name="Google Shape;19;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0" name="Google Shape;20;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1" name="Google Shape;21;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2" name="Shape 22"/>
        <p:cNvGrpSpPr/>
        <p:nvPr/>
      </p:nvGrpSpPr>
      <p:grpSpPr>
        <a:xfrm>
          <a:off x="0" y="0"/>
          <a:ext cx="0" cy="0"/>
          <a:chOff x="0" y="0"/>
          <a:chExt cx="0" cy="0"/>
        </a:xfrm>
      </p:grpSpPr>
      <p:sp>
        <p:nvSpPr>
          <p:cNvPr id="23" name="Google Shape;23;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4" name="Google Shape;24;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5" name="Google Shape;25;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6" name="Google Shape;26;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7" name="Shape 27"/>
        <p:cNvGrpSpPr/>
        <p:nvPr/>
      </p:nvGrpSpPr>
      <p:grpSpPr>
        <a:xfrm>
          <a:off x="0" y="0"/>
          <a:ext cx="0" cy="0"/>
          <a:chOff x="0" y="0"/>
          <a:chExt cx="0" cy="0"/>
        </a:xfrm>
      </p:grpSpPr>
      <p:sp>
        <p:nvSpPr>
          <p:cNvPr id="28" name="Google Shape;28;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9" name="Google Shape;29;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0" name="Shape 30"/>
        <p:cNvGrpSpPr/>
        <p:nvPr/>
      </p:nvGrpSpPr>
      <p:grpSpPr>
        <a:xfrm>
          <a:off x="0" y="0"/>
          <a:ext cx="0" cy="0"/>
          <a:chOff x="0" y="0"/>
          <a:chExt cx="0" cy="0"/>
        </a:xfrm>
      </p:grpSpPr>
      <p:sp>
        <p:nvSpPr>
          <p:cNvPr id="31" name="Google Shape;31;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2" name="Google Shape;32;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3" name="Google Shape;33;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4" name="Shape 34"/>
        <p:cNvGrpSpPr/>
        <p:nvPr/>
      </p:nvGrpSpPr>
      <p:grpSpPr>
        <a:xfrm>
          <a:off x="0" y="0"/>
          <a:ext cx="0" cy="0"/>
          <a:chOff x="0" y="0"/>
          <a:chExt cx="0" cy="0"/>
        </a:xfrm>
      </p:grpSpPr>
      <p:sp>
        <p:nvSpPr>
          <p:cNvPr id="35" name="Google Shape;35;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6" name="Google Shape;36;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7" name="Shape 37"/>
        <p:cNvGrpSpPr/>
        <p:nvPr/>
      </p:nvGrpSpPr>
      <p:grpSpPr>
        <a:xfrm>
          <a:off x="0" y="0"/>
          <a:ext cx="0" cy="0"/>
          <a:chOff x="0" y="0"/>
          <a:chExt cx="0" cy="0"/>
        </a:xfrm>
      </p:grpSpPr>
      <p:sp>
        <p:nvSpPr>
          <p:cNvPr id="38" name="Google Shape;38;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9" name="Google Shape;39;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0" name="Google Shape;40;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1" name="Google Shape;41;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2" name="Google Shape;42;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3" name="Shape 43"/>
        <p:cNvGrpSpPr/>
        <p:nvPr/>
      </p:nvGrpSpPr>
      <p:grpSpPr>
        <a:xfrm>
          <a:off x="0" y="0"/>
          <a:ext cx="0" cy="0"/>
          <a:chOff x="0" y="0"/>
          <a:chExt cx="0" cy="0"/>
        </a:xfrm>
      </p:grpSpPr>
      <p:sp>
        <p:nvSpPr>
          <p:cNvPr id="44" name="Google Shape;44;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5" name="Google Shape;45;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rgbClr val="000000"/>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2.jpg"/><Relationship Id="rId4" Type="http://schemas.openxmlformats.org/officeDocument/2006/relationships/image" Target="../media/image3.png"/><Relationship Id="rId5"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4.jpg"/><Relationship Id="rId4" Type="http://schemas.openxmlformats.org/officeDocument/2006/relationships/image" Target="../media/image11.png"/><Relationship Id="rId5"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2.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 name="Shape 55"/>
        <p:cNvGrpSpPr/>
        <p:nvPr/>
      </p:nvGrpSpPr>
      <p:grpSpPr>
        <a:xfrm>
          <a:off x="0" y="0"/>
          <a:ext cx="0" cy="0"/>
          <a:chOff x="0" y="0"/>
          <a:chExt cx="0" cy="0"/>
        </a:xfrm>
      </p:grpSpPr>
      <p:pic>
        <p:nvPicPr>
          <p:cNvPr id="56" name="Google Shape;56;p13"/>
          <p:cNvPicPr preferRelativeResize="0"/>
          <p:nvPr/>
        </p:nvPicPr>
        <p:blipFill rotWithShape="1">
          <a:blip r:embed="rId3">
            <a:alphaModFix/>
          </a:blip>
          <a:srcRect b="30127" l="20276" r="20952" t="30978"/>
          <a:stretch/>
        </p:blipFill>
        <p:spPr>
          <a:xfrm>
            <a:off x="1280550" y="1178025"/>
            <a:ext cx="3055400" cy="3033225"/>
          </a:xfrm>
          <a:prstGeom prst="rect">
            <a:avLst/>
          </a:prstGeom>
          <a:noFill/>
          <a:ln>
            <a:noFill/>
          </a:ln>
        </p:spPr>
      </p:pic>
      <p:pic>
        <p:nvPicPr>
          <p:cNvPr id="57" name="Google Shape;57;p13"/>
          <p:cNvPicPr preferRelativeResize="0"/>
          <p:nvPr/>
        </p:nvPicPr>
        <p:blipFill>
          <a:blip r:embed="rId4">
            <a:alphaModFix/>
          </a:blip>
          <a:stretch>
            <a:fillRect/>
          </a:stretch>
        </p:blipFill>
        <p:spPr>
          <a:xfrm>
            <a:off x="327600" y="95425"/>
            <a:ext cx="5898776" cy="1241650"/>
          </a:xfrm>
          <a:prstGeom prst="rect">
            <a:avLst/>
          </a:prstGeom>
          <a:noFill/>
          <a:ln>
            <a:noFill/>
          </a:ln>
        </p:spPr>
      </p:pic>
      <p:pic>
        <p:nvPicPr>
          <p:cNvPr descr="Image result for team rocket logo png" id="58" name="Google Shape;58;p13"/>
          <p:cNvPicPr preferRelativeResize="0"/>
          <p:nvPr/>
        </p:nvPicPr>
        <p:blipFill>
          <a:blip r:embed="rId5">
            <a:alphaModFix/>
          </a:blip>
          <a:stretch>
            <a:fillRect/>
          </a:stretch>
        </p:blipFill>
        <p:spPr>
          <a:xfrm>
            <a:off x="5032213" y="2890450"/>
            <a:ext cx="3860800" cy="1320800"/>
          </a:xfrm>
          <a:prstGeom prst="rect">
            <a:avLst/>
          </a:prstGeom>
          <a:noFill/>
          <a:ln>
            <a:noFill/>
          </a:ln>
        </p:spPr>
      </p:pic>
      <p:sp>
        <p:nvSpPr>
          <p:cNvPr id="59" name="Google Shape;59;p13"/>
          <p:cNvSpPr txBox="1"/>
          <p:nvPr/>
        </p:nvSpPr>
        <p:spPr>
          <a:xfrm>
            <a:off x="4800700" y="1912225"/>
            <a:ext cx="2448300" cy="5703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6000">
                <a:solidFill>
                  <a:srgbClr val="FFFFFF"/>
                </a:solidFill>
                <a:latin typeface="Permanent Marker"/>
                <a:ea typeface="Permanent Marker"/>
                <a:cs typeface="Permanent Marker"/>
                <a:sym typeface="Permanent Marker"/>
              </a:rPr>
              <a:t>BY:</a:t>
            </a:r>
            <a:endParaRPr sz="6000">
              <a:solidFill>
                <a:srgbClr val="FFFFFF"/>
              </a:solidFill>
              <a:latin typeface="Permanent Marker"/>
              <a:ea typeface="Permanent Marker"/>
              <a:cs typeface="Permanent Marker"/>
              <a:sym typeface="Permanent Mark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 name="Shape 63"/>
        <p:cNvGrpSpPr/>
        <p:nvPr/>
      </p:nvGrpSpPr>
      <p:grpSpPr>
        <a:xfrm>
          <a:off x="0" y="0"/>
          <a:ext cx="0" cy="0"/>
          <a:chOff x="0" y="0"/>
          <a:chExt cx="0" cy="0"/>
        </a:xfrm>
      </p:grpSpPr>
      <p:sp>
        <p:nvSpPr>
          <p:cNvPr id="64" name="Google Shape;64;p14"/>
          <p:cNvSpPr txBox="1"/>
          <p:nvPr>
            <p:ph type="title"/>
          </p:nvPr>
        </p:nvSpPr>
        <p:spPr>
          <a:xfrm>
            <a:off x="0" y="0"/>
            <a:ext cx="8523900" cy="1313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 sz="8500">
                <a:solidFill>
                  <a:srgbClr val="FFFFFF"/>
                </a:solidFill>
                <a:latin typeface="Permanent Marker"/>
                <a:ea typeface="Permanent Marker"/>
                <a:cs typeface="Permanent Marker"/>
                <a:sym typeface="Permanent Marker"/>
              </a:rPr>
              <a:t>Logo &amp; Name</a:t>
            </a:r>
            <a:endParaRPr b="1" sz="8500">
              <a:solidFill>
                <a:srgbClr val="FFFFFF"/>
              </a:solidFill>
              <a:latin typeface="Permanent Marker"/>
              <a:ea typeface="Permanent Marker"/>
              <a:cs typeface="Permanent Marker"/>
              <a:sym typeface="Permanent Marker"/>
            </a:endParaRPr>
          </a:p>
        </p:txBody>
      </p:sp>
      <p:pic>
        <p:nvPicPr>
          <p:cNvPr id="65" name="Google Shape;65;p14"/>
          <p:cNvPicPr preferRelativeResize="0"/>
          <p:nvPr/>
        </p:nvPicPr>
        <p:blipFill rotWithShape="1">
          <a:blip r:embed="rId3">
            <a:alphaModFix/>
          </a:blip>
          <a:srcRect b="11997" l="66972" r="8337" t="52951"/>
          <a:stretch/>
        </p:blipFill>
        <p:spPr>
          <a:xfrm>
            <a:off x="7660850" y="3830300"/>
            <a:ext cx="1483151" cy="1313200"/>
          </a:xfrm>
          <a:prstGeom prst="rect">
            <a:avLst/>
          </a:prstGeom>
          <a:noFill/>
          <a:ln>
            <a:noFill/>
          </a:ln>
        </p:spPr>
      </p:pic>
      <p:pic>
        <p:nvPicPr>
          <p:cNvPr id="66" name="Google Shape;66;p14"/>
          <p:cNvPicPr preferRelativeResize="0"/>
          <p:nvPr/>
        </p:nvPicPr>
        <p:blipFill rotWithShape="1">
          <a:blip r:embed="rId4">
            <a:alphaModFix/>
          </a:blip>
          <a:srcRect b="66876" l="73885" r="4619" t="5290"/>
          <a:stretch/>
        </p:blipFill>
        <p:spPr>
          <a:xfrm>
            <a:off x="7372750" y="15588"/>
            <a:ext cx="1771250" cy="1431575"/>
          </a:xfrm>
          <a:prstGeom prst="rect">
            <a:avLst/>
          </a:prstGeom>
          <a:noFill/>
          <a:ln>
            <a:noFill/>
          </a:ln>
        </p:spPr>
      </p:pic>
      <p:pic>
        <p:nvPicPr>
          <p:cNvPr id="67" name="Google Shape;67;p14"/>
          <p:cNvPicPr preferRelativeResize="0"/>
          <p:nvPr/>
        </p:nvPicPr>
        <p:blipFill>
          <a:blip r:embed="rId5">
            <a:alphaModFix/>
          </a:blip>
          <a:stretch>
            <a:fillRect/>
          </a:stretch>
        </p:blipFill>
        <p:spPr>
          <a:xfrm>
            <a:off x="1183225" y="438750"/>
            <a:ext cx="6905170" cy="339153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Google Shape;72;p15"/>
          <p:cNvSpPr txBox="1"/>
          <p:nvPr>
            <p:ph idx="1" type="body"/>
          </p:nvPr>
        </p:nvSpPr>
        <p:spPr>
          <a:xfrm>
            <a:off x="300000" y="1379775"/>
            <a:ext cx="2155500" cy="3554400"/>
          </a:xfrm>
          <a:prstGeom prst="rect">
            <a:avLst/>
          </a:prstGeom>
          <a:ln cap="flat" cmpd="sng" w="9525">
            <a:solidFill>
              <a:srgbClr val="FFFFFF"/>
            </a:solidFill>
            <a:prstDash val="solid"/>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lang="en">
                <a:solidFill>
                  <a:srgbClr val="FFFFFF"/>
                </a:solidFill>
              </a:rPr>
              <a:t>Background Color:</a:t>
            </a:r>
            <a:br>
              <a:rPr lang="en">
                <a:solidFill>
                  <a:srgbClr val="FFFFFF"/>
                </a:solidFill>
              </a:rPr>
            </a:br>
            <a:br>
              <a:rPr lang="en">
                <a:solidFill>
                  <a:srgbClr val="FFFFFF"/>
                </a:solidFill>
              </a:rPr>
            </a:br>
            <a:r>
              <a:rPr lang="en">
                <a:solidFill>
                  <a:srgbClr val="FFFFFF"/>
                </a:solidFill>
              </a:rPr>
              <a:t>#CFDFF6</a:t>
            </a:r>
            <a:br>
              <a:rPr lang="en">
                <a:solidFill>
                  <a:srgbClr val="FFFFFF"/>
                </a:solidFill>
              </a:rPr>
            </a:br>
            <a:r>
              <a:rPr lang="en">
                <a:solidFill>
                  <a:srgbClr val="FFFFFF"/>
                </a:solidFill>
              </a:rPr>
              <a:t>#FADEC1</a:t>
            </a:r>
            <a:br>
              <a:rPr lang="en">
                <a:solidFill>
                  <a:srgbClr val="FFFFFF"/>
                </a:solidFill>
              </a:rPr>
            </a:br>
            <a:r>
              <a:rPr lang="en">
                <a:solidFill>
                  <a:srgbClr val="FFFFFF"/>
                </a:solidFill>
              </a:rPr>
              <a:t>#F5BC84</a:t>
            </a:r>
            <a:br>
              <a:rPr lang="en">
                <a:solidFill>
                  <a:srgbClr val="FFFFFF"/>
                </a:solidFill>
              </a:rPr>
            </a:br>
            <a:r>
              <a:rPr lang="en">
                <a:solidFill>
                  <a:srgbClr val="FFFFFF"/>
                </a:solidFill>
              </a:rPr>
              <a:t>#9EBFED</a:t>
            </a:r>
            <a:br>
              <a:rPr lang="en">
                <a:solidFill>
                  <a:srgbClr val="FFFFFF"/>
                </a:solidFill>
              </a:rPr>
            </a:br>
            <a:r>
              <a:rPr lang="en">
                <a:solidFill>
                  <a:srgbClr val="FFFFFF"/>
                </a:solidFill>
              </a:rPr>
              <a:t>#E1E5CD</a:t>
            </a:r>
            <a:br>
              <a:rPr lang="en">
                <a:solidFill>
                  <a:srgbClr val="FFFFFF"/>
                </a:solidFill>
              </a:rPr>
            </a:br>
            <a:r>
              <a:rPr lang="en">
                <a:solidFill>
                  <a:srgbClr val="FFFFFF"/>
                </a:solidFill>
              </a:rPr>
              <a:t>#C3CB9B</a:t>
            </a:r>
            <a:br>
              <a:rPr lang="en">
                <a:solidFill>
                  <a:srgbClr val="FFFFFF"/>
                </a:solidFill>
              </a:rPr>
            </a:br>
            <a:r>
              <a:rPr lang="en">
                <a:solidFill>
                  <a:srgbClr val="FFFFFF"/>
                </a:solidFill>
              </a:rPr>
              <a:t>#D8C7D0</a:t>
            </a:r>
            <a:br>
              <a:rPr lang="en">
                <a:solidFill>
                  <a:srgbClr val="FFFFFF"/>
                </a:solidFill>
              </a:rPr>
            </a:br>
            <a:r>
              <a:rPr lang="en">
                <a:solidFill>
                  <a:srgbClr val="FFFFFF"/>
                </a:solidFill>
              </a:rPr>
              <a:t>#B28FA2</a:t>
            </a:r>
            <a:br>
              <a:rPr lang="en">
                <a:solidFill>
                  <a:srgbClr val="FFFFFF"/>
                </a:solidFill>
              </a:rPr>
            </a:br>
            <a:r>
              <a:rPr lang="en">
                <a:solidFill>
                  <a:srgbClr val="FFFFFF"/>
                </a:solidFill>
              </a:rPr>
              <a:t>#F5EEDD</a:t>
            </a:r>
            <a:endParaRPr>
              <a:solidFill>
                <a:srgbClr val="FFFFFF"/>
              </a:solidFill>
            </a:endParaRPr>
          </a:p>
          <a:p>
            <a:pPr indent="0" lvl="0" marL="0" rtl="0">
              <a:spcBef>
                <a:spcPts val="1600"/>
              </a:spcBef>
              <a:spcAft>
                <a:spcPts val="0"/>
              </a:spcAft>
              <a:buNone/>
            </a:pPr>
            <a:r>
              <a:t/>
            </a:r>
            <a:endParaRPr>
              <a:solidFill>
                <a:srgbClr val="FFFFFF"/>
              </a:solidFill>
            </a:endParaRPr>
          </a:p>
          <a:p>
            <a:pPr indent="0" lvl="0" marL="0">
              <a:spcBef>
                <a:spcPts val="1600"/>
              </a:spcBef>
              <a:spcAft>
                <a:spcPts val="1600"/>
              </a:spcAft>
              <a:buNone/>
            </a:pPr>
            <a:r>
              <a:t/>
            </a:r>
            <a:endParaRPr>
              <a:solidFill>
                <a:srgbClr val="FFFFFF"/>
              </a:solidFill>
            </a:endParaRPr>
          </a:p>
        </p:txBody>
      </p:sp>
      <p:sp>
        <p:nvSpPr>
          <p:cNvPr id="73" name="Google Shape;73;p15"/>
          <p:cNvSpPr txBox="1"/>
          <p:nvPr/>
        </p:nvSpPr>
        <p:spPr>
          <a:xfrm>
            <a:off x="0" y="0"/>
            <a:ext cx="9144000" cy="1152600"/>
          </a:xfrm>
          <a:prstGeom prst="rect">
            <a:avLst/>
          </a:prstGeom>
          <a:noFill/>
          <a:ln>
            <a:noFill/>
          </a:ln>
        </p:spPr>
        <p:txBody>
          <a:bodyPr anchorCtr="0" anchor="ctr" bIns="91425" lIns="91425" spcFirstLastPara="1" rIns="91425" wrap="square" tIns="91425">
            <a:noAutofit/>
          </a:bodyPr>
          <a:lstStyle/>
          <a:p>
            <a:pPr indent="0" lvl="0" marL="0" rtl="0">
              <a:spcBef>
                <a:spcPts val="0"/>
              </a:spcBef>
              <a:spcAft>
                <a:spcPts val="0"/>
              </a:spcAft>
              <a:buNone/>
            </a:pPr>
            <a:r>
              <a:rPr b="1" lang="en" sz="6000">
                <a:solidFill>
                  <a:srgbClr val="FFFFFF"/>
                </a:solidFill>
                <a:latin typeface="Permanent Marker"/>
                <a:ea typeface="Permanent Marker"/>
                <a:cs typeface="Permanent Marker"/>
                <a:sym typeface="Permanent Marker"/>
              </a:rPr>
              <a:t>Color + FONT Scheme</a:t>
            </a:r>
            <a:endParaRPr b="1" sz="6000">
              <a:solidFill>
                <a:srgbClr val="FFFFFF"/>
              </a:solidFill>
              <a:latin typeface="Permanent Marker"/>
              <a:ea typeface="Permanent Marker"/>
              <a:cs typeface="Permanent Marker"/>
              <a:sym typeface="Permanent Marker"/>
            </a:endParaRPr>
          </a:p>
        </p:txBody>
      </p:sp>
      <p:sp>
        <p:nvSpPr>
          <p:cNvPr id="74" name="Google Shape;74;p15"/>
          <p:cNvSpPr txBox="1"/>
          <p:nvPr>
            <p:ph idx="1" type="body"/>
          </p:nvPr>
        </p:nvSpPr>
        <p:spPr>
          <a:xfrm>
            <a:off x="2709150" y="1398988"/>
            <a:ext cx="2155500" cy="1628700"/>
          </a:xfrm>
          <a:prstGeom prst="rect">
            <a:avLst/>
          </a:prstGeom>
          <a:ln cap="flat" cmpd="sng" w="9525">
            <a:solidFill>
              <a:srgbClr val="FFFFFF"/>
            </a:solidFill>
            <a:prstDash val="solid"/>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lang="en">
                <a:solidFill>
                  <a:srgbClr val="FFFFFF"/>
                </a:solidFill>
              </a:rPr>
              <a:t>Logo </a:t>
            </a:r>
            <a:r>
              <a:rPr lang="en">
                <a:solidFill>
                  <a:srgbClr val="FFFFFF"/>
                </a:solidFill>
              </a:rPr>
              <a:t>Color:</a:t>
            </a:r>
            <a:br>
              <a:rPr lang="en">
                <a:solidFill>
                  <a:srgbClr val="FFFFFF"/>
                </a:solidFill>
              </a:rPr>
            </a:br>
            <a:br>
              <a:rPr lang="en">
                <a:solidFill>
                  <a:srgbClr val="FFFFFF"/>
                </a:solidFill>
              </a:rPr>
            </a:br>
            <a:r>
              <a:rPr lang="en">
                <a:solidFill>
                  <a:srgbClr val="FFFFFF"/>
                </a:solidFill>
              </a:rPr>
              <a:t>#FFCC</a:t>
            </a:r>
            <a:r>
              <a:rPr lang="en">
                <a:solidFill>
                  <a:srgbClr val="FFFFFF"/>
                </a:solidFill>
              </a:rPr>
              <a:t>03</a:t>
            </a:r>
            <a:br>
              <a:rPr lang="en">
                <a:solidFill>
                  <a:srgbClr val="FFFFFF"/>
                </a:solidFill>
              </a:rPr>
            </a:br>
            <a:r>
              <a:rPr lang="en">
                <a:solidFill>
                  <a:srgbClr val="FFFFFF"/>
                </a:solidFill>
              </a:rPr>
              <a:t>#</a:t>
            </a:r>
            <a:r>
              <a:rPr lang="en">
                <a:solidFill>
                  <a:srgbClr val="FFFFFF"/>
                </a:solidFill>
              </a:rPr>
              <a:t>386ABB</a:t>
            </a:r>
            <a:br>
              <a:rPr lang="en">
                <a:solidFill>
                  <a:srgbClr val="FFFFFF"/>
                </a:solidFill>
              </a:rPr>
            </a:br>
            <a:endParaRPr>
              <a:solidFill>
                <a:srgbClr val="FFFFFF"/>
              </a:solidFill>
            </a:endParaRPr>
          </a:p>
          <a:p>
            <a:pPr indent="0" lvl="0" marL="0" rtl="0">
              <a:spcBef>
                <a:spcPts val="1600"/>
              </a:spcBef>
              <a:spcAft>
                <a:spcPts val="0"/>
              </a:spcAft>
              <a:buNone/>
            </a:pPr>
            <a:r>
              <a:t/>
            </a:r>
            <a:endParaRPr>
              <a:solidFill>
                <a:srgbClr val="FFFFFF"/>
              </a:solidFill>
            </a:endParaRPr>
          </a:p>
          <a:p>
            <a:pPr indent="0" lvl="0" marL="0" rtl="0">
              <a:spcBef>
                <a:spcPts val="1600"/>
              </a:spcBef>
              <a:spcAft>
                <a:spcPts val="1600"/>
              </a:spcAft>
              <a:buNone/>
            </a:pPr>
            <a:r>
              <a:t/>
            </a:r>
            <a:endParaRPr>
              <a:solidFill>
                <a:srgbClr val="FFFFFF"/>
              </a:solidFill>
            </a:endParaRPr>
          </a:p>
        </p:txBody>
      </p:sp>
      <p:sp>
        <p:nvSpPr>
          <p:cNvPr id="75" name="Google Shape;75;p15"/>
          <p:cNvSpPr txBox="1"/>
          <p:nvPr>
            <p:ph idx="1" type="body"/>
          </p:nvPr>
        </p:nvSpPr>
        <p:spPr>
          <a:xfrm>
            <a:off x="2709150" y="3274100"/>
            <a:ext cx="2155500" cy="1660200"/>
          </a:xfrm>
          <a:prstGeom prst="rect">
            <a:avLst/>
          </a:prstGeom>
          <a:ln cap="flat" cmpd="sng" w="9525">
            <a:solidFill>
              <a:srgbClr val="FFFFFF"/>
            </a:solidFill>
            <a:prstDash val="solid"/>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lang="en">
                <a:solidFill>
                  <a:srgbClr val="FFFFFF"/>
                </a:solidFill>
              </a:rPr>
              <a:t>Font</a:t>
            </a:r>
            <a:r>
              <a:rPr lang="en">
                <a:solidFill>
                  <a:srgbClr val="FFFFFF"/>
                </a:solidFill>
              </a:rPr>
              <a:t> Color:</a:t>
            </a:r>
            <a:br>
              <a:rPr lang="en">
                <a:solidFill>
                  <a:srgbClr val="FFFFFF"/>
                </a:solidFill>
              </a:rPr>
            </a:br>
            <a:br>
              <a:rPr lang="en">
                <a:solidFill>
                  <a:srgbClr val="FFFFFF"/>
                </a:solidFill>
              </a:rPr>
            </a:br>
            <a:r>
              <a:rPr lang="en">
                <a:solidFill>
                  <a:srgbClr val="FFFFFF"/>
                </a:solidFill>
              </a:rPr>
              <a:t>#000000</a:t>
            </a:r>
            <a:br>
              <a:rPr lang="en">
                <a:solidFill>
                  <a:srgbClr val="FFFFFF"/>
                </a:solidFill>
              </a:rPr>
            </a:br>
            <a:r>
              <a:rPr lang="en">
                <a:solidFill>
                  <a:srgbClr val="FFFFFF"/>
                </a:solidFill>
              </a:rPr>
              <a:t>#FFFFFF</a:t>
            </a:r>
            <a:br>
              <a:rPr lang="en">
                <a:solidFill>
                  <a:srgbClr val="FFFFFF"/>
                </a:solidFill>
              </a:rPr>
            </a:br>
            <a:endParaRPr>
              <a:solidFill>
                <a:srgbClr val="FFFFFF"/>
              </a:solidFill>
            </a:endParaRPr>
          </a:p>
          <a:p>
            <a:pPr indent="0" lvl="0" marL="0" rtl="0">
              <a:spcBef>
                <a:spcPts val="1600"/>
              </a:spcBef>
              <a:spcAft>
                <a:spcPts val="0"/>
              </a:spcAft>
              <a:buNone/>
            </a:pPr>
            <a:r>
              <a:t/>
            </a:r>
            <a:endParaRPr>
              <a:solidFill>
                <a:srgbClr val="FFFFFF"/>
              </a:solidFill>
            </a:endParaRPr>
          </a:p>
          <a:p>
            <a:pPr indent="0" lvl="0" marL="0" rtl="0">
              <a:spcBef>
                <a:spcPts val="1600"/>
              </a:spcBef>
              <a:spcAft>
                <a:spcPts val="1600"/>
              </a:spcAft>
              <a:buNone/>
            </a:pPr>
            <a:r>
              <a:t/>
            </a:r>
            <a:endParaRPr>
              <a:solidFill>
                <a:srgbClr val="FFFFFF"/>
              </a:solidFill>
            </a:endParaRPr>
          </a:p>
        </p:txBody>
      </p:sp>
      <p:sp>
        <p:nvSpPr>
          <p:cNvPr id="76" name="Google Shape;76;p15"/>
          <p:cNvSpPr txBox="1"/>
          <p:nvPr>
            <p:ph idx="1" type="body"/>
          </p:nvPr>
        </p:nvSpPr>
        <p:spPr>
          <a:xfrm>
            <a:off x="5194350" y="1379775"/>
            <a:ext cx="2155500" cy="3554400"/>
          </a:xfrm>
          <a:prstGeom prst="rect">
            <a:avLst/>
          </a:prstGeom>
          <a:ln cap="flat" cmpd="sng" w="9525">
            <a:solidFill>
              <a:srgbClr val="FFFFFF"/>
            </a:solidFill>
            <a:prstDash val="solid"/>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lang="en">
                <a:solidFill>
                  <a:srgbClr val="FFFFFF"/>
                </a:solidFill>
              </a:rPr>
              <a:t>Font Typeface</a:t>
            </a:r>
            <a:r>
              <a:rPr lang="en">
                <a:solidFill>
                  <a:srgbClr val="FFFFFF"/>
                </a:solidFill>
              </a:rPr>
              <a:t>:</a:t>
            </a:r>
            <a:br>
              <a:rPr lang="en">
                <a:solidFill>
                  <a:srgbClr val="FFFFFF"/>
                </a:solidFill>
              </a:rPr>
            </a:br>
            <a:endParaRPr>
              <a:solidFill>
                <a:srgbClr val="FFFFFF"/>
              </a:solidFill>
            </a:endParaRPr>
          </a:p>
          <a:p>
            <a:pPr indent="0" lvl="0" marL="0" rtl="0">
              <a:spcBef>
                <a:spcPts val="1600"/>
              </a:spcBef>
              <a:spcAft>
                <a:spcPts val="0"/>
              </a:spcAft>
              <a:buNone/>
            </a:pPr>
            <a:br>
              <a:rPr lang="en">
                <a:solidFill>
                  <a:srgbClr val="FFFFFF"/>
                </a:solidFill>
              </a:rPr>
            </a:br>
            <a:r>
              <a:rPr lang="en">
                <a:solidFill>
                  <a:srgbClr val="FFFFFF"/>
                </a:solidFill>
              </a:rPr>
              <a:t>Pokemon Solid</a:t>
            </a:r>
            <a:br>
              <a:rPr lang="en">
                <a:solidFill>
                  <a:srgbClr val="FFFFFF"/>
                </a:solidFill>
              </a:rPr>
            </a:br>
            <a:r>
              <a:rPr lang="en">
                <a:solidFill>
                  <a:srgbClr val="FFFFFF"/>
                </a:solidFill>
              </a:rPr>
              <a:t>Pokemon GB Font</a:t>
            </a:r>
            <a:br>
              <a:rPr lang="en">
                <a:solidFill>
                  <a:srgbClr val="FFFFFF"/>
                </a:solidFill>
              </a:rPr>
            </a:br>
            <a:r>
              <a:rPr lang="en">
                <a:solidFill>
                  <a:srgbClr val="FFFFFF"/>
                </a:solidFill>
              </a:rPr>
              <a:t>Pokemon DS Font</a:t>
            </a:r>
            <a:br>
              <a:rPr lang="en">
                <a:solidFill>
                  <a:srgbClr val="FFFFFF"/>
                </a:solidFill>
              </a:rPr>
            </a:br>
            <a:r>
              <a:rPr lang="en">
                <a:solidFill>
                  <a:srgbClr val="FFFFFF"/>
                </a:solidFill>
              </a:rPr>
              <a:t>Game Freak Font </a:t>
            </a:r>
            <a:endParaRPr>
              <a:solidFill>
                <a:srgbClr val="FFFFFF"/>
              </a:solidFill>
            </a:endParaRPr>
          </a:p>
          <a:p>
            <a:pPr indent="0" lvl="0" marL="0" rtl="0">
              <a:spcBef>
                <a:spcPts val="1600"/>
              </a:spcBef>
              <a:spcAft>
                <a:spcPts val="0"/>
              </a:spcAft>
              <a:buNone/>
            </a:pPr>
            <a:r>
              <a:t/>
            </a:r>
            <a:endParaRPr>
              <a:solidFill>
                <a:srgbClr val="FFFFFF"/>
              </a:solidFill>
            </a:endParaRPr>
          </a:p>
          <a:p>
            <a:pPr indent="0" lvl="0" marL="0" rtl="0">
              <a:spcBef>
                <a:spcPts val="1600"/>
              </a:spcBef>
              <a:spcAft>
                <a:spcPts val="1600"/>
              </a:spcAft>
              <a:buNone/>
            </a:pPr>
            <a:r>
              <a:t/>
            </a:r>
            <a:endParaRPr>
              <a:solidFill>
                <a:srgbClr val="FFFFFF"/>
              </a:solidFill>
            </a:endParaRPr>
          </a:p>
        </p:txBody>
      </p:sp>
      <p:pic>
        <p:nvPicPr>
          <p:cNvPr id="77" name="Google Shape;77;p15"/>
          <p:cNvPicPr preferRelativeResize="0"/>
          <p:nvPr/>
        </p:nvPicPr>
        <p:blipFill rotWithShape="1">
          <a:blip r:embed="rId3">
            <a:alphaModFix/>
          </a:blip>
          <a:srcRect b="37499" l="73181" r="0" t="33105"/>
          <a:stretch/>
        </p:blipFill>
        <p:spPr>
          <a:xfrm>
            <a:off x="7459189" y="2580675"/>
            <a:ext cx="1684811" cy="11526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 name="Shape 81"/>
        <p:cNvGrpSpPr/>
        <p:nvPr/>
      </p:nvGrpSpPr>
      <p:grpSpPr>
        <a:xfrm>
          <a:off x="0" y="0"/>
          <a:ext cx="0" cy="0"/>
          <a:chOff x="0" y="0"/>
          <a:chExt cx="0" cy="0"/>
        </a:xfrm>
      </p:grpSpPr>
      <p:sp>
        <p:nvSpPr>
          <p:cNvPr id="82" name="Google Shape;82;p16"/>
          <p:cNvSpPr txBox="1"/>
          <p:nvPr>
            <p:ph type="title"/>
          </p:nvPr>
        </p:nvSpPr>
        <p:spPr>
          <a:xfrm>
            <a:off x="311700" y="-8837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 sz="6000">
                <a:solidFill>
                  <a:srgbClr val="FFFFFF"/>
                </a:solidFill>
                <a:latin typeface="Permanent Marker"/>
                <a:ea typeface="Permanent Marker"/>
                <a:cs typeface="Permanent Marker"/>
                <a:sym typeface="Permanent Marker"/>
              </a:rPr>
              <a:t>Wireframe #1</a:t>
            </a:r>
            <a:endParaRPr>
              <a:solidFill>
                <a:schemeClr val="lt1"/>
              </a:solidFill>
            </a:endParaRPr>
          </a:p>
        </p:txBody>
      </p:sp>
      <p:pic>
        <p:nvPicPr>
          <p:cNvPr id="83" name="Google Shape;83;p16"/>
          <p:cNvPicPr preferRelativeResize="0"/>
          <p:nvPr/>
        </p:nvPicPr>
        <p:blipFill>
          <a:blip r:embed="rId3">
            <a:alphaModFix/>
          </a:blip>
          <a:stretch>
            <a:fillRect/>
          </a:stretch>
        </p:blipFill>
        <p:spPr>
          <a:xfrm>
            <a:off x="404049" y="835000"/>
            <a:ext cx="6692551" cy="414685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Google Shape;88;p17"/>
          <p:cNvSpPr txBox="1"/>
          <p:nvPr>
            <p:ph type="title"/>
          </p:nvPr>
        </p:nvSpPr>
        <p:spPr>
          <a:xfrm>
            <a:off x="311700" y="-8837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rPr b="1" lang="en" sz="6000">
                <a:solidFill>
                  <a:srgbClr val="FFFFFF"/>
                </a:solidFill>
                <a:latin typeface="Permanent Marker"/>
                <a:ea typeface="Permanent Marker"/>
                <a:cs typeface="Permanent Marker"/>
                <a:sym typeface="Permanent Marker"/>
              </a:rPr>
              <a:t>Wireframe #2</a:t>
            </a:r>
            <a:endParaRPr>
              <a:solidFill>
                <a:schemeClr val="lt1"/>
              </a:solidFill>
            </a:endParaRPr>
          </a:p>
          <a:p>
            <a:pPr indent="0" lvl="0" marL="0" rtl="0">
              <a:spcBef>
                <a:spcPts val="0"/>
              </a:spcBef>
              <a:spcAft>
                <a:spcPts val="0"/>
              </a:spcAft>
              <a:buNone/>
            </a:pPr>
            <a:r>
              <a:t/>
            </a:r>
            <a:endParaRPr>
              <a:solidFill>
                <a:schemeClr val="lt1"/>
              </a:solidFill>
            </a:endParaRPr>
          </a:p>
        </p:txBody>
      </p:sp>
      <p:pic>
        <p:nvPicPr>
          <p:cNvPr id="89" name="Google Shape;89;p17"/>
          <p:cNvPicPr preferRelativeResize="0"/>
          <p:nvPr/>
        </p:nvPicPr>
        <p:blipFill>
          <a:blip r:embed="rId3">
            <a:alphaModFix/>
          </a:blip>
          <a:stretch>
            <a:fillRect/>
          </a:stretch>
        </p:blipFill>
        <p:spPr>
          <a:xfrm>
            <a:off x="311700" y="862050"/>
            <a:ext cx="6510326" cy="41004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sp>
        <p:nvSpPr>
          <p:cNvPr id="94" name="Google Shape;94;p18"/>
          <p:cNvSpPr txBox="1"/>
          <p:nvPr>
            <p:ph type="title"/>
          </p:nvPr>
        </p:nvSpPr>
        <p:spPr>
          <a:xfrm>
            <a:off x="311700" y="-88375"/>
            <a:ext cx="25584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 sz="3600">
                <a:solidFill>
                  <a:srgbClr val="FFFFFF"/>
                </a:solidFill>
                <a:latin typeface="Permanent Marker"/>
                <a:ea typeface="Permanent Marker"/>
                <a:cs typeface="Permanent Marker"/>
                <a:sym typeface="Permanent Marker"/>
              </a:rPr>
              <a:t>Block</a:t>
            </a:r>
            <a:endParaRPr b="1" sz="3600">
              <a:solidFill>
                <a:srgbClr val="FFFFFF"/>
              </a:solidFill>
              <a:latin typeface="Permanent Marker"/>
              <a:ea typeface="Permanent Marker"/>
              <a:cs typeface="Permanent Marker"/>
              <a:sym typeface="Permanent Marker"/>
            </a:endParaRPr>
          </a:p>
          <a:p>
            <a:pPr indent="0" lvl="0" marL="0" rtl="0">
              <a:spcBef>
                <a:spcPts val="0"/>
              </a:spcBef>
              <a:spcAft>
                <a:spcPts val="0"/>
              </a:spcAft>
              <a:buNone/>
            </a:pPr>
            <a:r>
              <a:rPr b="1" lang="en" sz="3600">
                <a:solidFill>
                  <a:srgbClr val="FFFFFF"/>
                </a:solidFill>
                <a:latin typeface="Permanent Marker"/>
                <a:ea typeface="Permanent Marker"/>
                <a:cs typeface="Permanent Marker"/>
                <a:sym typeface="Permanent Marker"/>
              </a:rPr>
              <a:t>Diagram</a:t>
            </a:r>
            <a:endParaRPr b="1" sz="3600">
              <a:solidFill>
                <a:srgbClr val="FFFFFF"/>
              </a:solidFill>
              <a:latin typeface="Permanent Marker"/>
              <a:ea typeface="Permanent Marker"/>
              <a:cs typeface="Permanent Marker"/>
              <a:sym typeface="Permanent Marker"/>
            </a:endParaRPr>
          </a:p>
        </p:txBody>
      </p:sp>
      <p:pic>
        <p:nvPicPr>
          <p:cNvPr id="95" name="Google Shape;95;p18"/>
          <p:cNvPicPr preferRelativeResize="0"/>
          <p:nvPr/>
        </p:nvPicPr>
        <p:blipFill>
          <a:blip r:embed="rId3">
            <a:alphaModFix/>
          </a:blip>
          <a:stretch>
            <a:fillRect/>
          </a:stretch>
        </p:blipFill>
        <p:spPr>
          <a:xfrm>
            <a:off x="2870225" y="200400"/>
            <a:ext cx="5962074" cy="4742725"/>
          </a:xfrm>
          <a:prstGeom prst="rect">
            <a:avLst/>
          </a:prstGeom>
          <a:noFill/>
          <a:ln>
            <a:noFill/>
          </a:ln>
        </p:spPr>
      </p:pic>
      <p:pic>
        <p:nvPicPr>
          <p:cNvPr id="96" name="Google Shape;96;p18"/>
          <p:cNvPicPr preferRelativeResize="0"/>
          <p:nvPr/>
        </p:nvPicPr>
        <p:blipFill rotWithShape="1">
          <a:blip r:embed="rId4">
            <a:alphaModFix/>
          </a:blip>
          <a:srcRect b="0" l="73181" r="0" t="62422"/>
          <a:stretch/>
        </p:blipFill>
        <p:spPr>
          <a:xfrm>
            <a:off x="589525" y="2065488"/>
            <a:ext cx="2002750" cy="175144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 name="Shape 100"/>
        <p:cNvGrpSpPr/>
        <p:nvPr/>
      </p:nvGrpSpPr>
      <p:grpSpPr>
        <a:xfrm>
          <a:off x="0" y="0"/>
          <a:ext cx="0" cy="0"/>
          <a:chOff x="0" y="0"/>
          <a:chExt cx="0" cy="0"/>
        </a:xfrm>
      </p:grpSpPr>
      <p:sp>
        <p:nvSpPr>
          <p:cNvPr id="101" name="Google Shape;101;p19"/>
          <p:cNvSpPr txBox="1"/>
          <p:nvPr>
            <p:ph type="title"/>
          </p:nvPr>
        </p:nvSpPr>
        <p:spPr>
          <a:xfrm>
            <a:off x="311700" y="153950"/>
            <a:ext cx="8520600" cy="863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 sz="5700">
                <a:solidFill>
                  <a:srgbClr val="FFFFFF"/>
                </a:solidFill>
                <a:latin typeface="Permanent Marker"/>
                <a:ea typeface="Permanent Marker"/>
                <a:cs typeface="Permanent Marker"/>
                <a:sym typeface="Permanent Marker"/>
              </a:rPr>
              <a:t>Persona: Johnny Bravo </a:t>
            </a:r>
            <a:endParaRPr sz="5700"/>
          </a:p>
        </p:txBody>
      </p:sp>
      <p:sp>
        <p:nvSpPr>
          <p:cNvPr id="102" name="Google Shape;102;p19"/>
          <p:cNvSpPr txBox="1"/>
          <p:nvPr>
            <p:ph idx="1" type="body"/>
          </p:nvPr>
        </p:nvSpPr>
        <p:spPr>
          <a:xfrm>
            <a:off x="3531000" y="1152475"/>
            <a:ext cx="5301300" cy="2330100"/>
          </a:xfrm>
          <a:prstGeom prst="rect">
            <a:avLst/>
          </a:prstGeom>
        </p:spPr>
        <p:txBody>
          <a:bodyPr anchorCtr="0" anchor="t" bIns="91425" lIns="91425" spcFirstLastPara="1" rIns="91425" wrap="square" tIns="91425">
            <a:noAutofit/>
          </a:bodyPr>
          <a:lstStyle/>
          <a:p>
            <a:pPr indent="0" lvl="0" marL="0">
              <a:spcBef>
                <a:spcPts val="0"/>
              </a:spcBef>
              <a:spcAft>
                <a:spcPts val="1600"/>
              </a:spcAft>
              <a:buNone/>
            </a:pPr>
            <a:r>
              <a:rPr lang="en">
                <a:solidFill>
                  <a:srgbClr val="FFFFFF"/>
                </a:solidFill>
                <a:latin typeface="Calibri"/>
                <a:ea typeface="Calibri"/>
                <a:cs typeface="Calibri"/>
                <a:sym typeface="Calibri"/>
              </a:rPr>
              <a:t>Johnny is 12 years old. He enjoys playing video games with his friends after school. Johnny is in the 6</a:t>
            </a:r>
            <a:r>
              <a:rPr baseline="30000" lang="en">
                <a:solidFill>
                  <a:srgbClr val="FFFFFF"/>
                </a:solidFill>
                <a:latin typeface="Calibri"/>
                <a:ea typeface="Calibri"/>
                <a:cs typeface="Calibri"/>
                <a:sym typeface="Calibri"/>
              </a:rPr>
              <a:t>th</a:t>
            </a:r>
            <a:r>
              <a:rPr lang="en">
                <a:solidFill>
                  <a:srgbClr val="FFFFFF"/>
                </a:solidFill>
                <a:latin typeface="Calibri"/>
                <a:ea typeface="Calibri"/>
                <a:cs typeface="Calibri"/>
                <a:sym typeface="Calibri"/>
              </a:rPr>
              <a:t> grade and does his homework before hanging out with his friends. Johnny is a big Pokémon fan. He has loved the games since first introduced to them a few years ago.  Although Johnny loves playing the main line Pokémon games on his Nintendo 3DS, Johnny also wants to try out new teams without capturing and training them. Pokémon: The Journey allows Johnny to customize the move sets, IV and EV values of the Pokémon in order to perfect his battle team.</a:t>
            </a:r>
            <a:endParaRPr>
              <a:solidFill>
                <a:srgbClr val="FFFFFF"/>
              </a:solidFill>
            </a:endParaRPr>
          </a:p>
        </p:txBody>
      </p:sp>
      <p:pic>
        <p:nvPicPr>
          <p:cNvPr descr="Image result for pokemon kid" id="103" name="Google Shape;103;p19"/>
          <p:cNvPicPr preferRelativeResize="0"/>
          <p:nvPr/>
        </p:nvPicPr>
        <p:blipFill>
          <a:blip r:embed="rId3">
            <a:alphaModFix/>
          </a:blip>
          <a:stretch>
            <a:fillRect/>
          </a:stretch>
        </p:blipFill>
        <p:spPr>
          <a:xfrm>
            <a:off x="243100" y="1152475"/>
            <a:ext cx="3210174" cy="321017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20"/>
          <p:cNvSpPr txBox="1"/>
          <p:nvPr>
            <p:ph type="title"/>
          </p:nvPr>
        </p:nvSpPr>
        <p:spPr>
          <a:xfrm>
            <a:off x="311700" y="0"/>
            <a:ext cx="8520600" cy="572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sz="4800">
                <a:solidFill>
                  <a:srgbClr val="FFFFFF"/>
                </a:solidFill>
                <a:latin typeface="Permanent Marker"/>
                <a:ea typeface="Permanent Marker"/>
                <a:cs typeface="Permanent Marker"/>
                <a:sym typeface="Permanent Marker"/>
              </a:rPr>
              <a:t>Persona: Jimmy Neutron </a:t>
            </a:r>
            <a:endParaRPr sz="4800">
              <a:solidFill>
                <a:srgbClr val="000000"/>
              </a:solidFill>
            </a:endParaRPr>
          </a:p>
          <a:p>
            <a:pPr indent="0" lvl="0" marL="0">
              <a:spcBef>
                <a:spcPts val="0"/>
              </a:spcBef>
              <a:spcAft>
                <a:spcPts val="0"/>
              </a:spcAft>
              <a:buNone/>
            </a:pPr>
            <a:r>
              <a:t/>
            </a:r>
            <a:endParaRPr sz="4800"/>
          </a:p>
        </p:txBody>
      </p:sp>
      <p:sp>
        <p:nvSpPr>
          <p:cNvPr id="109" name="Google Shape;109;p20"/>
          <p:cNvSpPr txBox="1"/>
          <p:nvPr>
            <p:ph idx="1" type="body"/>
          </p:nvPr>
        </p:nvSpPr>
        <p:spPr>
          <a:xfrm>
            <a:off x="3452400" y="1061900"/>
            <a:ext cx="5379900" cy="3416400"/>
          </a:xfrm>
          <a:prstGeom prst="rect">
            <a:avLst/>
          </a:prstGeom>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a:solidFill>
                  <a:srgbClr val="FFFFFF"/>
                </a:solidFill>
              </a:rPr>
              <a:t>Jimmy is a 28 year old man. He is a software developer working for a large company. Johnny is married, has friends he hangs out with on the weekend and a 2 year old child. Jimmy does not have time to play video games as much as he once did. Jimmy has always had fond memories of playing Pokémon on his Gameboy as a child. Because of this, when Jimmy does get some downtime, he needs a quick, simple game to play. Pokémon: The Journey provides Jimmy with a quick, fulfilling Pokémon experience to keep up with his busy life.</a:t>
            </a:r>
            <a:endParaRPr>
              <a:solidFill>
                <a:srgbClr val="FFFFFF"/>
              </a:solidFill>
            </a:endParaRPr>
          </a:p>
          <a:p>
            <a:pPr indent="0" lvl="0" marL="0">
              <a:spcBef>
                <a:spcPts val="1600"/>
              </a:spcBef>
              <a:spcAft>
                <a:spcPts val="1600"/>
              </a:spcAft>
              <a:buNone/>
            </a:pPr>
            <a:r>
              <a:t/>
            </a:r>
            <a:endParaRPr>
              <a:solidFill>
                <a:srgbClr val="FFFFFF"/>
              </a:solidFill>
            </a:endParaRPr>
          </a:p>
        </p:txBody>
      </p:sp>
      <p:pic>
        <p:nvPicPr>
          <p:cNvPr descr="Image result for pokemon man" id="110" name="Google Shape;110;p20"/>
          <p:cNvPicPr preferRelativeResize="0"/>
          <p:nvPr/>
        </p:nvPicPr>
        <p:blipFill>
          <a:blip r:embed="rId3">
            <a:alphaModFix/>
          </a:blip>
          <a:stretch>
            <a:fillRect/>
          </a:stretch>
        </p:blipFill>
        <p:spPr>
          <a:xfrm>
            <a:off x="197675" y="777125"/>
            <a:ext cx="3134550" cy="398595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Google Shape;115;p21"/>
          <p:cNvSpPr txBox="1"/>
          <p:nvPr>
            <p:ph type="title"/>
          </p:nvPr>
        </p:nvSpPr>
        <p:spPr>
          <a:xfrm>
            <a:off x="311700" y="0"/>
            <a:ext cx="8520600" cy="572700"/>
          </a:xfrm>
          <a:prstGeom prst="rect">
            <a:avLst/>
          </a:prstGeom>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4800">
                <a:solidFill>
                  <a:srgbClr val="FFFFFF"/>
                </a:solidFill>
                <a:latin typeface="Permanent Marker"/>
                <a:ea typeface="Permanent Marker"/>
                <a:cs typeface="Permanent Marker"/>
                <a:sym typeface="Permanent Marker"/>
              </a:rPr>
              <a:t>Persona: Janet Jackson </a:t>
            </a:r>
            <a:endParaRPr sz="4800"/>
          </a:p>
          <a:p>
            <a:pPr indent="0" lvl="0" marL="0">
              <a:spcBef>
                <a:spcPts val="0"/>
              </a:spcBef>
              <a:spcAft>
                <a:spcPts val="0"/>
              </a:spcAft>
              <a:buClr>
                <a:schemeClr val="dk1"/>
              </a:buClr>
              <a:buSzPts val="1100"/>
              <a:buFont typeface="Arial"/>
              <a:buNone/>
            </a:pPr>
            <a:r>
              <a:t/>
            </a:r>
            <a:endParaRPr sz="4800"/>
          </a:p>
          <a:p>
            <a:pPr indent="0" lvl="0" marL="0">
              <a:spcBef>
                <a:spcPts val="0"/>
              </a:spcBef>
              <a:spcAft>
                <a:spcPts val="0"/>
              </a:spcAft>
              <a:buNone/>
            </a:pPr>
            <a:r>
              <a:t/>
            </a:r>
            <a:endParaRPr/>
          </a:p>
        </p:txBody>
      </p:sp>
      <p:sp>
        <p:nvSpPr>
          <p:cNvPr id="116" name="Google Shape;116;p21"/>
          <p:cNvSpPr txBox="1"/>
          <p:nvPr>
            <p:ph idx="1" type="body"/>
          </p:nvPr>
        </p:nvSpPr>
        <p:spPr>
          <a:xfrm>
            <a:off x="3687100" y="1152475"/>
            <a:ext cx="5331900" cy="3416400"/>
          </a:xfrm>
          <a:prstGeom prst="rect">
            <a:avLst/>
          </a:prstGeom>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a:solidFill>
                  <a:srgbClr val="FFFFFF"/>
                </a:solidFill>
              </a:rPr>
              <a:t>Janet is a 20 year old, Twitch streamer and part time college student. Janet loves gaming. She is a fan of the Pokémon series, all other Nintendo intellectual properties, Kingdom Hearts, Dark Souls as well as many other series. Janet streams all of her favorite games on Twitch. Being a variety streamer, Janet needs popular, simple games to play to keep a core audience entertained. Pokémon: The Journey provides a fun, simple, yes in depth Pokémon game. Because many gamers already know the game, she can keep her core audience while still having fun.</a:t>
            </a:r>
            <a:endParaRPr>
              <a:solidFill>
                <a:srgbClr val="FFFFFF"/>
              </a:solidFill>
            </a:endParaRPr>
          </a:p>
          <a:p>
            <a:pPr indent="0" lvl="0" marL="0">
              <a:spcBef>
                <a:spcPts val="1600"/>
              </a:spcBef>
              <a:spcAft>
                <a:spcPts val="1600"/>
              </a:spcAft>
              <a:buNone/>
            </a:pPr>
            <a:r>
              <a:t/>
            </a:r>
            <a:endParaRPr>
              <a:solidFill>
                <a:srgbClr val="FFFFFF"/>
              </a:solidFill>
            </a:endParaRPr>
          </a:p>
        </p:txBody>
      </p:sp>
      <p:pic>
        <p:nvPicPr>
          <p:cNvPr descr="Image result for black girl nerd" id="117" name="Google Shape;117;p21"/>
          <p:cNvPicPr preferRelativeResize="0"/>
          <p:nvPr/>
        </p:nvPicPr>
        <p:blipFill>
          <a:blip r:embed="rId3">
            <a:alphaModFix/>
          </a:blip>
          <a:stretch>
            <a:fillRect/>
          </a:stretch>
        </p:blipFill>
        <p:spPr>
          <a:xfrm>
            <a:off x="202050" y="1339300"/>
            <a:ext cx="3350700" cy="33507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