
<file path=[Content_Types].xml><?xml version="1.0" encoding="utf-8"?>
<Types xmlns="http://schemas.openxmlformats.org/package/2006/content-types">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 id="262" r:id="rId11"/>
    <p:sldId id="263" r:id="rId12"/>
  </p:sldIdLst>
  <p:sldSz cy="5143500" cx="9144000"/>
  <p:notesSz cx="6858000" cy="9144000"/>
  <p:embeddedFontLst>
    <p:embeddedFont>
      <p:font typeface="Playfair Display"/>
      <p:regular r:id="rId13"/>
      <p:bold r:id="rId14"/>
      <p:italic r:id="rId15"/>
      <p:boldItalic r:id="rId16"/>
    </p:embeddedFont>
    <p:embeddedFont>
      <p:font typeface="Lato"/>
      <p:regular r:id="rId17"/>
      <p:bold r:id="rId18"/>
      <p:italic r:id="rId19"/>
      <p:boldItalic r:id="rId2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20" Type="http://schemas.openxmlformats.org/officeDocument/2006/relationships/font" Target="fonts/Lato-boldItalic.fntdata"/><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font" Target="fonts/PlayfairDisplay-regular.fntdata"/><Relationship Id="rId12" Type="http://schemas.openxmlformats.org/officeDocument/2006/relationships/slide" Target="slides/slide8.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font" Target="fonts/PlayfairDisplay-italic.fntdata"/><Relationship Id="rId14" Type="http://schemas.openxmlformats.org/officeDocument/2006/relationships/font" Target="fonts/PlayfairDisplay-bold.fntdata"/><Relationship Id="rId17" Type="http://schemas.openxmlformats.org/officeDocument/2006/relationships/font" Target="fonts/Lato-regular.fntdata"/><Relationship Id="rId16" Type="http://schemas.openxmlformats.org/officeDocument/2006/relationships/font" Target="fonts/PlayfairDisplay-boldItalic.fntdata"/><Relationship Id="rId5" Type="http://schemas.openxmlformats.org/officeDocument/2006/relationships/slide" Target="slides/slide1.xml"/><Relationship Id="rId19" Type="http://schemas.openxmlformats.org/officeDocument/2006/relationships/font" Target="fonts/Lato-italic.fntdata"/><Relationship Id="rId6" Type="http://schemas.openxmlformats.org/officeDocument/2006/relationships/slide" Target="slides/slide2.xml"/><Relationship Id="rId18" Type="http://schemas.openxmlformats.org/officeDocument/2006/relationships/font" Target="fonts/Lato-bold.fntdata"/><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Shape 3"/>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 name="Shape 4"/>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5" name="Shape 55"/>
        <p:cNvGrpSpPr/>
        <p:nvPr/>
      </p:nvGrpSpPr>
      <p:grpSpPr>
        <a:xfrm>
          <a:off x="0" y="0"/>
          <a:ext cx="0" cy="0"/>
          <a:chOff x="0" y="0"/>
          <a:chExt cx="0" cy="0"/>
        </a:xfrm>
      </p:grpSpPr>
      <p:sp>
        <p:nvSpPr>
          <p:cNvPr id="56" name="Shape 56"/>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p:spPr>
      </p:sp>
      <p:sp>
        <p:nvSpPr>
          <p:cNvPr id="57" name="Shape 57"/>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1" name="Shape 61"/>
        <p:cNvGrpSpPr/>
        <p:nvPr/>
      </p:nvGrpSpPr>
      <p:grpSpPr>
        <a:xfrm>
          <a:off x="0" y="0"/>
          <a:ext cx="0" cy="0"/>
          <a:chOff x="0" y="0"/>
          <a:chExt cx="0" cy="0"/>
        </a:xfrm>
      </p:grpSpPr>
      <p:sp>
        <p:nvSpPr>
          <p:cNvPr id="62" name="Shape 62"/>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63" name="Shape 63"/>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8" name="Shape 68"/>
        <p:cNvGrpSpPr/>
        <p:nvPr/>
      </p:nvGrpSpPr>
      <p:grpSpPr>
        <a:xfrm>
          <a:off x="0" y="0"/>
          <a:ext cx="0" cy="0"/>
          <a:chOff x="0" y="0"/>
          <a:chExt cx="0" cy="0"/>
        </a:xfrm>
      </p:grpSpPr>
      <p:sp>
        <p:nvSpPr>
          <p:cNvPr id="69" name="Shape 69"/>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70" name="Shape 70"/>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4" name="Shape 74"/>
        <p:cNvGrpSpPr/>
        <p:nvPr/>
      </p:nvGrpSpPr>
      <p:grpSpPr>
        <a:xfrm>
          <a:off x="0" y="0"/>
          <a:ext cx="0" cy="0"/>
          <a:chOff x="0" y="0"/>
          <a:chExt cx="0" cy="0"/>
        </a:xfrm>
      </p:grpSpPr>
      <p:sp>
        <p:nvSpPr>
          <p:cNvPr id="75" name="Shape 7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76" name="Shape 76"/>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0" name="Shape 80"/>
        <p:cNvGrpSpPr/>
        <p:nvPr/>
      </p:nvGrpSpPr>
      <p:grpSpPr>
        <a:xfrm>
          <a:off x="0" y="0"/>
          <a:ext cx="0" cy="0"/>
          <a:chOff x="0" y="0"/>
          <a:chExt cx="0" cy="0"/>
        </a:xfrm>
      </p:grpSpPr>
      <p:sp>
        <p:nvSpPr>
          <p:cNvPr id="81" name="Shape 81"/>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82" name="Shape 82"/>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6" name="Shape 86"/>
        <p:cNvGrpSpPr/>
        <p:nvPr/>
      </p:nvGrpSpPr>
      <p:grpSpPr>
        <a:xfrm>
          <a:off x="0" y="0"/>
          <a:ext cx="0" cy="0"/>
          <a:chOff x="0" y="0"/>
          <a:chExt cx="0" cy="0"/>
        </a:xfrm>
      </p:grpSpPr>
      <p:sp>
        <p:nvSpPr>
          <p:cNvPr id="87" name="Shape 8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88" name="Shape 88"/>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2" name="Shape 92"/>
        <p:cNvGrpSpPr/>
        <p:nvPr/>
      </p:nvGrpSpPr>
      <p:grpSpPr>
        <a:xfrm>
          <a:off x="0" y="0"/>
          <a:ext cx="0" cy="0"/>
          <a:chOff x="0" y="0"/>
          <a:chExt cx="0" cy="0"/>
        </a:xfrm>
      </p:grpSpPr>
      <p:sp>
        <p:nvSpPr>
          <p:cNvPr id="93" name="Shape 9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94" name="Shape 94"/>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1" name="Shape 101"/>
        <p:cNvGrpSpPr/>
        <p:nvPr/>
      </p:nvGrpSpPr>
      <p:grpSpPr>
        <a:xfrm>
          <a:off x="0" y="0"/>
          <a:ext cx="0" cy="0"/>
          <a:chOff x="0" y="0"/>
          <a:chExt cx="0" cy="0"/>
        </a:xfrm>
      </p:grpSpPr>
      <p:sp>
        <p:nvSpPr>
          <p:cNvPr id="102" name="Shape 102"/>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03" name="Shape 103"/>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Shape 10"/>
          <p:cNvSpPr/>
          <p:nvPr/>
        </p:nvSpPr>
        <p:spPr>
          <a:xfrm>
            <a:off x="2749050" y="748800"/>
            <a:ext cx="3645900" cy="3645900"/>
          </a:xfrm>
          <a:prstGeom prst="rect">
            <a:avLst/>
          </a:prstGeom>
          <a:solidFill>
            <a:schemeClr val="dk1"/>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1" name="Shape 11"/>
          <p:cNvSpPr/>
          <p:nvPr/>
        </p:nvSpPr>
        <p:spPr>
          <a:xfrm>
            <a:off x="2992950" y="992700"/>
            <a:ext cx="3158100" cy="3158100"/>
          </a:xfrm>
          <a:prstGeom prst="rect">
            <a:avLst/>
          </a:prstGeom>
          <a:noFill/>
          <a:ln cap="flat" cmpd="sng" w="28575">
            <a:solidFill>
              <a:schemeClr val="lt1"/>
            </a:solidFill>
            <a:prstDash val="solid"/>
            <a:miter lim="8000"/>
            <a:headEnd len="med" w="med" type="none"/>
            <a:tailEnd len="med" w="med" type="none"/>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2" name="Shape 12"/>
          <p:cNvSpPr txBox="1"/>
          <p:nvPr>
            <p:ph type="ctrTitle"/>
          </p:nvPr>
        </p:nvSpPr>
        <p:spPr>
          <a:xfrm>
            <a:off x="3096250" y="1627200"/>
            <a:ext cx="2951400" cy="1584300"/>
          </a:xfrm>
          <a:prstGeom prst="rect">
            <a:avLst/>
          </a:prstGeom>
        </p:spPr>
        <p:txBody>
          <a:bodyPr anchorCtr="0" anchor="ctr" bIns="91425" lIns="91425" spcFirstLastPara="1" rIns="91425" wrap="square" tIns="91425"/>
          <a:lstStyle>
            <a:lvl1pPr lvl="0" algn="ctr">
              <a:spcBef>
                <a:spcPts val="0"/>
              </a:spcBef>
              <a:spcAft>
                <a:spcPts val="0"/>
              </a:spcAft>
              <a:buClr>
                <a:schemeClr val="lt1"/>
              </a:buClr>
              <a:buSzPts val="3200"/>
              <a:buFont typeface="Lato"/>
              <a:buNone/>
              <a:defRPr>
                <a:solidFill>
                  <a:schemeClr val="lt1"/>
                </a:solidFill>
                <a:latin typeface="Lato"/>
                <a:ea typeface="Lato"/>
                <a:cs typeface="Lato"/>
                <a:sym typeface="Lato"/>
              </a:defRPr>
            </a:lvl1pPr>
            <a:lvl2pPr lvl="1" algn="ctr">
              <a:spcBef>
                <a:spcPts val="0"/>
              </a:spcBef>
              <a:spcAft>
                <a:spcPts val="0"/>
              </a:spcAft>
              <a:buClr>
                <a:schemeClr val="lt1"/>
              </a:buClr>
              <a:buSzPts val="3200"/>
              <a:buFont typeface="Lato"/>
              <a:buNone/>
              <a:defRPr>
                <a:solidFill>
                  <a:schemeClr val="lt1"/>
                </a:solidFill>
                <a:latin typeface="Lato"/>
                <a:ea typeface="Lato"/>
                <a:cs typeface="Lato"/>
                <a:sym typeface="Lato"/>
              </a:defRPr>
            </a:lvl2pPr>
            <a:lvl3pPr lvl="2" algn="ctr">
              <a:spcBef>
                <a:spcPts val="0"/>
              </a:spcBef>
              <a:spcAft>
                <a:spcPts val="0"/>
              </a:spcAft>
              <a:buClr>
                <a:schemeClr val="lt1"/>
              </a:buClr>
              <a:buSzPts val="3200"/>
              <a:buFont typeface="Lato"/>
              <a:buNone/>
              <a:defRPr>
                <a:solidFill>
                  <a:schemeClr val="lt1"/>
                </a:solidFill>
                <a:latin typeface="Lato"/>
                <a:ea typeface="Lato"/>
                <a:cs typeface="Lato"/>
                <a:sym typeface="Lato"/>
              </a:defRPr>
            </a:lvl3pPr>
            <a:lvl4pPr lvl="3" algn="ctr">
              <a:spcBef>
                <a:spcPts val="0"/>
              </a:spcBef>
              <a:spcAft>
                <a:spcPts val="0"/>
              </a:spcAft>
              <a:buClr>
                <a:schemeClr val="lt1"/>
              </a:buClr>
              <a:buSzPts val="3200"/>
              <a:buFont typeface="Lato"/>
              <a:buNone/>
              <a:defRPr>
                <a:solidFill>
                  <a:schemeClr val="lt1"/>
                </a:solidFill>
                <a:latin typeface="Lato"/>
                <a:ea typeface="Lato"/>
                <a:cs typeface="Lato"/>
                <a:sym typeface="Lato"/>
              </a:defRPr>
            </a:lvl4pPr>
            <a:lvl5pPr lvl="4" algn="ctr">
              <a:spcBef>
                <a:spcPts val="0"/>
              </a:spcBef>
              <a:spcAft>
                <a:spcPts val="0"/>
              </a:spcAft>
              <a:buClr>
                <a:schemeClr val="lt1"/>
              </a:buClr>
              <a:buSzPts val="3200"/>
              <a:buFont typeface="Lato"/>
              <a:buNone/>
              <a:defRPr>
                <a:solidFill>
                  <a:schemeClr val="lt1"/>
                </a:solidFill>
                <a:latin typeface="Lato"/>
                <a:ea typeface="Lato"/>
                <a:cs typeface="Lato"/>
                <a:sym typeface="Lato"/>
              </a:defRPr>
            </a:lvl5pPr>
            <a:lvl6pPr lvl="5" algn="ctr">
              <a:spcBef>
                <a:spcPts val="0"/>
              </a:spcBef>
              <a:spcAft>
                <a:spcPts val="0"/>
              </a:spcAft>
              <a:buClr>
                <a:schemeClr val="lt1"/>
              </a:buClr>
              <a:buSzPts val="3200"/>
              <a:buFont typeface="Lato"/>
              <a:buNone/>
              <a:defRPr>
                <a:solidFill>
                  <a:schemeClr val="lt1"/>
                </a:solidFill>
                <a:latin typeface="Lato"/>
                <a:ea typeface="Lato"/>
                <a:cs typeface="Lato"/>
                <a:sym typeface="Lato"/>
              </a:defRPr>
            </a:lvl6pPr>
            <a:lvl7pPr lvl="6" algn="ctr">
              <a:spcBef>
                <a:spcPts val="0"/>
              </a:spcBef>
              <a:spcAft>
                <a:spcPts val="0"/>
              </a:spcAft>
              <a:buClr>
                <a:schemeClr val="lt1"/>
              </a:buClr>
              <a:buSzPts val="3200"/>
              <a:buFont typeface="Lato"/>
              <a:buNone/>
              <a:defRPr>
                <a:solidFill>
                  <a:schemeClr val="lt1"/>
                </a:solidFill>
                <a:latin typeface="Lato"/>
                <a:ea typeface="Lato"/>
                <a:cs typeface="Lato"/>
                <a:sym typeface="Lato"/>
              </a:defRPr>
            </a:lvl7pPr>
            <a:lvl8pPr lvl="7" algn="ctr">
              <a:spcBef>
                <a:spcPts val="0"/>
              </a:spcBef>
              <a:spcAft>
                <a:spcPts val="0"/>
              </a:spcAft>
              <a:buClr>
                <a:schemeClr val="lt1"/>
              </a:buClr>
              <a:buSzPts val="3200"/>
              <a:buFont typeface="Lato"/>
              <a:buNone/>
              <a:defRPr>
                <a:solidFill>
                  <a:schemeClr val="lt1"/>
                </a:solidFill>
                <a:latin typeface="Lato"/>
                <a:ea typeface="Lato"/>
                <a:cs typeface="Lato"/>
                <a:sym typeface="Lato"/>
              </a:defRPr>
            </a:lvl8pPr>
            <a:lvl9pPr lvl="8" algn="ctr">
              <a:spcBef>
                <a:spcPts val="0"/>
              </a:spcBef>
              <a:spcAft>
                <a:spcPts val="0"/>
              </a:spcAft>
              <a:buClr>
                <a:schemeClr val="lt1"/>
              </a:buClr>
              <a:buSzPts val="3200"/>
              <a:buFont typeface="Lato"/>
              <a:buNone/>
              <a:defRPr>
                <a:solidFill>
                  <a:schemeClr val="lt1"/>
                </a:solidFill>
                <a:latin typeface="Lato"/>
                <a:ea typeface="Lato"/>
                <a:cs typeface="Lato"/>
                <a:sym typeface="Lato"/>
              </a:defRPr>
            </a:lvl9pPr>
          </a:lstStyle>
          <a:p/>
        </p:txBody>
      </p:sp>
      <p:sp>
        <p:nvSpPr>
          <p:cNvPr id="13" name="Shape 13"/>
          <p:cNvSpPr txBox="1"/>
          <p:nvPr>
            <p:ph idx="1" type="subTitle"/>
          </p:nvPr>
        </p:nvSpPr>
        <p:spPr>
          <a:xfrm>
            <a:off x="3096363" y="3266930"/>
            <a:ext cx="2951400" cy="701400"/>
          </a:xfrm>
          <a:prstGeom prst="rect">
            <a:avLst/>
          </a:prstGeom>
        </p:spPr>
        <p:txBody>
          <a:bodyPr anchorCtr="0" anchor="b" bIns="91425" lIns="91425" spcFirstLastPara="1" rIns="91425" wrap="square" tIns="91425"/>
          <a:lstStyle>
            <a:lvl1pPr lvl="0" algn="ctr">
              <a:lnSpc>
                <a:spcPct val="100000"/>
              </a:lnSpc>
              <a:spcBef>
                <a:spcPts val="0"/>
              </a:spcBef>
              <a:spcAft>
                <a:spcPts val="0"/>
              </a:spcAft>
              <a:buClr>
                <a:schemeClr val="lt1"/>
              </a:buClr>
              <a:buSzPts val="1800"/>
              <a:buFont typeface="Playfair Display"/>
              <a:buNone/>
              <a:defRPr b="1">
                <a:solidFill>
                  <a:schemeClr val="lt1"/>
                </a:solidFill>
                <a:latin typeface="Playfair Display"/>
                <a:ea typeface="Playfair Display"/>
                <a:cs typeface="Playfair Display"/>
                <a:sym typeface="Playfair Display"/>
              </a:defRPr>
            </a:lvl1pPr>
            <a:lvl2pPr lvl="1" algn="ctr">
              <a:lnSpc>
                <a:spcPct val="100000"/>
              </a:lnSpc>
              <a:spcBef>
                <a:spcPts val="0"/>
              </a:spcBef>
              <a:spcAft>
                <a:spcPts val="0"/>
              </a:spcAft>
              <a:buClr>
                <a:schemeClr val="lt1"/>
              </a:buClr>
              <a:buSzPts val="1800"/>
              <a:buFont typeface="Playfair Display"/>
              <a:buNone/>
              <a:defRPr b="1" sz="1800">
                <a:solidFill>
                  <a:schemeClr val="lt1"/>
                </a:solidFill>
                <a:latin typeface="Playfair Display"/>
                <a:ea typeface="Playfair Display"/>
                <a:cs typeface="Playfair Display"/>
                <a:sym typeface="Playfair Display"/>
              </a:defRPr>
            </a:lvl2pPr>
            <a:lvl3pPr lvl="2" algn="ctr">
              <a:lnSpc>
                <a:spcPct val="100000"/>
              </a:lnSpc>
              <a:spcBef>
                <a:spcPts val="0"/>
              </a:spcBef>
              <a:spcAft>
                <a:spcPts val="0"/>
              </a:spcAft>
              <a:buClr>
                <a:schemeClr val="lt1"/>
              </a:buClr>
              <a:buSzPts val="1800"/>
              <a:buFont typeface="Playfair Display"/>
              <a:buNone/>
              <a:defRPr b="1" sz="1800">
                <a:solidFill>
                  <a:schemeClr val="lt1"/>
                </a:solidFill>
                <a:latin typeface="Playfair Display"/>
                <a:ea typeface="Playfair Display"/>
                <a:cs typeface="Playfair Display"/>
                <a:sym typeface="Playfair Display"/>
              </a:defRPr>
            </a:lvl3pPr>
            <a:lvl4pPr lvl="3" algn="ctr">
              <a:lnSpc>
                <a:spcPct val="100000"/>
              </a:lnSpc>
              <a:spcBef>
                <a:spcPts val="0"/>
              </a:spcBef>
              <a:spcAft>
                <a:spcPts val="0"/>
              </a:spcAft>
              <a:buClr>
                <a:schemeClr val="lt1"/>
              </a:buClr>
              <a:buSzPts val="1800"/>
              <a:buFont typeface="Playfair Display"/>
              <a:buNone/>
              <a:defRPr b="1" sz="1800">
                <a:solidFill>
                  <a:schemeClr val="lt1"/>
                </a:solidFill>
                <a:latin typeface="Playfair Display"/>
                <a:ea typeface="Playfair Display"/>
                <a:cs typeface="Playfair Display"/>
                <a:sym typeface="Playfair Display"/>
              </a:defRPr>
            </a:lvl4pPr>
            <a:lvl5pPr lvl="4" algn="ctr">
              <a:lnSpc>
                <a:spcPct val="100000"/>
              </a:lnSpc>
              <a:spcBef>
                <a:spcPts val="0"/>
              </a:spcBef>
              <a:spcAft>
                <a:spcPts val="0"/>
              </a:spcAft>
              <a:buClr>
                <a:schemeClr val="lt1"/>
              </a:buClr>
              <a:buSzPts val="1800"/>
              <a:buFont typeface="Playfair Display"/>
              <a:buNone/>
              <a:defRPr b="1" sz="1800">
                <a:solidFill>
                  <a:schemeClr val="lt1"/>
                </a:solidFill>
                <a:latin typeface="Playfair Display"/>
                <a:ea typeface="Playfair Display"/>
                <a:cs typeface="Playfair Display"/>
                <a:sym typeface="Playfair Display"/>
              </a:defRPr>
            </a:lvl5pPr>
            <a:lvl6pPr lvl="5" algn="ctr">
              <a:lnSpc>
                <a:spcPct val="100000"/>
              </a:lnSpc>
              <a:spcBef>
                <a:spcPts val="0"/>
              </a:spcBef>
              <a:spcAft>
                <a:spcPts val="0"/>
              </a:spcAft>
              <a:buClr>
                <a:schemeClr val="lt1"/>
              </a:buClr>
              <a:buSzPts val="1800"/>
              <a:buFont typeface="Playfair Display"/>
              <a:buNone/>
              <a:defRPr b="1" sz="1800">
                <a:solidFill>
                  <a:schemeClr val="lt1"/>
                </a:solidFill>
                <a:latin typeface="Playfair Display"/>
                <a:ea typeface="Playfair Display"/>
                <a:cs typeface="Playfair Display"/>
                <a:sym typeface="Playfair Display"/>
              </a:defRPr>
            </a:lvl6pPr>
            <a:lvl7pPr lvl="6" algn="ctr">
              <a:lnSpc>
                <a:spcPct val="100000"/>
              </a:lnSpc>
              <a:spcBef>
                <a:spcPts val="0"/>
              </a:spcBef>
              <a:spcAft>
                <a:spcPts val="0"/>
              </a:spcAft>
              <a:buClr>
                <a:schemeClr val="lt1"/>
              </a:buClr>
              <a:buSzPts val="1800"/>
              <a:buFont typeface="Playfair Display"/>
              <a:buNone/>
              <a:defRPr b="1" sz="1800">
                <a:solidFill>
                  <a:schemeClr val="lt1"/>
                </a:solidFill>
                <a:latin typeface="Playfair Display"/>
                <a:ea typeface="Playfair Display"/>
                <a:cs typeface="Playfair Display"/>
                <a:sym typeface="Playfair Display"/>
              </a:defRPr>
            </a:lvl7pPr>
            <a:lvl8pPr lvl="7" algn="ctr">
              <a:lnSpc>
                <a:spcPct val="100000"/>
              </a:lnSpc>
              <a:spcBef>
                <a:spcPts val="0"/>
              </a:spcBef>
              <a:spcAft>
                <a:spcPts val="0"/>
              </a:spcAft>
              <a:buClr>
                <a:schemeClr val="lt1"/>
              </a:buClr>
              <a:buSzPts val="1800"/>
              <a:buFont typeface="Playfair Display"/>
              <a:buNone/>
              <a:defRPr b="1" sz="1800">
                <a:solidFill>
                  <a:schemeClr val="lt1"/>
                </a:solidFill>
                <a:latin typeface="Playfair Display"/>
                <a:ea typeface="Playfair Display"/>
                <a:cs typeface="Playfair Display"/>
                <a:sym typeface="Playfair Display"/>
              </a:defRPr>
            </a:lvl8pPr>
            <a:lvl9pPr lvl="8" algn="ctr">
              <a:lnSpc>
                <a:spcPct val="100000"/>
              </a:lnSpc>
              <a:spcBef>
                <a:spcPts val="0"/>
              </a:spcBef>
              <a:spcAft>
                <a:spcPts val="0"/>
              </a:spcAft>
              <a:buClr>
                <a:schemeClr val="lt1"/>
              </a:buClr>
              <a:buSzPts val="1800"/>
              <a:buFont typeface="Playfair Display"/>
              <a:buNone/>
              <a:defRPr b="1" sz="1800">
                <a:solidFill>
                  <a:schemeClr val="lt1"/>
                </a:solidFill>
                <a:latin typeface="Playfair Display"/>
                <a:ea typeface="Playfair Display"/>
                <a:cs typeface="Playfair Display"/>
                <a:sym typeface="Playfair Display"/>
              </a:defRPr>
            </a:lvl9pPr>
          </a:lstStyle>
          <a:p/>
        </p:txBody>
      </p:sp>
      <p:sp>
        <p:nvSpPr>
          <p:cNvPr id="14" name="Shape 14"/>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8" name="Shape 48"/>
        <p:cNvGrpSpPr/>
        <p:nvPr/>
      </p:nvGrpSpPr>
      <p:grpSpPr>
        <a:xfrm>
          <a:off x="0" y="0"/>
          <a:ext cx="0" cy="0"/>
          <a:chOff x="0" y="0"/>
          <a:chExt cx="0" cy="0"/>
        </a:xfrm>
      </p:grpSpPr>
      <p:sp>
        <p:nvSpPr>
          <p:cNvPr id="49" name="Shape 49"/>
          <p:cNvSpPr/>
          <p:nvPr/>
        </p:nvSpPr>
        <p:spPr>
          <a:xfrm>
            <a:off x="0" y="5045700"/>
            <a:ext cx="9144000" cy="97800"/>
          </a:xfrm>
          <a:prstGeom prst="rect">
            <a:avLst/>
          </a:prstGeom>
          <a:solidFill>
            <a:schemeClr val="dk1"/>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50" name="Shape 50"/>
          <p:cNvSpPr txBox="1"/>
          <p:nvPr>
            <p:ph type="title"/>
          </p:nvPr>
        </p:nvSpPr>
        <p:spPr>
          <a:xfrm>
            <a:off x="311700" y="1233100"/>
            <a:ext cx="8520600" cy="1610100"/>
          </a:xfrm>
          <a:prstGeom prst="rect">
            <a:avLst/>
          </a:prstGeom>
        </p:spPr>
        <p:txBody>
          <a:bodyPr anchorCtr="0" anchor="b" bIns="91425" lIns="91425" spcFirstLastPara="1" rIns="91425" wrap="square" tIns="91425"/>
          <a:lstStyle>
            <a:lvl1pPr lvl="0" algn="ctr">
              <a:spcBef>
                <a:spcPts val="0"/>
              </a:spcBef>
              <a:spcAft>
                <a:spcPts val="0"/>
              </a:spcAft>
              <a:buSzPts val="10000"/>
              <a:buFont typeface="Lato"/>
              <a:buNone/>
              <a:defRPr sz="10000">
                <a:latin typeface="Lato"/>
                <a:ea typeface="Lato"/>
                <a:cs typeface="Lato"/>
                <a:sym typeface="Lato"/>
              </a:defRPr>
            </a:lvl1pPr>
            <a:lvl2pPr lvl="1" algn="ctr">
              <a:spcBef>
                <a:spcPts val="0"/>
              </a:spcBef>
              <a:spcAft>
                <a:spcPts val="0"/>
              </a:spcAft>
              <a:buSzPts val="10000"/>
              <a:buFont typeface="Lato"/>
              <a:buNone/>
              <a:defRPr sz="10000">
                <a:latin typeface="Lato"/>
                <a:ea typeface="Lato"/>
                <a:cs typeface="Lato"/>
                <a:sym typeface="Lato"/>
              </a:defRPr>
            </a:lvl2pPr>
            <a:lvl3pPr lvl="2" algn="ctr">
              <a:spcBef>
                <a:spcPts val="0"/>
              </a:spcBef>
              <a:spcAft>
                <a:spcPts val="0"/>
              </a:spcAft>
              <a:buSzPts val="10000"/>
              <a:buFont typeface="Lato"/>
              <a:buNone/>
              <a:defRPr sz="10000">
                <a:latin typeface="Lato"/>
                <a:ea typeface="Lato"/>
                <a:cs typeface="Lato"/>
                <a:sym typeface="Lato"/>
              </a:defRPr>
            </a:lvl3pPr>
            <a:lvl4pPr lvl="3" algn="ctr">
              <a:spcBef>
                <a:spcPts val="0"/>
              </a:spcBef>
              <a:spcAft>
                <a:spcPts val="0"/>
              </a:spcAft>
              <a:buSzPts val="10000"/>
              <a:buFont typeface="Lato"/>
              <a:buNone/>
              <a:defRPr sz="10000">
                <a:latin typeface="Lato"/>
                <a:ea typeface="Lato"/>
                <a:cs typeface="Lato"/>
                <a:sym typeface="Lato"/>
              </a:defRPr>
            </a:lvl4pPr>
            <a:lvl5pPr lvl="4" algn="ctr">
              <a:spcBef>
                <a:spcPts val="0"/>
              </a:spcBef>
              <a:spcAft>
                <a:spcPts val="0"/>
              </a:spcAft>
              <a:buSzPts val="10000"/>
              <a:buFont typeface="Lato"/>
              <a:buNone/>
              <a:defRPr sz="10000">
                <a:latin typeface="Lato"/>
                <a:ea typeface="Lato"/>
                <a:cs typeface="Lato"/>
                <a:sym typeface="Lato"/>
              </a:defRPr>
            </a:lvl5pPr>
            <a:lvl6pPr lvl="5" algn="ctr">
              <a:spcBef>
                <a:spcPts val="0"/>
              </a:spcBef>
              <a:spcAft>
                <a:spcPts val="0"/>
              </a:spcAft>
              <a:buSzPts val="10000"/>
              <a:buFont typeface="Lato"/>
              <a:buNone/>
              <a:defRPr sz="10000">
                <a:latin typeface="Lato"/>
                <a:ea typeface="Lato"/>
                <a:cs typeface="Lato"/>
                <a:sym typeface="Lato"/>
              </a:defRPr>
            </a:lvl6pPr>
            <a:lvl7pPr lvl="6" algn="ctr">
              <a:spcBef>
                <a:spcPts val="0"/>
              </a:spcBef>
              <a:spcAft>
                <a:spcPts val="0"/>
              </a:spcAft>
              <a:buSzPts val="10000"/>
              <a:buFont typeface="Lato"/>
              <a:buNone/>
              <a:defRPr sz="10000">
                <a:latin typeface="Lato"/>
                <a:ea typeface="Lato"/>
                <a:cs typeface="Lato"/>
                <a:sym typeface="Lato"/>
              </a:defRPr>
            </a:lvl7pPr>
            <a:lvl8pPr lvl="7" algn="ctr">
              <a:spcBef>
                <a:spcPts val="0"/>
              </a:spcBef>
              <a:spcAft>
                <a:spcPts val="0"/>
              </a:spcAft>
              <a:buSzPts val="10000"/>
              <a:buFont typeface="Lato"/>
              <a:buNone/>
              <a:defRPr sz="10000">
                <a:latin typeface="Lato"/>
                <a:ea typeface="Lato"/>
                <a:cs typeface="Lato"/>
                <a:sym typeface="Lato"/>
              </a:defRPr>
            </a:lvl8pPr>
            <a:lvl9pPr lvl="8" algn="ctr">
              <a:spcBef>
                <a:spcPts val="0"/>
              </a:spcBef>
              <a:spcAft>
                <a:spcPts val="0"/>
              </a:spcAft>
              <a:buSzPts val="10000"/>
              <a:buFont typeface="Lato"/>
              <a:buNone/>
              <a:defRPr sz="10000">
                <a:latin typeface="Lato"/>
                <a:ea typeface="Lato"/>
                <a:cs typeface="Lato"/>
                <a:sym typeface="Lato"/>
              </a:defRPr>
            </a:lvl9pPr>
          </a:lstStyle>
          <a:p/>
        </p:txBody>
      </p:sp>
      <p:sp>
        <p:nvSpPr>
          <p:cNvPr id="51" name="Shape 51"/>
          <p:cNvSpPr txBox="1"/>
          <p:nvPr>
            <p:ph idx="1" type="body"/>
          </p:nvPr>
        </p:nvSpPr>
        <p:spPr>
          <a:xfrm>
            <a:off x="311700" y="2919450"/>
            <a:ext cx="8520600" cy="1071600"/>
          </a:xfrm>
          <a:prstGeom prst="rect">
            <a:avLst/>
          </a:prstGeom>
        </p:spPr>
        <p:txBody>
          <a:bodyPr anchorCtr="0" anchor="t" bIns="91425" lIns="91425" spcFirstLastPara="1" rIns="91425" wrap="square" tIns="91425"/>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52" name="Shape 52"/>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53" name="Shape 53"/>
        <p:cNvGrpSpPr/>
        <p:nvPr/>
      </p:nvGrpSpPr>
      <p:grpSpPr>
        <a:xfrm>
          <a:off x="0" y="0"/>
          <a:ext cx="0" cy="0"/>
          <a:chOff x="0" y="0"/>
          <a:chExt cx="0" cy="0"/>
        </a:xfrm>
      </p:grpSpPr>
      <p:sp>
        <p:nvSpPr>
          <p:cNvPr id="54" name="Shape 54"/>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bg>
      <p:bgPr>
        <a:solidFill>
          <a:schemeClr val="dk1"/>
        </a:solidFill>
      </p:bgPr>
    </p:bg>
    <p:spTree>
      <p:nvGrpSpPr>
        <p:cNvPr id="15" name="Shape 15"/>
        <p:cNvGrpSpPr/>
        <p:nvPr/>
      </p:nvGrpSpPr>
      <p:grpSpPr>
        <a:xfrm>
          <a:off x="0" y="0"/>
          <a:ext cx="0" cy="0"/>
          <a:chOff x="0" y="0"/>
          <a:chExt cx="0" cy="0"/>
        </a:xfrm>
      </p:grpSpPr>
      <p:sp>
        <p:nvSpPr>
          <p:cNvPr id="16" name="Shape 16"/>
          <p:cNvSpPr txBox="1"/>
          <p:nvPr>
            <p:ph type="title"/>
          </p:nvPr>
        </p:nvSpPr>
        <p:spPr>
          <a:xfrm>
            <a:off x="509550" y="1423875"/>
            <a:ext cx="8124900" cy="1798200"/>
          </a:xfrm>
          <a:prstGeom prst="rect">
            <a:avLst/>
          </a:prstGeom>
        </p:spPr>
        <p:txBody>
          <a:bodyPr anchorCtr="0" anchor="ctr" bIns="91425" lIns="91425" spcFirstLastPara="1" rIns="91425" wrap="square" tIns="91425"/>
          <a:lstStyle>
            <a:lvl1pPr lvl="0" algn="ctr">
              <a:spcBef>
                <a:spcPts val="0"/>
              </a:spcBef>
              <a:spcAft>
                <a:spcPts val="0"/>
              </a:spcAft>
              <a:buClr>
                <a:schemeClr val="lt1"/>
              </a:buClr>
              <a:buSzPts val="4800"/>
              <a:buFont typeface="Lato"/>
              <a:buNone/>
              <a:defRPr b="0" sz="4800">
                <a:solidFill>
                  <a:schemeClr val="lt1"/>
                </a:solidFill>
                <a:latin typeface="Lato"/>
                <a:ea typeface="Lato"/>
                <a:cs typeface="Lato"/>
                <a:sym typeface="Lato"/>
              </a:defRPr>
            </a:lvl1pPr>
            <a:lvl2pPr lvl="1" algn="ctr">
              <a:spcBef>
                <a:spcPts val="0"/>
              </a:spcBef>
              <a:spcAft>
                <a:spcPts val="0"/>
              </a:spcAft>
              <a:buClr>
                <a:schemeClr val="lt1"/>
              </a:buClr>
              <a:buSzPts val="4800"/>
              <a:buFont typeface="Lato"/>
              <a:buNone/>
              <a:defRPr b="0" sz="4800">
                <a:solidFill>
                  <a:schemeClr val="lt1"/>
                </a:solidFill>
                <a:latin typeface="Lato"/>
                <a:ea typeface="Lato"/>
                <a:cs typeface="Lato"/>
                <a:sym typeface="Lato"/>
              </a:defRPr>
            </a:lvl2pPr>
            <a:lvl3pPr lvl="2" algn="ctr">
              <a:spcBef>
                <a:spcPts val="0"/>
              </a:spcBef>
              <a:spcAft>
                <a:spcPts val="0"/>
              </a:spcAft>
              <a:buClr>
                <a:schemeClr val="lt1"/>
              </a:buClr>
              <a:buSzPts val="4800"/>
              <a:buFont typeface="Lato"/>
              <a:buNone/>
              <a:defRPr b="0" sz="4800">
                <a:solidFill>
                  <a:schemeClr val="lt1"/>
                </a:solidFill>
                <a:latin typeface="Lato"/>
                <a:ea typeface="Lato"/>
                <a:cs typeface="Lato"/>
                <a:sym typeface="Lato"/>
              </a:defRPr>
            </a:lvl3pPr>
            <a:lvl4pPr lvl="3" algn="ctr">
              <a:spcBef>
                <a:spcPts val="0"/>
              </a:spcBef>
              <a:spcAft>
                <a:spcPts val="0"/>
              </a:spcAft>
              <a:buClr>
                <a:schemeClr val="lt1"/>
              </a:buClr>
              <a:buSzPts val="4800"/>
              <a:buFont typeface="Lato"/>
              <a:buNone/>
              <a:defRPr b="0" sz="4800">
                <a:solidFill>
                  <a:schemeClr val="lt1"/>
                </a:solidFill>
                <a:latin typeface="Lato"/>
                <a:ea typeface="Lato"/>
                <a:cs typeface="Lato"/>
                <a:sym typeface="Lato"/>
              </a:defRPr>
            </a:lvl4pPr>
            <a:lvl5pPr lvl="4" algn="ctr">
              <a:spcBef>
                <a:spcPts val="0"/>
              </a:spcBef>
              <a:spcAft>
                <a:spcPts val="0"/>
              </a:spcAft>
              <a:buClr>
                <a:schemeClr val="lt1"/>
              </a:buClr>
              <a:buSzPts val="4800"/>
              <a:buFont typeface="Lato"/>
              <a:buNone/>
              <a:defRPr b="0" sz="4800">
                <a:solidFill>
                  <a:schemeClr val="lt1"/>
                </a:solidFill>
                <a:latin typeface="Lato"/>
                <a:ea typeface="Lato"/>
                <a:cs typeface="Lato"/>
                <a:sym typeface="Lato"/>
              </a:defRPr>
            </a:lvl5pPr>
            <a:lvl6pPr lvl="5" algn="ctr">
              <a:spcBef>
                <a:spcPts val="0"/>
              </a:spcBef>
              <a:spcAft>
                <a:spcPts val="0"/>
              </a:spcAft>
              <a:buClr>
                <a:schemeClr val="lt1"/>
              </a:buClr>
              <a:buSzPts val="4800"/>
              <a:buFont typeface="Lato"/>
              <a:buNone/>
              <a:defRPr b="0" sz="4800">
                <a:solidFill>
                  <a:schemeClr val="lt1"/>
                </a:solidFill>
                <a:latin typeface="Lato"/>
                <a:ea typeface="Lato"/>
                <a:cs typeface="Lato"/>
                <a:sym typeface="Lato"/>
              </a:defRPr>
            </a:lvl6pPr>
            <a:lvl7pPr lvl="6" algn="ctr">
              <a:spcBef>
                <a:spcPts val="0"/>
              </a:spcBef>
              <a:spcAft>
                <a:spcPts val="0"/>
              </a:spcAft>
              <a:buClr>
                <a:schemeClr val="lt1"/>
              </a:buClr>
              <a:buSzPts val="4800"/>
              <a:buFont typeface="Lato"/>
              <a:buNone/>
              <a:defRPr b="0" sz="4800">
                <a:solidFill>
                  <a:schemeClr val="lt1"/>
                </a:solidFill>
                <a:latin typeface="Lato"/>
                <a:ea typeface="Lato"/>
                <a:cs typeface="Lato"/>
                <a:sym typeface="Lato"/>
              </a:defRPr>
            </a:lvl7pPr>
            <a:lvl8pPr lvl="7" algn="ctr">
              <a:spcBef>
                <a:spcPts val="0"/>
              </a:spcBef>
              <a:spcAft>
                <a:spcPts val="0"/>
              </a:spcAft>
              <a:buClr>
                <a:schemeClr val="lt1"/>
              </a:buClr>
              <a:buSzPts val="4800"/>
              <a:buFont typeface="Lato"/>
              <a:buNone/>
              <a:defRPr b="0" sz="4800">
                <a:solidFill>
                  <a:schemeClr val="lt1"/>
                </a:solidFill>
                <a:latin typeface="Lato"/>
                <a:ea typeface="Lato"/>
                <a:cs typeface="Lato"/>
                <a:sym typeface="Lato"/>
              </a:defRPr>
            </a:lvl8pPr>
            <a:lvl9pPr lvl="8" algn="ctr">
              <a:spcBef>
                <a:spcPts val="0"/>
              </a:spcBef>
              <a:spcAft>
                <a:spcPts val="0"/>
              </a:spcAft>
              <a:buClr>
                <a:schemeClr val="lt1"/>
              </a:buClr>
              <a:buSzPts val="4800"/>
              <a:buFont typeface="Lato"/>
              <a:buNone/>
              <a:defRPr b="0" sz="4800">
                <a:solidFill>
                  <a:schemeClr val="lt1"/>
                </a:solidFill>
                <a:latin typeface="Lato"/>
                <a:ea typeface="Lato"/>
                <a:cs typeface="Lato"/>
                <a:sym typeface="Lato"/>
              </a:defRPr>
            </a:lvl9pPr>
          </a:lstStyle>
          <a:p/>
        </p:txBody>
      </p:sp>
      <p:sp>
        <p:nvSpPr>
          <p:cNvPr id="17" name="Shape 17"/>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a:spcBef>
                <a:spcPts val="0"/>
              </a:spcBef>
              <a:buNone/>
              <a:defRPr>
                <a:solidFill>
                  <a:schemeClr val="lt1"/>
                </a:solidFill>
              </a:defRPr>
            </a:lvl1pPr>
            <a:lvl2pPr lvl="1">
              <a:spcBef>
                <a:spcPts val="0"/>
              </a:spcBef>
              <a:buNone/>
              <a:defRPr>
                <a:solidFill>
                  <a:schemeClr val="lt1"/>
                </a:solidFill>
              </a:defRPr>
            </a:lvl2pPr>
            <a:lvl3pPr lvl="2">
              <a:spcBef>
                <a:spcPts val="0"/>
              </a:spcBef>
              <a:buNone/>
              <a:defRPr>
                <a:solidFill>
                  <a:schemeClr val="lt1"/>
                </a:solidFill>
              </a:defRPr>
            </a:lvl3pPr>
            <a:lvl4pPr lvl="3">
              <a:spcBef>
                <a:spcPts val="0"/>
              </a:spcBef>
              <a:buNone/>
              <a:defRPr>
                <a:solidFill>
                  <a:schemeClr val="lt1"/>
                </a:solidFill>
              </a:defRPr>
            </a:lvl4pPr>
            <a:lvl5pPr lvl="4">
              <a:spcBef>
                <a:spcPts val="0"/>
              </a:spcBef>
              <a:buNone/>
              <a:defRPr>
                <a:solidFill>
                  <a:schemeClr val="lt1"/>
                </a:solidFill>
              </a:defRPr>
            </a:lvl5pPr>
            <a:lvl6pPr lvl="5">
              <a:spcBef>
                <a:spcPts val="0"/>
              </a:spcBef>
              <a:buNone/>
              <a:defRPr>
                <a:solidFill>
                  <a:schemeClr val="lt1"/>
                </a:solidFill>
              </a:defRPr>
            </a:lvl6pPr>
            <a:lvl7pPr lvl="6">
              <a:spcBef>
                <a:spcPts val="0"/>
              </a:spcBef>
              <a:buNone/>
              <a:defRPr>
                <a:solidFill>
                  <a:schemeClr val="lt1"/>
                </a:solidFill>
              </a:defRPr>
            </a:lvl7pPr>
            <a:lvl8pPr lvl="7">
              <a:spcBef>
                <a:spcPts val="0"/>
              </a:spcBef>
              <a:buNone/>
              <a:defRPr>
                <a:solidFill>
                  <a:schemeClr val="lt1"/>
                </a:solidFill>
              </a:defRPr>
            </a:lvl8pPr>
            <a:lvl9pPr lvl="8">
              <a:spcBef>
                <a:spcPts val="0"/>
              </a:spcBef>
              <a:buNone/>
              <a:defRPr>
                <a:solidFill>
                  <a:schemeClr val="lt1"/>
                </a:solidFill>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8" name="Shape 18"/>
        <p:cNvGrpSpPr/>
        <p:nvPr/>
      </p:nvGrpSpPr>
      <p:grpSpPr>
        <a:xfrm>
          <a:off x="0" y="0"/>
          <a:ext cx="0" cy="0"/>
          <a:chOff x="0" y="0"/>
          <a:chExt cx="0" cy="0"/>
        </a:xfrm>
      </p:grpSpPr>
      <p:sp>
        <p:nvSpPr>
          <p:cNvPr id="19" name="Shape 19"/>
          <p:cNvSpPr/>
          <p:nvPr/>
        </p:nvSpPr>
        <p:spPr>
          <a:xfrm>
            <a:off x="0" y="5045700"/>
            <a:ext cx="9144000" cy="97800"/>
          </a:xfrm>
          <a:prstGeom prst="rect">
            <a:avLst/>
          </a:prstGeom>
          <a:solidFill>
            <a:schemeClr val="dk1"/>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0" name="Shape 20"/>
          <p:cNvSpPr txBox="1"/>
          <p:nvPr>
            <p:ph type="title"/>
          </p:nvPr>
        </p:nvSpPr>
        <p:spPr>
          <a:xfrm>
            <a:off x="311700" y="391350"/>
            <a:ext cx="8520600" cy="626100"/>
          </a:xfrm>
          <a:prstGeom prst="rect">
            <a:avLst/>
          </a:prstGeom>
        </p:spPr>
        <p:txBody>
          <a:bodyPr anchorCtr="0" anchor="t" bIns="91425" lIns="91425" spcFirstLastPara="1" rIns="91425" wrap="square" tIns="91425"/>
          <a:lstStyle>
            <a:lvl1pPr lvl="0">
              <a:spcBef>
                <a:spcPts val="0"/>
              </a:spcBef>
              <a:spcAft>
                <a:spcPts val="0"/>
              </a:spcAft>
              <a:buSzPts val="3200"/>
              <a:buNone/>
              <a:defRPr/>
            </a:lvl1pPr>
            <a:lvl2pPr lvl="1">
              <a:spcBef>
                <a:spcPts val="0"/>
              </a:spcBef>
              <a:spcAft>
                <a:spcPts val="0"/>
              </a:spcAft>
              <a:buSzPts val="3200"/>
              <a:buNone/>
              <a:defRPr/>
            </a:lvl2pPr>
            <a:lvl3pPr lvl="2">
              <a:spcBef>
                <a:spcPts val="0"/>
              </a:spcBef>
              <a:spcAft>
                <a:spcPts val="0"/>
              </a:spcAft>
              <a:buSzPts val="3200"/>
              <a:buNone/>
              <a:defRPr/>
            </a:lvl3pPr>
            <a:lvl4pPr lvl="3">
              <a:spcBef>
                <a:spcPts val="0"/>
              </a:spcBef>
              <a:spcAft>
                <a:spcPts val="0"/>
              </a:spcAft>
              <a:buSzPts val="3200"/>
              <a:buNone/>
              <a:defRPr/>
            </a:lvl4pPr>
            <a:lvl5pPr lvl="4">
              <a:spcBef>
                <a:spcPts val="0"/>
              </a:spcBef>
              <a:spcAft>
                <a:spcPts val="0"/>
              </a:spcAft>
              <a:buSzPts val="3200"/>
              <a:buNone/>
              <a:defRPr/>
            </a:lvl5pPr>
            <a:lvl6pPr lvl="5">
              <a:spcBef>
                <a:spcPts val="0"/>
              </a:spcBef>
              <a:spcAft>
                <a:spcPts val="0"/>
              </a:spcAft>
              <a:buSzPts val="3200"/>
              <a:buNone/>
              <a:defRPr/>
            </a:lvl6pPr>
            <a:lvl7pPr lvl="6">
              <a:spcBef>
                <a:spcPts val="0"/>
              </a:spcBef>
              <a:spcAft>
                <a:spcPts val="0"/>
              </a:spcAft>
              <a:buSzPts val="3200"/>
              <a:buNone/>
              <a:defRPr/>
            </a:lvl7pPr>
            <a:lvl8pPr lvl="7">
              <a:spcBef>
                <a:spcPts val="0"/>
              </a:spcBef>
              <a:spcAft>
                <a:spcPts val="0"/>
              </a:spcAft>
              <a:buSzPts val="3200"/>
              <a:buNone/>
              <a:defRPr/>
            </a:lvl8pPr>
            <a:lvl9pPr lvl="8">
              <a:spcBef>
                <a:spcPts val="0"/>
              </a:spcBef>
              <a:spcAft>
                <a:spcPts val="0"/>
              </a:spcAft>
              <a:buSzPts val="3200"/>
              <a:buNone/>
              <a:defRPr/>
            </a:lvl9pPr>
          </a:lstStyle>
          <a:p/>
        </p:txBody>
      </p:sp>
      <p:sp>
        <p:nvSpPr>
          <p:cNvPr id="21" name="Shape 21"/>
          <p:cNvSpPr txBox="1"/>
          <p:nvPr>
            <p:ph idx="1" type="body"/>
          </p:nvPr>
        </p:nvSpPr>
        <p:spPr>
          <a:xfrm>
            <a:off x="311700" y="1152475"/>
            <a:ext cx="8520600" cy="3416400"/>
          </a:xfrm>
          <a:prstGeom prst="rect">
            <a:avLst/>
          </a:prstGeom>
        </p:spPr>
        <p:txBody>
          <a:bodyPr anchorCtr="0" anchor="t"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22" name="Shape 22"/>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3" name="Shape 23"/>
        <p:cNvGrpSpPr/>
        <p:nvPr/>
      </p:nvGrpSpPr>
      <p:grpSpPr>
        <a:xfrm>
          <a:off x="0" y="0"/>
          <a:ext cx="0" cy="0"/>
          <a:chOff x="0" y="0"/>
          <a:chExt cx="0" cy="0"/>
        </a:xfrm>
      </p:grpSpPr>
      <p:sp>
        <p:nvSpPr>
          <p:cNvPr id="24" name="Shape 24"/>
          <p:cNvSpPr txBox="1"/>
          <p:nvPr>
            <p:ph type="title"/>
          </p:nvPr>
        </p:nvSpPr>
        <p:spPr>
          <a:xfrm>
            <a:off x="311700" y="391350"/>
            <a:ext cx="8520600" cy="626100"/>
          </a:xfrm>
          <a:prstGeom prst="rect">
            <a:avLst/>
          </a:prstGeom>
        </p:spPr>
        <p:txBody>
          <a:bodyPr anchorCtr="0" anchor="t" bIns="91425" lIns="91425" spcFirstLastPara="1" rIns="91425" wrap="square" tIns="91425"/>
          <a:lstStyle>
            <a:lvl1pPr lvl="0">
              <a:spcBef>
                <a:spcPts val="0"/>
              </a:spcBef>
              <a:spcAft>
                <a:spcPts val="0"/>
              </a:spcAft>
              <a:buSzPts val="3200"/>
              <a:buNone/>
              <a:defRPr/>
            </a:lvl1pPr>
            <a:lvl2pPr lvl="1">
              <a:spcBef>
                <a:spcPts val="0"/>
              </a:spcBef>
              <a:spcAft>
                <a:spcPts val="0"/>
              </a:spcAft>
              <a:buSzPts val="3200"/>
              <a:buNone/>
              <a:defRPr/>
            </a:lvl2pPr>
            <a:lvl3pPr lvl="2">
              <a:spcBef>
                <a:spcPts val="0"/>
              </a:spcBef>
              <a:spcAft>
                <a:spcPts val="0"/>
              </a:spcAft>
              <a:buSzPts val="3200"/>
              <a:buNone/>
              <a:defRPr/>
            </a:lvl3pPr>
            <a:lvl4pPr lvl="3">
              <a:spcBef>
                <a:spcPts val="0"/>
              </a:spcBef>
              <a:spcAft>
                <a:spcPts val="0"/>
              </a:spcAft>
              <a:buSzPts val="3200"/>
              <a:buNone/>
              <a:defRPr/>
            </a:lvl4pPr>
            <a:lvl5pPr lvl="4">
              <a:spcBef>
                <a:spcPts val="0"/>
              </a:spcBef>
              <a:spcAft>
                <a:spcPts val="0"/>
              </a:spcAft>
              <a:buSzPts val="3200"/>
              <a:buNone/>
              <a:defRPr/>
            </a:lvl5pPr>
            <a:lvl6pPr lvl="5">
              <a:spcBef>
                <a:spcPts val="0"/>
              </a:spcBef>
              <a:spcAft>
                <a:spcPts val="0"/>
              </a:spcAft>
              <a:buSzPts val="3200"/>
              <a:buNone/>
              <a:defRPr/>
            </a:lvl6pPr>
            <a:lvl7pPr lvl="6">
              <a:spcBef>
                <a:spcPts val="0"/>
              </a:spcBef>
              <a:spcAft>
                <a:spcPts val="0"/>
              </a:spcAft>
              <a:buSzPts val="3200"/>
              <a:buNone/>
              <a:defRPr/>
            </a:lvl7pPr>
            <a:lvl8pPr lvl="7">
              <a:spcBef>
                <a:spcPts val="0"/>
              </a:spcBef>
              <a:spcAft>
                <a:spcPts val="0"/>
              </a:spcAft>
              <a:buSzPts val="3200"/>
              <a:buNone/>
              <a:defRPr/>
            </a:lvl8pPr>
            <a:lvl9pPr lvl="8">
              <a:spcBef>
                <a:spcPts val="0"/>
              </a:spcBef>
              <a:spcAft>
                <a:spcPts val="0"/>
              </a:spcAft>
              <a:buSzPts val="3200"/>
              <a:buNone/>
              <a:defRPr/>
            </a:lvl9pPr>
          </a:lstStyle>
          <a:p/>
        </p:txBody>
      </p:sp>
      <p:sp>
        <p:nvSpPr>
          <p:cNvPr id="25" name="Shape 25"/>
          <p:cNvSpPr txBox="1"/>
          <p:nvPr>
            <p:ph idx="1" type="body"/>
          </p:nvPr>
        </p:nvSpPr>
        <p:spPr>
          <a:xfrm>
            <a:off x="3117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6" name="Shape 26"/>
          <p:cNvSpPr txBox="1"/>
          <p:nvPr>
            <p:ph idx="2" type="body"/>
          </p:nvPr>
        </p:nvSpPr>
        <p:spPr>
          <a:xfrm>
            <a:off x="48324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7" name="Shape 27"/>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8" name="Shape 28"/>
        <p:cNvGrpSpPr/>
        <p:nvPr/>
      </p:nvGrpSpPr>
      <p:grpSpPr>
        <a:xfrm>
          <a:off x="0" y="0"/>
          <a:ext cx="0" cy="0"/>
          <a:chOff x="0" y="0"/>
          <a:chExt cx="0" cy="0"/>
        </a:xfrm>
      </p:grpSpPr>
      <p:sp>
        <p:nvSpPr>
          <p:cNvPr id="29" name="Shape 29"/>
          <p:cNvSpPr txBox="1"/>
          <p:nvPr>
            <p:ph type="title"/>
          </p:nvPr>
        </p:nvSpPr>
        <p:spPr>
          <a:xfrm>
            <a:off x="311700" y="391350"/>
            <a:ext cx="8520600" cy="626100"/>
          </a:xfrm>
          <a:prstGeom prst="rect">
            <a:avLst/>
          </a:prstGeom>
        </p:spPr>
        <p:txBody>
          <a:bodyPr anchorCtr="0" anchor="t" bIns="91425" lIns="91425" spcFirstLastPara="1" rIns="91425" wrap="square" tIns="91425"/>
          <a:lstStyle>
            <a:lvl1pPr lvl="0">
              <a:spcBef>
                <a:spcPts val="0"/>
              </a:spcBef>
              <a:spcAft>
                <a:spcPts val="0"/>
              </a:spcAft>
              <a:buSzPts val="3200"/>
              <a:buNone/>
              <a:defRPr/>
            </a:lvl1pPr>
            <a:lvl2pPr lvl="1">
              <a:spcBef>
                <a:spcPts val="0"/>
              </a:spcBef>
              <a:spcAft>
                <a:spcPts val="0"/>
              </a:spcAft>
              <a:buSzPts val="3200"/>
              <a:buNone/>
              <a:defRPr/>
            </a:lvl2pPr>
            <a:lvl3pPr lvl="2">
              <a:spcBef>
                <a:spcPts val="0"/>
              </a:spcBef>
              <a:spcAft>
                <a:spcPts val="0"/>
              </a:spcAft>
              <a:buSzPts val="3200"/>
              <a:buNone/>
              <a:defRPr/>
            </a:lvl3pPr>
            <a:lvl4pPr lvl="3">
              <a:spcBef>
                <a:spcPts val="0"/>
              </a:spcBef>
              <a:spcAft>
                <a:spcPts val="0"/>
              </a:spcAft>
              <a:buSzPts val="3200"/>
              <a:buNone/>
              <a:defRPr/>
            </a:lvl4pPr>
            <a:lvl5pPr lvl="4">
              <a:spcBef>
                <a:spcPts val="0"/>
              </a:spcBef>
              <a:spcAft>
                <a:spcPts val="0"/>
              </a:spcAft>
              <a:buSzPts val="3200"/>
              <a:buNone/>
              <a:defRPr/>
            </a:lvl5pPr>
            <a:lvl6pPr lvl="5">
              <a:spcBef>
                <a:spcPts val="0"/>
              </a:spcBef>
              <a:spcAft>
                <a:spcPts val="0"/>
              </a:spcAft>
              <a:buSzPts val="3200"/>
              <a:buNone/>
              <a:defRPr/>
            </a:lvl6pPr>
            <a:lvl7pPr lvl="6">
              <a:spcBef>
                <a:spcPts val="0"/>
              </a:spcBef>
              <a:spcAft>
                <a:spcPts val="0"/>
              </a:spcAft>
              <a:buSzPts val="3200"/>
              <a:buNone/>
              <a:defRPr/>
            </a:lvl7pPr>
            <a:lvl8pPr lvl="7">
              <a:spcBef>
                <a:spcPts val="0"/>
              </a:spcBef>
              <a:spcAft>
                <a:spcPts val="0"/>
              </a:spcAft>
              <a:buSzPts val="3200"/>
              <a:buNone/>
              <a:defRPr/>
            </a:lvl8pPr>
            <a:lvl9pPr lvl="8">
              <a:spcBef>
                <a:spcPts val="0"/>
              </a:spcBef>
              <a:spcAft>
                <a:spcPts val="0"/>
              </a:spcAft>
              <a:buSzPts val="3200"/>
              <a:buNone/>
              <a:defRPr/>
            </a:lvl9pPr>
          </a:lstStyle>
          <a:p/>
        </p:txBody>
      </p:sp>
      <p:sp>
        <p:nvSpPr>
          <p:cNvPr id="30" name="Shape 30"/>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31" name="Shape 31"/>
        <p:cNvGrpSpPr/>
        <p:nvPr/>
      </p:nvGrpSpPr>
      <p:grpSpPr>
        <a:xfrm>
          <a:off x="0" y="0"/>
          <a:ext cx="0" cy="0"/>
          <a:chOff x="0" y="0"/>
          <a:chExt cx="0" cy="0"/>
        </a:xfrm>
      </p:grpSpPr>
      <p:sp>
        <p:nvSpPr>
          <p:cNvPr id="32" name="Shape 32"/>
          <p:cNvSpPr txBox="1"/>
          <p:nvPr>
            <p:ph type="title"/>
          </p:nvPr>
        </p:nvSpPr>
        <p:spPr>
          <a:xfrm>
            <a:off x="311700" y="555600"/>
            <a:ext cx="2808000" cy="755700"/>
          </a:xfrm>
          <a:prstGeom prst="rect">
            <a:avLst/>
          </a:prstGeom>
        </p:spPr>
        <p:txBody>
          <a:bodyPr anchorCtr="0" anchor="b" bIns="91425" lIns="91425" spcFirstLastPara="1" rIns="91425" wrap="square" tIns="91425"/>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3" name="Shape 33"/>
          <p:cNvSpPr txBox="1"/>
          <p:nvPr>
            <p:ph idx="1" type="body"/>
          </p:nvPr>
        </p:nvSpPr>
        <p:spPr>
          <a:xfrm>
            <a:off x="311700" y="1391378"/>
            <a:ext cx="2808000" cy="3179400"/>
          </a:xfrm>
          <a:prstGeom prst="rect">
            <a:avLst/>
          </a:prstGeom>
        </p:spPr>
        <p:txBody>
          <a:bodyPr anchorCtr="0" anchor="t" bIns="91425" lIns="91425" spcFirstLastPara="1" rIns="91425" wrap="square" tIns="91425"/>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4" name="Shape 34"/>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bg>
      <p:bgPr>
        <a:solidFill>
          <a:schemeClr val="dk2"/>
        </a:solidFill>
      </p:bgPr>
    </p:bg>
    <p:spTree>
      <p:nvGrpSpPr>
        <p:cNvPr id="35" name="Shape 35"/>
        <p:cNvGrpSpPr/>
        <p:nvPr/>
      </p:nvGrpSpPr>
      <p:grpSpPr>
        <a:xfrm>
          <a:off x="0" y="0"/>
          <a:ext cx="0" cy="0"/>
          <a:chOff x="0" y="0"/>
          <a:chExt cx="0" cy="0"/>
        </a:xfrm>
      </p:grpSpPr>
      <p:sp>
        <p:nvSpPr>
          <p:cNvPr id="36" name="Shape 36"/>
          <p:cNvSpPr txBox="1"/>
          <p:nvPr>
            <p:ph type="title"/>
          </p:nvPr>
        </p:nvSpPr>
        <p:spPr>
          <a:xfrm>
            <a:off x="490250" y="526350"/>
            <a:ext cx="5618700" cy="4090800"/>
          </a:xfrm>
          <a:prstGeom prst="rect">
            <a:avLst/>
          </a:prstGeom>
        </p:spPr>
        <p:txBody>
          <a:bodyPr anchorCtr="0" anchor="ctr" bIns="91425" lIns="91425" spcFirstLastPara="1" rIns="91425" wrap="square" tIns="91425"/>
          <a:lstStyle>
            <a:lvl1pPr lvl="0">
              <a:spcBef>
                <a:spcPts val="0"/>
              </a:spcBef>
              <a:spcAft>
                <a:spcPts val="0"/>
              </a:spcAft>
              <a:buClr>
                <a:schemeClr val="lt1"/>
              </a:buClr>
              <a:buSzPts val="4800"/>
              <a:buFont typeface="Lato"/>
              <a:buNone/>
              <a:defRPr b="0" sz="4800">
                <a:solidFill>
                  <a:schemeClr val="lt1"/>
                </a:solidFill>
                <a:latin typeface="Lato"/>
                <a:ea typeface="Lato"/>
                <a:cs typeface="Lato"/>
                <a:sym typeface="Lato"/>
              </a:defRPr>
            </a:lvl1pPr>
            <a:lvl2pPr lvl="1">
              <a:spcBef>
                <a:spcPts val="0"/>
              </a:spcBef>
              <a:spcAft>
                <a:spcPts val="0"/>
              </a:spcAft>
              <a:buClr>
                <a:schemeClr val="lt1"/>
              </a:buClr>
              <a:buSzPts val="4800"/>
              <a:buFont typeface="Lato"/>
              <a:buNone/>
              <a:defRPr b="0" sz="4800">
                <a:solidFill>
                  <a:schemeClr val="lt1"/>
                </a:solidFill>
                <a:latin typeface="Lato"/>
                <a:ea typeface="Lato"/>
                <a:cs typeface="Lato"/>
                <a:sym typeface="Lato"/>
              </a:defRPr>
            </a:lvl2pPr>
            <a:lvl3pPr lvl="2">
              <a:spcBef>
                <a:spcPts val="0"/>
              </a:spcBef>
              <a:spcAft>
                <a:spcPts val="0"/>
              </a:spcAft>
              <a:buClr>
                <a:schemeClr val="lt1"/>
              </a:buClr>
              <a:buSzPts val="4800"/>
              <a:buFont typeface="Lato"/>
              <a:buNone/>
              <a:defRPr b="0" sz="4800">
                <a:solidFill>
                  <a:schemeClr val="lt1"/>
                </a:solidFill>
                <a:latin typeface="Lato"/>
                <a:ea typeface="Lato"/>
                <a:cs typeface="Lato"/>
                <a:sym typeface="Lato"/>
              </a:defRPr>
            </a:lvl3pPr>
            <a:lvl4pPr lvl="3">
              <a:spcBef>
                <a:spcPts val="0"/>
              </a:spcBef>
              <a:spcAft>
                <a:spcPts val="0"/>
              </a:spcAft>
              <a:buClr>
                <a:schemeClr val="lt1"/>
              </a:buClr>
              <a:buSzPts val="4800"/>
              <a:buFont typeface="Lato"/>
              <a:buNone/>
              <a:defRPr b="0" sz="4800">
                <a:solidFill>
                  <a:schemeClr val="lt1"/>
                </a:solidFill>
                <a:latin typeface="Lato"/>
                <a:ea typeface="Lato"/>
                <a:cs typeface="Lato"/>
                <a:sym typeface="Lato"/>
              </a:defRPr>
            </a:lvl4pPr>
            <a:lvl5pPr lvl="4">
              <a:spcBef>
                <a:spcPts val="0"/>
              </a:spcBef>
              <a:spcAft>
                <a:spcPts val="0"/>
              </a:spcAft>
              <a:buClr>
                <a:schemeClr val="lt1"/>
              </a:buClr>
              <a:buSzPts val="4800"/>
              <a:buFont typeface="Lato"/>
              <a:buNone/>
              <a:defRPr b="0" sz="4800">
                <a:solidFill>
                  <a:schemeClr val="lt1"/>
                </a:solidFill>
                <a:latin typeface="Lato"/>
                <a:ea typeface="Lato"/>
                <a:cs typeface="Lato"/>
                <a:sym typeface="Lato"/>
              </a:defRPr>
            </a:lvl5pPr>
            <a:lvl6pPr lvl="5">
              <a:spcBef>
                <a:spcPts val="0"/>
              </a:spcBef>
              <a:spcAft>
                <a:spcPts val="0"/>
              </a:spcAft>
              <a:buClr>
                <a:schemeClr val="lt1"/>
              </a:buClr>
              <a:buSzPts val="4800"/>
              <a:buFont typeface="Lato"/>
              <a:buNone/>
              <a:defRPr b="0" sz="4800">
                <a:solidFill>
                  <a:schemeClr val="lt1"/>
                </a:solidFill>
                <a:latin typeface="Lato"/>
                <a:ea typeface="Lato"/>
                <a:cs typeface="Lato"/>
                <a:sym typeface="Lato"/>
              </a:defRPr>
            </a:lvl6pPr>
            <a:lvl7pPr lvl="6">
              <a:spcBef>
                <a:spcPts val="0"/>
              </a:spcBef>
              <a:spcAft>
                <a:spcPts val="0"/>
              </a:spcAft>
              <a:buClr>
                <a:schemeClr val="lt1"/>
              </a:buClr>
              <a:buSzPts val="4800"/>
              <a:buFont typeface="Lato"/>
              <a:buNone/>
              <a:defRPr b="0" sz="4800">
                <a:solidFill>
                  <a:schemeClr val="lt1"/>
                </a:solidFill>
                <a:latin typeface="Lato"/>
                <a:ea typeface="Lato"/>
                <a:cs typeface="Lato"/>
                <a:sym typeface="Lato"/>
              </a:defRPr>
            </a:lvl7pPr>
            <a:lvl8pPr lvl="7">
              <a:spcBef>
                <a:spcPts val="0"/>
              </a:spcBef>
              <a:spcAft>
                <a:spcPts val="0"/>
              </a:spcAft>
              <a:buClr>
                <a:schemeClr val="lt1"/>
              </a:buClr>
              <a:buSzPts val="4800"/>
              <a:buFont typeface="Lato"/>
              <a:buNone/>
              <a:defRPr b="0" sz="4800">
                <a:solidFill>
                  <a:schemeClr val="lt1"/>
                </a:solidFill>
                <a:latin typeface="Lato"/>
                <a:ea typeface="Lato"/>
                <a:cs typeface="Lato"/>
                <a:sym typeface="Lato"/>
              </a:defRPr>
            </a:lvl8pPr>
            <a:lvl9pPr lvl="8">
              <a:spcBef>
                <a:spcPts val="0"/>
              </a:spcBef>
              <a:spcAft>
                <a:spcPts val="0"/>
              </a:spcAft>
              <a:buClr>
                <a:schemeClr val="lt1"/>
              </a:buClr>
              <a:buSzPts val="4800"/>
              <a:buFont typeface="Lato"/>
              <a:buNone/>
              <a:defRPr b="0" sz="4800">
                <a:solidFill>
                  <a:schemeClr val="lt1"/>
                </a:solidFill>
                <a:latin typeface="Lato"/>
                <a:ea typeface="Lato"/>
                <a:cs typeface="Lato"/>
                <a:sym typeface="Lato"/>
              </a:defRPr>
            </a:lvl9pPr>
          </a:lstStyle>
          <a:p/>
        </p:txBody>
      </p:sp>
      <p:sp>
        <p:nvSpPr>
          <p:cNvPr id="37" name="Shape 37"/>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a:spcBef>
                <a:spcPts val="0"/>
              </a:spcBef>
              <a:buNone/>
              <a:defRPr>
                <a:solidFill>
                  <a:schemeClr val="lt1"/>
                </a:solidFill>
              </a:defRPr>
            </a:lvl1pPr>
            <a:lvl2pPr lvl="1">
              <a:spcBef>
                <a:spcPts val="0"/>
              </a:spcBef>
              <a:buNone/>
              <a:defRPr>
                <a:solidFill>
                  <a:schemeClr val="lt1"/>
                </a:solidFill>
              </a:defRPr>
            </a:lvl2pPr>
            <a:lvl3pPr lvl="2">
              <a:spcBef>
                <a:spcPts val="0"/>
              </a:spcBef>
              <a:buNone/>
              <a:defRPr>
                <a:solidFill>
                  <a:schemeClr val="lt1"/>
                </a:solidFill>
              </a:defRPr>
            </a:lvl3pPr>
            <a:lvl4pPr lvl="3">
              <a:spcBef>
                <a:spcPts val="0"/>
              </a:spcBef>
              <a:buNone/>
              <a:defRPr>
                <a:solidFill>
                  <a:schemeClr val="lt1"/>
                </a:solidFill>
              </a:defRPr>
            </a:lvl4pPr>
            <a:lvl5pPr lvl="4">
              <a:spcBef>
                <a:spcPts val="0"/>
              </a:spcBef>
              <a:buNone/>
              <a:defRPr>
                <a:solidFill>
                  <a:schemeClr val="lt1"/>
                </a:solidFill>
              </a:defRPr>
            </a:lvl5pPr>
            <a:lvl6pPr lvl="5">
              <a:spcBef>
                <a:spcPts val="0"/>
              </a:spcBef>
              <a:buNone/>
              <a:defRPr>
                <a:solidFill>
                  <a:schemeClr val="lt1"/>
                </a:solidFill>
              </a:defRPr>
            </a:lvl6pPr>
            <a:lvl7pPr lvl="6">
              <a:spcBef>
                <a:spcPts val="0"/>
              </a:spcBef>
              <a:buNone/>
              <a:defRPr>
                <a:solidFill>
                  <a:schemeClr val="lt1"/>
                </a:solidFill>
              </a:defRPr>
            </a:lvl7pPr>
            <a:lvl8pPr lvl="7">
              <a:spcBef>
                <a:spcPts val="0"/>
              </a:spcBef>
              <a:buNone/>
              <a:defRPr>
                <a:solidFill>
                  <a:schemeClr val="lt1"/>
                </a:solidFill>
              </a:defRPr>
            </a:lvl8pPr>
            <a:lvl9pPr lvl="8">
              <a:spcBef>
                <a:spcPts val="0"/>
              </a:spcBef>
              <a:buNone/>
              <a:defRPr>
                <a:solidFill>
                  <a:schemeClr val="lt1"/>
                </a:solidFill>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8" name="Shape 38"/>
        <p:cNvGrpSpPr/>
        <p:nvPr/>
      </p:nvGrpSpPr>
      <p:grpSpPr>
        <a:xfrm>
          <a:off x="0" y="0"/>
          <a:ext cx="0" cy="0"/>
          <a:chOff x="0" y="0"/>
          <a:chExt cx="0" cy="0"/>
        </a:xfrm>
      </p:grpSpPr>
      <p:sp>
        <p:nvSpPr>
          <p:cNvPr id="39" name="Shape 39"/>
          <p:cNvSpPr/>
          <p:nvPr/>
        </p:nvSpPr>
        <p:spPr>
          <a:xfrm>
            <a:off x="4572000" y="-25"/>
            <a:ext cx="4572000" cy="5143500"/>
          </a:xfrm>
          <a:prstGeom prst="rect">
            <a:avLst/>
          </a:prstGeom>
          <a:solidFill>
            <a:schemeClr val="dk1"/>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cxnSp>
        <p:nvCxnSpPr>
          <p:cNvPr id="40" name="Shape 40"/>
          <p:cNvCxnSpPr/>
          <p:nvPr/>
        </p:nvCxnSpPr>
        <p:spPr>
          <a:xfrm>
            <a:off x="5029675" y="4495500"/>
            <a:ext cx="468300" cy="0"/>
          </a:xfrm>
          <a:prstGeom prst="straightConnector1">
            <a:avLst/>
          </a:prstGeom>
          <a:noFill/>
          <a:ln cap="flat" cmpd="sng" w="19050">
            <a:solidFill>
              <a:schemeClr val="lt1"/>
            </a:solidFill>
            <a:prstDash val="solid"/>
            <a:round/>
            <a:headEnd len="med" w="med" type="none"/>
            <a:tailEnd len="med" w="med" type="none"/>
          </a:ln>
        </p:spPr>
      </p:cxnSp>
      <p:sp>
        <p:nvSpPr>
          <p:cNvPr id="41" name="Shape 41"/>
          <p:cNvSpPr txBox="1"/>
          <p:nvPr>
            <p:ph type="title"/>
          </p:nvPr>
        </p:nvSpPr>
        <p:spPr>
          <a:xfrm>
            <a:off x="265500" y="1107950"/>
            <a:ext cx="4045200" cy="1683600"/>
          </a:xfrm>
          <a:prstGeom prst="rect">
            <a:avLst/>
          </a:prstGeom>
        </p:spPr>
        <p:txBody>
          <a:bodyPr anchorCtr="0" anchor="b" bIns="91425" lIns="91425" spcFirstLastPara="1" rIns="91425" wrap="square" tIns="91425"/>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42" name="Shape 42"/>
          <p:cNvSpPr txBox="1"/>
          <p:nvPr>
            <p:ph idx="1" type="subTitle"/>
          </p:nvPr>
        </p:nvSpPr>
        <p:spPr>
          <a:xfrm>
            <a:off x="265500" y="2845201"/>
            <a:ext cx="4045200" cy="13455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43" name="Shape 43"/>
          <p:cNvSpPr txBox="1"/>
          <p:nvPr>
            <p:ph idx="2" type="body"/>
          </p:nvPr>
        </p:nvSpPr>
        <p:spPr>
          <a:xfrm>
            <a:off x="4939500" y="724200"/>
            <a:ext cx="3837000" cy="3695100"/>
          </a:xfrm>
          <a:prstGeom prst="rect">
            <a:avLst/>
          </a:prstGeom>
        </p:spPr>
        <p:txBody>
          <a:bodyPr anchorCtr="0" anchor="ctr" bIns="91425" lIns="91425" spcFirstLastPara="1" rIns="91425" wrap="square" tIns="91425"/>
          <a:lstStyle>
            <a:lvl1pPr indent="-342900" lvl="0" marL="457200">
              <a:spcBef>
                <a:spcPts val="0"/>
              </a:spcBef>
              <a:spcAft>
                <a:spcPts val="0"/>
              </a:spcAft>
              <a:buClr>
                <a:schemeClr val="lt1"/>
              </a:buClr>
              <a:buSzPts val="1800"/>
              <a:buChar char="●"/>
              <a:defRPr>
                <a:solidFill>
                  <a:schemeClr val="lt1"/>
                </a:solidFill>
              </a:defRPr>
            </a:lvl1pPr>
            <a:lvl2pPr indent="-317500" lvl="1" marL="914400">
              <a:spcBef>
                <a:spcPts val="1600"/>
              </a:spcBef>
              <a:spcAft>
                <a:spcPts val="0"/>
              </a:spcAft>
              <a:buClr>
                <a:schemeClr val="lt1"/>
              </a:buClr>
              <a:buSzPts val="1400"/>
              <a:buChar char="○"/>
              <a:defRPr>
                <a:solidFill>
                  <a:schemeClr val="lt1"/>
                </a:solidFill>
              </a:defRPr>
            </a:lvl2pPr>
            <a:lvl3pPr indent="-317500" lvl="2" marL="1371600">
              <a:spcBef>
                <a:spcPts val="1600"/>
              </a:spcBef>
              <a:spcAft>
                <a:spcPts val="0"/>
              </a:spcAft>
              <a:buClr>
                <a:schemeClr val="lt1"/>
              </a:buClr>
              <a:buSzPts val="1400"/>
              <a:buChar char="■"/>
              <a:defRPr>
                <a:solidFill>
                  <a:schemeClr val="lt1"/>
                </a:solidFill>
              </a:defRPr>
            </a:lvl3pPr>
            <a:lvl4pPr indent="-317500" lvl="3" marL="1828800">
              <a:spcBef>
                <a:spcPts val="1600"/>
              </a:spcBef>
              <a:spcAft>
                <a:spcPts val="0"/>
              </a:spcAft>
              <a:buClr>
                <a:schemeClr val="lt1"/>
              </a:buClr>
              <a:buSzPts val="1400"/>
              <a:buChar char="●"/>
              <a:defRPr>
                <a:solidFill>
                  <a:schemeClr val="lt1"/>
                </a:solidFill>
              </a:defRPr>
            </a:lvl4pPr>
            <a:lvl5pPr indent="-317500" lvl="4" marL="2286000">
              <a:spcBef>
                <a:spcPts val="1600"/>
              </a:spcBef>
              <a:spcAft>
                <a:spcPts val="0"/>
              </a:spcAft>
              <a:buClr>
                <a:schemeClr val="lt1"/>
              </a:buClr>
              <a:buSzPts val="1400"/>
              <a:buChar char="○"/>
              <a:defRPr>
                <a:solidFill>
                  <a:schemeClr val="lt1"/>
                </a:solidFill>
              </a:defRPr>
            </a:lvl5pPr>
            <a:lvl6pPr indent="-317500" lvl="5" marL="2743200">
              <a:spcBef>
                <a:spcPts val="1600"/>
              </a:spcBef>
              <a:spcAft>
                <a:spcPts val="0"/>
              </a:spcAft>
              <a:buClr>
                <a:schemeClr val="lt1"/>
              </a:buClr>
              <a:buSzPts val="1400"/>
              <a:buChar char="■"/>
              <a:defRPr>
                <a:solidFill>
                  <a:schemeClr val="lt1"/>
                </a:solidFill>
              </a:defRPr>
            </a:lvl6pPr>
            <a:lvl7pPr indent="-317500" lvl="6" marL="3200400">
              <a:spcBef>
                <a:spcPts val="1600"/>
              </a:spcBef>
              <a:spcAft>
                <a:spcPts val="0"/>
              </a:spcAft>
              <a:buClr>
                <a:schemeClr val="lt1"/>
              </a:buClr>
              <a:buSzPts val="1400"/>
              <a:buChar char="●"/>
              <a:defRPr>
                <a:solidFill>
                  <a:schemeClr val="lt1"/>
                </a:solidFill>
              </a:defRPr>
            </a:lvl7pPr>
            <a:lvl8pPr indent="-317500" lvl="7" marL="3657600">
              <a:spcBef>
                <a:spcPts val="1600"/>
              </a:spcBef>
              <a:spcAft>
                <a:spcPts val="0"/>
              </a:spcAft>
              <a:buClr>
                <a:schemeClr val="lt1"/>
              </a:buClr>
              <a:buSzPts val="1400"/>
              <a:buChar char="○"/>
              <a:defRPr>
                <a:solidFill>
                  <a:schemeClr val="lt1"/>
                </a:solidFill>
              </a:defRPr>
            </a:lvl8pPr>
            <a:lvl9pPr indent="-317500" lvl="8" marL="4114800">
              <a:spcBef>
                <a:spcPts val="1600"/>
              </a:spcBef>
              <a:spcAft>
                <a:spcPts val="1600"/>
              </a:spcAft>
              <a:buClr>
                <a:schemeClr val="lt1"/>
              </a:buClr>
              <a:buSzPts val="1400"/>
              <a:buChar char="■"/>
              <a:defRPr>
                <a:solidFill>
                  <a:schemeClr val="lt1"/>
                </a:solidFill>
              </a:defRPr>
            </a:lvl9pPr>
          </a:lstStyle>
          <a:p/>
        </p:txBody>
      </p:sp>
      <p:sp>
        <p:nvSpPr>
          <p:cNvPr id="44" name="Shape 44"/>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a:spcBef>
                <a:spcPts val="0"/>
              </a:spcBef>
              <a:buNone/>
              <a:defRPr>
                <a:solidFill>
                  <a:schemeClr val="lt1"/>
                </a:solidFill>
              </a:defRPr>
            </a:lvl1pPr>
            <a:lvl2pPr lvl="1">
              <a:spcBef>
                <a:spcPts val="0"/>
              </a:spcBef>
              <a:buNone/>
              <a:defRPr>
                <a:solidFill>
                  <a:schemeClr val="lt1"/>
                </a:solidFill>
              </a:defRPr>
            </a:lvl2pPr>
            <a:lvl3pPr lvl="2">
              <a:spcBef>
                <a:spcPts val="0"/>
              </a:spcBef>
              <a:buNone/>
              <a:defRPr>
                <a:solidFill>
                  <a:schemeClr val="lt1"/>
                </a:solidFill>
              </a:defRPr>
            </a:lvl3pPr>
            <a:lvl4pPr lvl="3">
              <a:spcBef>
                <a:spcPts val="0"/>
              </a:spcBef>
              <a:buNone/>
              <a:defRPr>
                <a:solidFill>
                  <a:schemeClr val="lt1"/>
                </a:solidFill>
              </a:defRPr>
            </a:lvl4pPr>
            <a:lvl5pPr lvl="4">
              <a:spcBef>
                <a:spcPts val="0"/>
              </a:spcBef>
              <a:buNone/>
              <a:defRPr>
                <a:solidFill>
                  <a:schemeClr val="lt1"/>
                </a:solidFill>
              </a:defRPr>
            </a:lvl5pPr>
            <a:lvl6pPr lvl="5">
              <a:spcBef>
                <a:spcPts val="0"/>
              </a:spcBef>
              <a:buNone/>
              <a:defRPr>
                <a:solidFill>
                  <a:schemeClr val="lt1"/>
                </a:solidFill>
              </a:defRPr>
            </a:lvl6pPr>
            <a:lvl7pPr lvl="6">
              <a:spcBef>
                <a:spcPts val="0"/>
              </a:spcBef>
              <a:buNone/>
              <a:defRPr>
                <a:solidFill>
                  <a:schemeClr val="lt1"/>
                </a:solidFill>
              </a:defRPr>
            </a:lvl7pPr>
            <a:lvl8pPr lvl="7">
              <a:spcBef>
                <a:spcPts val="0"/>
              </a:spcBef>
              <a:buNone/>
              <a:defRPr>
                <a:solidFill>
                  <a:schemeClr val="lt1"/>
                </a:solidFill>
              </a:defRPr>
            </a:lvl8pPr>
            <a:lvl9pPr lvl="8">
              <a:spcBef>
                <a:spcPts val="0"/>
              </a:spcBef>
              <a:buNone/>
              <a:defRPr>
                <a:solidFill>
                  <a:schemeClr val="lt1"/>
                </a:solidFill>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5" name="Shape 45"/>
        <p:cNvGrpSpPr/>
        <p:nvPr/>
      </p:nvGrpSpPr>
      <p:grpSpPr>
        <a:xfrm>
          <a:off x="0" y="0"/>
          <a:ext cx="0" cy="0"/>
          <a:chOff x="0" y="0"/>
          <a:chExt cx="0" cy="0"/>
        </a:xfrm>
      </p:grpSpPr>
      <p:sp>
        <p:nvSpPr>
          <p:cNvPr id="46" name="Shape 46"/>
          <p:cNvSpPr txBox="1"/>
          <p:nvPr>
            <p:ph idx="1" type="body"/>
          </p:nvPr>
        </p:nvSpPr>
        <p:spPr>
          <a:xfrm>
            <a:off x="319500" y="4230575"/>
            <a:ext cx="5998800" cy="598800"/>
          </a:xfrm>
          <a:prstGeom prst="rect">
            <a:avLst/>
          </a:prstGeom>
        </p:spPr>
        <p:txBody>
          <a:bodyPr anchorCtr="0" anchor="ctr" bIns="91425" lIns="91425" spcFirstLastPara="1" rIns="91425" wrap="square" tIns="91425"/>
          <a:lstStyle>
            <a:lvl1pPr indent="-228600" lvl="0" marL="457200">
              <a:lnSpc>
                <a:spcPct val="100000"/>
              </a:lnSpc>
              <a:spcBef>
                <a:spcPts val="0"/>
              </a:spcBef>
              <a:spcAft>
                <a:spcPts val="0"/>
              </a:spcAft>
              <a:buSzPts val="1800"/>
              <a:buNone/>
              <a:defRPr/>
            </a:lvl1pPr>
          </a:lstStyle>
          <a:p/>
        </p:txBody>
      </p:sp>
      <p:sp>
        <p:nvSpPr>
          <p:cNvPr id="47" name="Shape 47"/>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coral">
    <p:bg>
      <p:bgPr>
        <a:solidFill>
          <a:schemeClr val="lt1"/>
        </a:solidFill>
      </p:bgPr>
    </p:bg>
    <p:spTree>
      <p:nvGrpSpPr>
        <p:cNvPr id="5" name="Shape 5"/>
        <p:cNvGrpSpPr/>
        <p:nvPr/>
      </p:nvGrpSpPr>
      <p:grpSpPr>
        <a:xfrm>
          <a:off x="0" y="0"/>
          <a:ext cx="0" cy="0"/>
          <a:chOff x="0" y="0"/>
          <a:chExt cx="0" cy="0"/>
        </a:xfrm>
      </p:grpSpPr>
      <p:sp>
        <p:nvSpPr>
          <p:cNvPr id="6" name="Shape 6"/>
          <p:cNvSpPr txBox="1"/>
          <p:nvPr>
            <p:ph type="title"/>
          </p:nvPr>
        </p:nvSpPr>
        <p:spPr>
          <a:xfrm>
            <a:off x="311700" y="391350"/>
            <a:ext cx="8520600" cy="626100"/>
          </a:xfrm>
          <a:prstGeom prst="rect">
            <a:avLst/>
          </a:prstGeom>
          <a:noFill/>
          <a:ln>
            <a:noFill/>
          </a:ln>
        </p:spPr>
        <p:txBody>
          <a:bodyPr anchorCtr="0" anchor="t" bIns="91425" lIns="91425" spcFirstLastPara="1" rIns="91425" wrap="square" tIns="91425"/>
          <a:lstStyle>
            <a:lvl1pPr lvl="0">
              <a:spcBef>
                <a:spcPts val="0"/>
              </a:spcBef>
              <a:spcAft>
                <a:spcPts val="0"/>
              </a:spcAft>
              <a:buClr>
                <a:schemeClr val="dk1"/>
              </a:buClr>
              <a:buSzPts val="3200"/>
              <a:buFont typeface="Playfair Display"/>
              <a:buNone/>
              <a:defRPr b="1" sz="3200">
                <a:solidFill>
                  <a:schemeClr val="dk1"/>
                </a:solidFill>
                <a:latin typeface="Playfair Display"/>
                <a:ea typeface="Playfair Display"/>
                <a:cs typeface="Playfair Display"/>
                <a:sym typeface="Playfair Display"/>
              </a:defRPr>
            </a:lvl1pPr>
            <a:lvl2pPr lvl="1">
              <a:spcBef>
                <a:spcPts val="0"/>
              </a:spcBef>
              <a:spcAft>
                <a:spcPts val="0"/>
              </a:spcAft>
              <a:buClr>
                <a:schemeClr val="dk1"/>
              </a:buClr>
              <a:buSzPts val="3200"/>
              <a:buFont typeface="Playfair Display"/>
              <a:buNone/>
              <a:defRPr b="1" sz="3200">
                <a:solidFill>
                  <a:schemeClr val="dk1"/>
                </a:solidFill>
                <a:latin typeface="Playfair Display"/>
                <a:ea typeface="Playfair Display"/>
                <a:cs typeface="Playfair Display"/>
                <a:sym typeface="Playfair Display"/>
              </a:defRPr>
            </a:lvl2pPr>
            <a:lvl3pPr lvl="2">
              <a:spcBef>
                <a:spcPts val="0"/>
              </a:spcBef>
              <a:spcAft>
                <a:spcPts val="0"/>
              </a:spcAft>
              <a:buClr>
                <a:schemeClr val="dk1"/>
              </a:buClr>
              <a:buSzPts val="3200"/>
              <a:buFont typeface="Playfair Display"/>
              <a:buNone/>
              <a:defRPr b="1" sz="3200">
                <a:solidFill>
                  <a:schemeClr val="dk1"/>
                </a:solidFill>
                <a:latin typeface="Playfair Display"/>
                <a:ea typeface="Playfair Display"/>
                <a:cs typeface="Playfair Display"/>
                <a:sym typeface="Playfair Display"/>
              </a:defRPr>
            </a:lvl3pPr>
            <a:lvl4pPr lvl="3">
              <a:spcBef>
                <a:spcPts val="0"/>
              </a:spcBef>
              <a:spcAft>
                <a:spcPts val="0"/>
              </a:spcAft>
              <a:buClr>
                <a:schemeClr val="dk1"/>
              </a:buClr>
              <a:buSzPts val="3200"/>
              <a:buFont typeface="Playfair Display"/>
              <a:buNone/>
              <a:defRPr b="1" sz="3200">
                <a:solidFill>
                  <a:schemeClr val="dk1"/>
                </a:solidFill>
                <a:latin typeface="Playfair Display"/>
                <a:ea typeface="Playfair Display"/>
                <a:cs typeface="Playfair Display"/>
                <a:sym typeface="Playfair Display"/>
              </a:defRPr>
            </a:lvl4pPr>
            <a:lvl5pPr lvl="4">
              <a:spcBef>
                <a:spcPts val="0"/>
              </a:spcBef>
              <a:spcAft>
                <a:spcPts val="0"/>
              </a:spcAft>
              <a:buClr>
                <a:schemeClr val="dk1"/>
              </a:buClr>
              <a:buSzPts val="3200"/>
              <a:buFont typeface="Playfair Display"/>
              <a:buNone/>
              <a:defRPr b="1" sz="3200">
                <a:solidFill>
                  <a:schemeClr val="dk1"/>
                </a:solidFill>
                <a:latin typeface="Playfair Display"/>
                <a:ea typeface="Playfair Display"/>
                <a:cs typeface="Playfair Display"/>
                <a:sym typeface="Playfair Display"/>
              </a:defRPr>
            </a:lvl5pPr>
            <a:lvl6pPr lvl="5">
              <a:spcBef>
                <a:spcPts val="0"/>
              </a:spcBef>
              <a:spcAft>
                <a:spcPts val="0"/>
              </a:spcAft>
              <a:buClr>
                <a:schemeClr val="dk1"/>
              </a:buClr>
              <a:buSzPts val="3200"/>
              <a:buFont typeface="Playfair Display"/>
              <a:buNone/>
              <a:defRPr b="1" sz="3200">
                <a:solidFill>
                  <a:schemeClr val="dk1"/>
                </a:solidFill>
                <a:latin typeface="Playfair Display"/>
                <a:ea typeface="Playfair Display"/>
                <a:cs typeface="Playfair Display"/>
                <a:sym typeface="Playfair Display"/>
              </a:defRPr>
            </a:lvl6pPr>
            <a:lvl7pPr lvl="6">
              <a:spcBef>
                <a:spcPts val="0"/>
              </a:spcBef>
              <a:spcAft>
                <a:spcPts val="0"/>
              </a:spcAft>
              <a:buClr>
                <a:schemeClr val="dk1"/>
              </a:buClr>
              <a:buSzPts val="3200"/>
              <a:buFont typeface="Playfair Display"/>
              <a:buNone/>
              <a:defRPr b="1" sz="3200">
                <a:solidFill>
                  <a:schemeClr val="dk1"/>
                </a:solidFill>
                <a:latin typeface="Playfair Display"/>
                <a:ea typeface="Playfair Display"/>
                <a:cs typeface="Playfair Display"/>
                <a:sym typeface="Playfair Display"/>
              </a:defRPr>
            </a:lvl7pPr>
            <a:lvl8pPr lvl="7">
              <a:spcBef>
                <a:spcPts val="0"/>
              </a:spcBef>
              <a:spcAft>
                <a:spcPts val="0"/>
              </a:spcAft>
              <a:buClr>
                <a:schemeClr val="dk1"/>
              </a:buClr>
              <a:buSzPts val="3200"/>
              <a:buFont typeface="Playfair Display"/>
              <a:buNone/>
              <a:defRPr b="1" sz="3200">
                <a:solidFill>
                  <a:schemeClr val="dk1"/>
                </a:solidFill>
                <a:latin typeface="Playfair Display"/>
                <a:ea typeface="Playfair Display"/>
                <a:cs typeface="Playfair Display"/>
                <a:sym typeface="Playfair Display"/>
              </a:defRPr>
            </a:lvl8pPr>
            <a:lvl9pPr lvl="8">
              <a:spcBef>
                <a:spcPts val="0"/>
              </a:spcBef>
              <a:spcAft>
                <a:spcPts val="0"/>
              </a:spcAft>
              <a:buClr>
                <a:schemeClr val="dk1"/>
              </a:buClr>
              <a:buSzPts val="3200"/>
              <a:buFont typeface="Playfair Display"/>
              <a:buNone/>
              <a:defRPr b="1" sz="3200">
                <a:solidFill>
                  <a:schemeClr val="dk1"/>
                </a:solidFill>
                <a:latin typeface="Playfair Display"/>
                <a:ea typeface="Playfair Display"/>
                <a:cs typeface="Playfair Display"/>
                <a:sym typeface="Playfair Display"/>
              </a:defRPr>
            </a:lvl9pPr>
          </a:lstStyle>
          <a:p/>
        </p:txBody>
      </p:sp>
      <p:sp>
        <p:nvSpPr>
          <p:cNvPr id="7" name="Shape 7"/>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lstStyle>
            <a:lvl1pPr indent="-342900" lvl="0" marL="457200">
              <a:lnSpc>
                <a:spcPct val="115000"/>
              </a:lnSpc>
              <a:spcBef>
                <a:spcPts val="0"/>
              </a:spcBef>
              <a:spcAft>
                <a:spcPts val="0"/>
              </a:spcAft>
              <a:buClr>
                <a:schemeClr val="dk2"/>
              </a:buClr>
              <a:buSzPts val="1800"/>
              <a:buFont typeface="Lato"/>
              <a:buChar char="●"/>
              <a:defRPr sz="1800">
                <a:solidFill>
                  <a:schemeClr val="dk2"/>
                </a:solidFill>
                <a:latin typeface="Lato"/>
                <a:ea typeface="Lato"/>
                <a:cs typeface="Lato"/>
                <a:sym typeface="Lato"/>
              </a:defRPr>
            </a:lvl1pPr>
            <a:lvl2pPr indent="-317500" lvl="1" marL="9144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2pPr>
            <a:lvl3pPr indent="-317500" lvl="2" marL="13716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3pPr>
            <a:lvl4pPr indent="-317500" lvl="3" marL="18288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4pPr>
            <a:lvl5pPr indent="-317500" lvl="4" marL="22860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5pPr>
            <a:lvl6pPr indent="-317500" lvl="5" marL="27432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6pPr>
            <a:lvl7pPr indent="-317500" lvl="6" marL="32004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7pPr>
            <a:lvl8pPr indent="-317500" lvl="7" marL="36576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8pPr>
            <a:lvl9pPr indent="-317500" lvl="8" marL="4114800">
              <a:lnSpc>
                <a:spcPct val="115000"/>
              </a:lnSpc>
              <a:spcBef>
                <a:spcPts val="1600"/>
              </a:spcBef>
              <a:spcAft>
                <a:spcPts val="1600"/>
              </a:spcAft>
              <a:buClr>
                <a:schemeClr val="dk2"/>
              </a:buClr>
              <a:buSzPts val="1400"/>
              <a:buFont typeface="Lato"/>
              <a:buChar char="■"/>
              <a:defRPr>
                <a:solidFill>
                  <a:schemeClr val="dk2"/>
                </a:solidFill>
                <a:latin typeface="Lato"/>
                <a:ea typeface="Lato"/>
                <a:cs typeface="Lato"/>
                <a:sym typeface="Lato"/>
              </a:defRPr>
            </a:lvl9pPr>
          </a:lstStyle>
          <a:p/>
        </p:txBody>
      </p:sp>
      <p:sp>
        <p:nvSpPr>
          <p:cNvPr id="8" name="Shape 8"/>
          <p:cNvSpPr txBox="1"/>
          <p:nvPr>
            <p:ph idx="12" type="sldNum"/>
          </p:nvPr>
        </p:nvSpPr>
        <p:spPr>
          <a:xfrm>
            <a:off x="8490250" y="4681009"/>
            <a:ext cx="548700" cy="393600"/>
          </a:xfrm>
          <a:prstGeom prst="rect">
            <a:avLst/>
          </a:prstGeom>
          <a:noFill/>
          <a:ln>
            <a:noFill/>
          </a:ln>
        </p:spPr>
        <p:txBody>
          <a:bodyPr anchorCtr="0" anchor="ctr" bIns="91425" lIns="91425" spcFirstLastPara="1" rIns="91425" wrap="square" tIns="91425">
            <a:noAutofit/>
          </a:bodyPr>
          <a:lstStyle>
            <a:lvl1pPr lvl="0" algn="r">
              <a:spcBef>
                <a:spcPts val="0"/>
              </a:spcBef>
              <a:buNone/>
              <a:defRPr sz="1000">
                <a:solidFill>
                  <a:schemeClr val="dk2"/>
                </a:solidFill>
                <a:latin typeface="Lato"/>
                <a:ea typeface="Lato"/>
                <a:cs typeface="Lato"/>
                <a:sym typeface="Lato"/>
              </a:defRPr>
            </a:lvl1pPr>
            <a:lvl2pPr lvl="1" algn="r">
              <a:spcBef>
                <a:spcPts val="0"/>
              </a:spcBef>
              <a:buNone/>
              <a:defRPr sz="1000">
                <a:solidFill>
                  <a:schemeClr val="dk2"/>
                </a:solidFill>
                <a:latin typeface="Lato"/>
                <a:ea typeface="Lato"/>
                <a:cs typeface="Lato"/>
                <a:sym typeface="Lato"/>
              </a:defRPr>
            </a:lvl2pPr>
            <a:lvl3pPr lvl="2" algn="r">
              <a:spcBef>
                <a:spcPts val="0"/>
              </a:spcBef>
              <a:buNone/>
              <a:defRPr sz="1000">
                <a:solidFill>
                  <a:schemeClr val="dk2"/>
                </a:solidFill>
                <a:latin typeface="Lato"/>
                <a:ea typeface="Lato"/>
                <a:cs typeface="Lato"/>
                <a:sym typeface="Lato"/>
              </a:defRPr>
            </a:lvl3pPr>
            <a:lvl4pPr lvl="3" algn="r">
              <a:spcBef>
                <a:spcPts val="0"/>
              </a:spcBef>
              <a:buNone/>
              <a:defRPr sz="1000">
                <a:solidFill>
                  <a:schemeClr val="dk2"/>
                </a:solidFill>
                <a:latin typeface="Lato"/>
                <a:ea typeface="Lato"/>
                <a:cs typeface="Lato"/>
                <a:sym typeface="Lato"/>
              </a:defRPr>
            </a:lvl4pPr>
            <a:lvl5pPr lvl="4" algn="r">
              <a:spcBef>
                <a:spcPts val="0"/>
              </a:spcBef>
              <a:buNone/>
              <a:defRPr sz="1000">
                <a:solidFill>
                  <a:schemeClr val="dk2"/>
                </a:solidFill>
                <a:latin typeface="Lato"/>
                <a:ea typeface="Lato"/>
                <a:cs typeface="Lato"/>
                <a:sym typeface="Lato"/>
              </a:defRPr>
            </a:lvl5pPr>
            <a:lvl6pPr lvl="5" algn="r">
              <a:spcBef>
                <a:spcPts val="0"/>
              </a:spcBef>
              <a:buNone/>
              <a:defRPr sz="1000">
                <a:solidFill>
                  <a:schemeClr val="dk2"/>
                </a:solidFill>
                <a:latin typeface="Lato"/>
                <a:ea typeface="Lato"/>
                <a:cs typeface="Lato"/>
                <a:sym typeface="Lato"/>
              </a:defRPr>
            </a:lvl6pPr>
            <a:lvl7pPr lvl="6" algn="r">
              <a:spcBef>
                <a:spcPts val="0"/>
              </a:spcBef>
              <a:buNone/>
              <a:defRPr sz="1000">
                <a:solidFill>
                  <a:schemeClr val="dk2"/>
                </a:solidFill>
                <a:latin typeface="Lato"/>
                <a:ea typeface="Lato"/>
                <a:cs typeface="Lato"/>
                <a:sym typeface="Lato"/>
              </a:defRPr>
            </a:lvl7pPr>
            <a:lvl8pPr lvl="7" algn="r">
              <a:spcBef>
                <a:spcPts val="0"/>
              </a:spcBef>
              <a:buNone/>
              <a:defRPr sz="1000">
                <a:solidFill>
                  <a:schemeClr val="dk2"/>
                </a:solidFill>
                <a:latin typeface="Lato"/>
                <a:ea typeface="Lato"/>
                <a:cs typeface="Lato"/>
                <a:sym typeface="Lato"/>
              </a:defRPr>
            </a:lvl8pPr>
            <a:lvl9pPr lvl="8" algn="r">
              <a:spcBef>
                <a:spcPts val="0"/>
              </a:spcBef>
              <a:buNone/>
              <a:defRPr sz="1000">
                <a:solidFill>
                  <a:schemeClr val="dk2"/>
                </a:solidFill>
                <a:latin typeface="Lato"/>
                <a:ea typeface="Lato"/>
                <a:cs typeface="Lato"/>
                <a:sym typeface="Lato"/>
              </a:defRPr>
            </a:lvl9pPr>
          </a:lstStyle>
          <a:p>
            <a:pPr indent="0" lvl="0" marL="0">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hyperlink" Target="https://www.scientificamerican.com/article/reading-paper-screens/"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8" name="Shape 58"/>
        <p:cNvGrpSpPr/>
        <p:nvPr/>
      </p:nvGrpSpPr>
      <p:grpSpPr>
        <a:xfrm>
          <a:off x="0" y="0"/>
          <a:ext cx="0" cy="0"/>
          <a:chOff x="0" y="0"/>
          <a:chExt cx="0" cy="0"/>
        </a:xfrm>
      </p:grpSpPr>
      <p:sp>
        <p:nvSpPr>
          <p:cNvPr id="59" name="Shape 59"/>
          <p:cNvSpPr txBox="1"/>
          <p:nvPr>
            <p:ph type="ctrTitle"/>
          </p:nvPr>
        </p:nvSpPr>
        <p:spPr>
          <a:xfrm>
            <a:off x="3096300" y="1256225"/>
            <a:ext cx="2951400" cy="1584300"/>
          </a:xfrm>
          <a:prstGeom prst="rect">
            <a:avLst/>
          </a:prstGeom>
        </p:spPr>
        <p:txBody>
          <a:bodyPr anchorCtr="0" anchor="ctr" bIns="91425" lIns="91425" spcFirstLastPara="1" rIns="91425" wrap="square" tIns="91425">
            <a:noAutofit/>
          </a:bodyPr>
          <a:lstStyle/>
          <a:p>
            <a:pPr indent="0" lvl="0" marL="0">
              <a:spcBef>
                <a:spcPts val="0"/>
              </a:spcBef>
              <a:spcAft>
                <a:spcPts val="0"/>
              </a:spcAft>
              <a:buNone/>
            </a:pPr>
            <a:r>
              <a:rPr lang="en" sz="2400"/>
              <a:t>Reading a </a:t>
            </a:r>
            <a:r>
              <a:rPr lang="en" sz="2400"/>
              <a:t>Computer</a:t>
            </a:r>
            <a:r>
              <a:rPr lang="en" sz="2400"/>
              <a:t> Screen is harder </a:t>
            </a:r>
            <a:r>
              <a:rPr lang="en" sz="2400"/>
              <a:t>than</a:t>
            </a:r>
            <a:r>
              <a:rPr lang="en" sz="2400"/>
              <a:t> Reading Paper</a:t>
            </a:r>
            <a:endParaRPr sz="2400"/>
          </a:p>
          <a:p>
            <a:pPr indent="0" lvl="0" marL="0">
              <a:spcBef>
                <a:spcPts val="0"/>
              </a:spcBef>
              <a:spcAft>
                <a:spcPts val="0"/>
              </a:spcAft>
              <a:buNone/>
            </a:pPr>
            <a:r>
              <a:t/>
            </a:r>
            <a:endParaRPr/>
          </a:p>
        </p:txBody>
      </p:sp>
      <p:sp>
        <p:nvSpPr>
          <p:cNvPr id="60" name="Shape 60"/>
          <p:cNvSpPr txBox="1"/>
          <p:nvPr>
            <p:ph idx="1" type="subTitle"/>
          </p:nvPr>
        </p:nvSpPr>
        <p:spPr>
          <a:xfrm>
            <a:off x="3096363" y="3266930"/>
            <a:ext cx="2951400" cy="701400"/>
          </a:xfrm>
          <a:prstGeom prst="rect">
            <a:avLst/>
          </a:prstGeom>
        </p:spPr>
        <p:txBody>
          <a:bodyPr anchorCtr="0" anchor="b" bIns="91425" lIns="91425" spcFirstLastPara="1" rIns="91425" wrap="square" tIns="91425">
            <a:noAutofit/>
          </a:bodyPr>
          <a:lstStyle/>
          <a:p>
            <a:pPr indent="0" lvl="0" marL="0" algn="l">
              <a:spcBef>
                <a:spcPts val="0"/>
              </a:spcBef>
              <a:spcAft>
                <a:spcPts val="0"/>
              </a:spcAft>
              <a:buNone/>
            </a:pPr>
            <a:r>
              <a:rPr lang="en"/>
              <a:t>-Tim, Anthony, Joe</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4" name="Shape 64"/>
        <p:cNvGrpSpPr/>
        <p:nvPr/>
      </p:nvGrpSpPr>
      <p:grpSpPr>
        <a:xfrm>
          <a:off x="0" y="0"/>
          <a:ext cx="0" cy="0"/>
          <a:chOff x="0" y="0"/>
          <a:chExt cx="0" cy="0"/>
        </a:xfrm>
      </p:grpSpPr>
      <p:sp>
        <p:nvSpPr>
          <p:cNvPr id="65" name="Shape 65"/>
          <p:cNvSpPr txBox="1"/>
          <p:nvPr>
            <p:ph type="title"/>
          </p:nvPr>
        </p:nvSpPr>
        <p:spPr>
          <a:xfrm>
            <a:off x="311700" y="399850"/>
            <a:ext cx="8520600" cy="6261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t>General </a:t>
            </a:r>
            <a:r>
              <a:rPr lang="en"/>
              <a:t>Information</a:t>
            </a:r>
            <a:endParaRPr/>
          </a:p>
        </p:txBody>
      </p:sp>
      <p:sp>
        <p:nvSpPr>
          <p:cNvPr id="66" name="Shape 66"/>
          <p:cNvSpPr txBox="1"/>
          <p:nvPr>
            <p:ph idx="1" type="body"/>
          </p:nvPr>
        </p:nvSpPr>
        <p:spPr>
          <a:xfrm>
            <a:off x="311700" y="1160975"/>
            <a:ext cx="8520600" cy="3416400"/>
          </a:xfrm>
          <a:prstGeom prst="rect">
            <a:avLst/>
          </a:prstGeom>
        </p:spPr>
        <p:txBody>
          <a:bodyPr anchorCtr="0" anchor="t" bIns="91425" lIns="91425" spcFirstLastPara="1" rIns="91425" wrap="square" tIns="91425">
            <a:noAutofit/>
          </a:bodyPr>
          <a:lstStyle/>
          <a:p>
            <a:pPr indent="0" lvl="0" marL="0" rtl="0">
              <a:lnSpc>
                <a:spcPct val="100000"/>
              </a:lnSpc>
              <a:spcBef>
                <a:spcPts val="0"/>
              </a:spcBef>
              <a:spcAft>
                <a:spcPts val="0"/>
              </a:spcAft>
              <a:buNone/>
            </a:pPr>
            <a:br>
              <a:rPr lang="en"/>
            </a:br>
            <a:endParaRPr/>
          </a:p>
          <a:p>
            <a:pPr indent="-342900" lvl="0" marL="457200">
              <a:spcBef>
                <a:spcPts val="1600"/>
              </a:spcBef>
              <a:spcAft>
                <a:spcPts val="0"/>
              </a:spcAft>
              <a:buSzPts val="1800"/>
              <a:buChar char="●"/>
            </a:pPr>
            <a:r>
              <a:rPr lang="en"/>
              <a:t>Unlike a paper source. The image or text on a screen is being constantly refreshed as the screen outputs light. </a:t>
            </a:r>
            <a:endParaRPr/>
          </a:p>
          <a:p>
            <a:pPr indent="-342900" lvl="0" marL="457200">
              <a:spcBef>
                <a:spcPts val="0"/>
              </a:spcBef>
              <a:spcAft>
                <a:spcPts val="0"/>
              </a:spcAft>
              <a:buSzPts val="1800"/>
              <a:buChar char="●"/>
            </a:pPr>
            <a:r>
              <a:rPr lang="en"/>
              <a:t>The refreshing and emitting tires eyes more quickly than the reflection of existing light off the pages of a book.</a:t>
            </a:r>
            <a:endParaRPr/>
          </a:p>
        </p:txBody>
      </p:sp>
      <p:sp>
        <p:nvSpPr>
          <p:cNvPr id="67" name="Shape 67"/>
          <p:cNvSpPr/>
          <p:nvPr/>
        </p:nvSpPr>
        <p:spPr>
          <a:xfrm>
            <a:off x="1747175" y="1322550"/>
            <a:ext cx="5649643" cy="349600"/>
          </a:xfrm>
          <a:prstGeom prst="rect">
            <a:avLst/>
          </a:prstGeom>
        </p:spPr>
        <p:txBody>
          <a:bodyPr>
            <a:prstTxWarp prst="textPlain"/>
          </a:bodyPr>
          <a:lstStyle/>
          <a:p>
            <a:pPr lvl="0" algn="ctr"/>
            <a:r>
              <a:rPr b="0" i="0">
                <a:ln cap="flat" cmpd="sng" w="9525">
                  <a:solidFill>
                    <a:schemeClr val="dk2"/>
                  </a:solidFill>
                  <a:prstDash val="solid"/>
                  <a:round/>
                  <a:headEnd len="med" w="med" type="none"/>
                  <a:tailEnd len="med" w="med" type="none"/>
                </a:ln>
                <a:solidFill>
                  <a:srgbClr val="666666"/>
                </a:solidFill>
                <a:latin typeface="Arial"/>
              </a:rPr>
              <a:t>This text is not stable</a:t>
            </a: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7"/>
                                        </p:tgtEl>
                                        <p:attrNameLst>
                                          <p:attrName>style.visibility</p:attrName>
                                        </p:attrNameLst>
                                      </p:cBhvr>
                                      <p:to>
                                        <p:strVal val="visible"/>
                                      </p:to>
                                    </p:set>
                                    <p:animEffect filter="fade" transition="in">
                                      <p:cBhvr>
                                        <p:cTn dur="1000"/>
                                        <p:tgtEl>
                                          <p:spTgt spid="6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1" name="Shape 71"/>
        <p:cNvGrpSpPr/>
        <p:nvPr/>
      </p:nvGrpSpPr>
      <p:grpSpPr>
        <a:xfrm>
          <a:off x="0" y="0"/>
          <a:ext cx="0" cy="0"/>
          <a:chOff x="0" y="0"/>
          <a:chExt cx="0" cy="0"/>
        </a:xfrm>
      </p:grpSpPr>
      <p:sp>
        <p:nvSpPr>
          <p:cNvPr id="72" name="Shape 72"/>
          <p:cNvSpPr txBox="1"/>
          <p:nvPr>
            <p:ph type="title"/>
          </p:nvPr>
        </p:nvSpPr>
        <p:spPr>
          <a:xfrm>
            <a:off x="311700" y="391350"/>
            <a:ext cx="8520600" cy="6261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lang="en"/>
              <a:t>Notes for Devs</a:t>
            </a:r>
            <a:endParaRPr/>
          </a:p>
        </p:txBody>
      </p:sp>
      <p:sp>
        <p:nvSpPr>
          <p:cNvPr id="73" name="Shape 73"/>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42900" lvl="0" marL="457200" rtl="0">
              <a:lnSpc>
                <a:spcPct val="150000"/>
              </a:lnSpc>
              <a:spcBef>
                <a:spcPts val="0"/>
              </a:spcBef>
              <a:spcAft>
                <a:spcPts val="0"/>
              </a:spcAft>
              <a:buSzPts val="1800"/>
              <a:buChar char="●"/>
            </a:pPr>
            <a:r>
              <a:rPr lang="en"/>
              <a:t>Make sure you use an appropriate font size</a:t>
            </a:r>
            <a:endParaRPr/>
          </a:p>
          <a:p>
            <a:pPr indent="-342900" lvl="0" marL="457200" rtl="0">
              <a:lnSpc>
                <a:spcPct val="150000"/>
              </a:lnSpc>
              <a:spcBef>
                <a:spcPts val="0"/>
              </a:spcBef>
              <a:spcAft>
                <a:spcPts val="0"/>
              </a:spcAft>
              <a:buSzPts val="1800"/>
              <a:buChar char="●"/>
            </a:pPr>
            <a:r>
              <a:rPr lang="en"/>
              <a:t>Create enough contrast between the foreground and background</a:t>
            </a:r>
            <a:endParaRPr/>
          </a:p>
          <a:p>
            <a:pPr indent="-317500" lvl="1" marL="914400" rtl="0">
              <a:lnSpc>
                <a:spcPct val="150000"/>
              </a:lnSpc>
              <a:spcBef>
                <a:spcPts val="0"/>
              </a:spcBef>
              <a:spcAft>
                <a:spcPts val="0"/>
              </a:spcAft>
              <a:buSzPts val="1400"/>
              <a:buChar char="○"/>
            </a:pPr>
            <a:r>
              <a:rPr lang="en"/>
              <a:t>Weinschenk advises black text on a white background is the best combination for readability</a:t>
            </a:r>
            <a:endParaRPr/>
          </a:p>
          <a:p>
            <a:pPr indent="-342900" lvl="0" marL="457200" rtl="0">
              <a:lnSpc>
                <a:spcPct val="150000"/>
              </a:lnSpc>
              <a:spcBef>
                <a:spcPts val="0"/>
              </a:spcBef>
              <a:spcAft>
                <a:spcPts val="0"/>
              </a:spcAft>
              <a:buSzPts val="1800"/>
              <a:buChar char="●"/>
            </a:pPr>
            <a:r>
              <a:rPr lang="en"/>
              <a:t>Break-up text into chunks. Use bullets, short paragraphs, and pictures.</a:t>
            </a:r>
            <a:endParaRPr/>
          </a:p>
          <a:p>
            <a:pPr indent="0" lvl="0" marL="0" rtl="0">
              <a:spcBef>
                <a:spcPts val="1600"/>
              </a:spcBef>
              <a:spcAft>
                <a:spcPts val="1600"/>
              </a:spcAft>
              <a:buNone/>
            </a:pPr>
            <a:r>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7" name="Shape 77"/>
        <p:cNvGrpSpPr/>
        <p:nvPr/>
      </p:nvGrpSpPr>
      <p:grpSpPr>
        <a:xfrm>
          <a:off x="0" y="0"/>
          <a:ext cx="0" cy="0"/>
          <a:chOff x="0" y="0"/>
          <a:chExt cx="0" cy="0"/>
        </a:xfrm>
      </p:grpSpPr>
      <p:sp>
        <p:nvSpPr>
          <p:cNvPr id="78" name="Shape 78"/>
          <p:cNvSpPr txBox="1"/>
          <p:nvPr>
            <p:ph type="title"/>
          </p:nvPr>
        </p:nvSpPr>
        <p:spPr>
          <a:xfrm>
            <a:off x="311700" y="391350"/>
            <a:ext cx="8520600" cy="6261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t>Research and Studies</a:t>
            </a:r>
            <a:endParaRPr/>
          </a:p>
        </p:txBody>
      </p:sp>
      <p:sp>
        <p:nvSpPr>
          <p:cNvPr id="79" name="Shape 79"/>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17500" lvl="0" marL="457200" rtl="0">
              <a:lnSpc>
                <a:spcPct val="100000"/>
              </a:lnSpc>
              <a:spcBef>
                <a:spcPts val="0"/>
              </a:spcBef>
              <a:spcAft>
                <a:spcPts val="0"/>
              </a:spcAft>
              <a:buClr>
                <a:srgbClr val="434343"/>
              </a:buClr>
              <a:buSzPts val="1400"/>
              <a:buChar char="●"/>
            </a:pPr>
            <a:r>
              <a:rPr lang="en" sz="1400">
                <a:solidFill>
                  <a:srgbClr val="434343"/>
                </a:solidFill>
              </a:rPr>
              <a:t>T</a:t>
            </a:r>
            <a:r>
              <a:rPr lang="en" sz="1400">
                <a:solidFill>
                  <a:srgbClr val="434343"/>
                </a:solidFill>
              </a:rPr>
              <a:t>ablets and other related technologies are becoming more popular and are still improving. Research suggests however, that reading on paper still has unique advantages.</a:t>
            </a:r>
            <a:br>
              <a:rPr lang="en" sz="1400">
                <a:solidFill>
                  <a:srgbClr val="434343"/>
                </a:solidFill>
              </a:rPr>
            </a:br>
            <a:endParaRPr sz="1400">
              <a:solidFill>
                <a:srgbClr val="434343"/>
              </a:solidFill>
            </a:endParaRPr>
          </a:p>
          <a:p>
            <a:pPr indent="-317500" lvl="0" marL="457200" rtl="0">
              <a:spcBef>
                <a:spcPts val="0"/>
              </a:spcBef>
              <a:spcAft>
                <a:spcPts val="0"/>
              </a:spcAft>
              <a:buClr>
                <a:srgbClr val="434343"/>
              </a:buClr>
              <a:buSzPts val="1400"/>
              <a:buChar char="●"/>
            </a:pPr>
            <a:r>
              <a:rPr lang="en" sz="1400">
                <a:solidFill>
                  <a:srgbClr val="434343"/>
                </a:solidFill>
              </a:rPr>
              <a:t>From the observation of a viral video where a young child interacts with a tablet, then a magazine after. This highlights how relevant the difference between reading on screens and paper is.</a:t>
            </a:r>
            <a:br>
              <a:rPr lang="en" sz="1400">
                <a:solidFill>
                  <a:srgbClr val="434343"/>
                </a:solidFill>
              </a:rPr>
            </a:br>
            <a:endParaRPr sz="1400">
              <a:solidFill>
                <a:srgbClr val="434343"/>
              </a:solidFill>
            </a:endParaRPr>
          </a:p>
          <a:p>
            <a:pPr indent="-317500" lvl="0" marL="457200" rtl="0">
              <a:spcBef>
                <a:spcPts val="0"/>
              </a:spcBef>
              <a:spcAft>
                <a:spcPts val="0"/>
              </a:spcAft>
              <a:buClr>
                <a:srgbClr val="434343"/>
              </a:buClr>
              <a:buSzPts val="1400"/>
              <a:buChar char="●"/>
            </a:pPr>
            <a:r>
              <a:rPr lang="en" sz="1400">
                <a:solidFill>
                  <a:srgbClr val="434343"/>
                </a:solidFill>
              </a:rPr>
              <a:t>Since the 1980s researchers in psychology, computer engineering, and library/information science have investigated this question. Before 1992, most studies concluded that people reader slower, less accurately and comprehensively on screens then on paper.</a:t>
            </a:r>
            <a:br>
              <a:rPr lang="en" sz="1400">
                <a:solidFill>
                  <a:srgbClr val="434343"/>
                </a:solidFill>
              </a:rPr>
            </a:br>
            <a:endParaRPr sz="1400">
              <a:solidFill>
                <a:srgbClr val="434343"/>
              </a:solidFill>
            </a:endParaRPr>
          </a:p>
          <a:p>
            <a:pPr indent="-317500" lvl="0" marL="457200" rtl="0">
              <a:spcBef>
                <a:spcPts val="0"/>
              </a:spcBef>
              <a:spcAft>
                <a:spcPts val="0"/>
              </a:spcAft>
              <a:buClr>
                <a:srgbClr val="434343"/>
              </a:buClr>
              <a:buSzPts val="1400"/>
              <a:buChar char="●"/>
            </a:pPr>
            <a:r>
              <a:rPr lang="en" sz="1400">
                <a:solidFill>
                  <a:srgbClr val="434343"/>
                </a:solidFill>
              </a:rPr>
              <a:t>Since the 1990s, studies produced has been more inconsistent.</a:t>
            </a:r>
            <a:endParaRPr sz="1400">
              <a:solidFill>
                <a:srgbClr val="434343"/>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3" name="Shape 83"/>
        <p:cNvGrpSpPr/>
        <p:nvPr/>
      </p:nvGrpSpPr>
      <p:grpSpPr>
        <a:xfrm>
          <a:off x="0" y="0"/>
          <a:ext cx="0" cy="0"/>
          <a:chOff x="0" y="0"/>
          <a:chExt cx="0" cy="0"/>
        </a:xfrm>
      </p:grpSpPr>
      <p:sp>
        <p:nvSpPr>
          <p:cNvPr id="84" name="Shape 84"/>
          <p:cNvSpPr txBox="1"/>
          <p:nvPr>
            <p:ph type="title"/>
          </p:nvPr>
        </p:nvSpPr>
        <p:spPr>
          <a:xfrm>
            <a:off x="311700" y="391350"/>
            <a:ext cx="8520600" cy="6261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t>Research and Studies cont.</a:t>
            </a:r>
            <a:endParaRPr/>
          </a:p>
        </p:txBody>
      </p:sp>
      <p:sp>
        <p:nvSpPr>
          <p:cNvPr id="85" name="Shape 85"/>
          <p:cNvSpPr txBox="1"/>
          <p:nvPr>
            <p:ph idx="1" type="body"/>
          </p:nvPr>
        </p:nvSpPr>
        <p:spPr>
          <a:xfrm>
            <a:off x="311700" y="1017450"/>
            <a:ext cx="8520600" cy="3416400"/>
          </a:xfrm>
          <a:prstGeom prst="rect">
            <a:avLst/>
          </a:prstGeom>
        </p:spPr>
        <p:txBody>
          <a:bodyPr anchorCtr="0" anchor="t" bIns="91425" lIns="91425" spcFirstLastPara="1" rIns="91425" wrap="square" tIns="91425">
            <a:noAutofit/>
          </a:bodyPr>
          <a:lstStyle/>
          <a:p>
            <a:pPr indent="0" lvl="0" marL="0" rtl="0">
              <a:lnSpc>
                <a:spcPct val="100000"/>
              </a:lnSpc>
              <a:spcBef>
                <a:spcPts val="0"/>
              </a:spcBef>
              <a:spcAft>
                <a:spcPts val="0"/>
              </a:spcAft>
              <a:buNone/>
            </a:pPr>
            <a:r>
              <a:rPr lang="en" sz="1400"/>
              <a:t>US National Library of Medicine National Institutes of Health - May 2016</a:t>
            </a:r>
            <a:endParaRPr sz="1400"/>
          </a:p>
          <a:p>
            <a:pPr indent="0" lvl="0" marL="0" rtl="0">
              <a:lnSpc>
                <a:spcPct val="115000"/>
              </a:lnSpc>
              <a:spcBef>
                <a:spcPts val="0"/>
              </a:spcBef>
              <a:spcAft>
                <a:spcPts val="0"/>
              </a:spcAft>
              <a:buNone/>
            </a:pPr>
            <a:r>
              <a:t/>
            </a:r>
            <a:endParaRPr sz="1400">
              <a:solidFill>
                <a:srgbClr val="000000"/>
              </a:solidFill>
              <a:highlight>
                <a:srgbClr val="FFFFFF"/>
              </a:highlight>
            </a:endParaRPr>
          </a:p>
          <a:p>
            <a:pPr indent="-317500" lvl="0" marL="457200" rtl="0">
              <a:lnSpc>
                <a:spcPct val="115000"/>
              </a:lnSpc>
              <a:spcBef>
                <a:spcPts val="0"/>
              </a:spcBef>
              <a:spcAft>
                <a:spcPts val="0"/>
              </a:spcAft>
              <a:buClr>
                <a:srgbClr val="000000"/>
              </a:buClr>
              <a:buSzPts val="1400"/>
              <a:buChar char="●"/>
            </a:pPr>
            <a:r>
              <a:rPr lang="en" sz="1400">
                <a:solidFill>
                  <a:srgbClr val="000000"/>
                </a:solidFill>
                <a:highlight>
                  <a:srgbClr val="FFFFFF"/>
                </a:highlight>
              </a:rPr>
              <a:t>Four experiments were conducted to test whether recent developments in display technology would suffice to eliminate the well-known disadvantages in reading from screen as compared with paper. </a:t>
            </a:r>
            <a:endParaRPr sz="1400">
              <a:solidFill>
                <a:srgbClr val="000000"/>
              </a:solidFill>
              <a:highlight>
                <a:srgbClr val="FFFFFF"/>
              </a:highlight>
            </a:endParaRPr>
          </a:p>
          <a:p>
            <a:pPr indent="0" lvl="0" marL="0" rtl="0">
              <a:lnSpc>
                <a:spcPct val="100000"/>
              </a:lnSpc>
              <a:spcBef>
                <a:spcPts val="0"/>
              </a:spcBef>
              <a:spcAft>
                <a:spcPts val="0"/>
              </a:spcAft>
              <a:buNone/>
            </a:pPr>
            <a:r>
              <a:t/>
            </a:r>
            <a:endParaRPr sz="1400">
              <a:solidFill>
                <a:srgbClr val="000000"/>
              </a:solidFill>
              <a:highlight>
                <a:srgbClr val="FFFFFF"/>
              </a:highlight>
            </a:endParaRPr>
          </a:p>
          <a:p>
            <a:pPr indent="-317500" lvl="0" marL="457200" rtl="0">
              <a:lnSpc>
                <a:spcPct val="100000"/>
              </a:lnSpc>
              <a:spcBef>
                <a:spcPts val="0"/>
              </a:spcBef>
              <a:spcAft>
                <a:spcPts val="0"/>
              </a:spcAft>
              <a:buClr>
                <a:srgbClr val="000000"/>
              </a:buClr>
              <a:buSzPts val="1400"/>
              <a:buChar char="●"/>
            </a:pPr>
            <a:r>
              <a:rPr lang="en" sz="1400">
                <a:solidFill>
                  <a:srgbClr val="000000"/>
                </a:solidFill>
                <a:highlight>
                  <a:srgbClr val="FFFFFF"/>
                </a:highlight>
              </a:rPr>
              <a:t>Proofreading speed and performance were equal for a TFT-LCD and a paper display, but there were more symptoms of eyestrain in the screen condition accompanied by a strong preference for paper (Experiment 1). </a:t>
            </a:r>
            <a:endParaRPr sz="1400">
              <a:solidFill>
                <a:srgbClr val="000000"/>
              </a:solidFill>
              <a:highlight>
                <a:srgbClr val="FFFFFF"/>
              </a:highlight>
            </a:endParaRPr>
          </a:p>
          <a:p>
            <a:pPr indent="0" lvl="0" marL="0" rtl="0">
              <a:lnSpc>
                <a:spcPct val="100000"/>
              </a:lnSpc>
              <a:spcBef>
                <a:spcPts val="0"/>
              </a:spcBef>
              <a:spcAft>
                <a:spcPts val="0"/>
              </a:spcAft>
              <a:buNone/>
            </a:pPr>
            <a:r>
              <a:t/>
            </a:r>
            <a:endParaRPr sz="1400">
              <a:solidFill>
                <a:srgbClr val="000000"/>
              </a:solidFill>
              <a:highlight>
                <a:srgbClr val="FFFFFF"/>
              </a:highlight>
            </a:endParaRPr>
          </a:p>
          <a:p>
            <a:pPr indent="-317500" lvl="0" marL="457200" rtl="0">
              <a:lnSpc>
                <a:spcPct val="100000"/>
              </a:lnSpc>
              <a:spcBef>
                <a:spcPts val="0"/>
              </a:spcBef>
              <a:spcAft>
                <a:spcPts val="0"/>
              </a:spcAft>
              <a:buClr>
                <a:srgbClr val="000000"/>
              </a:buClr>
              <a:buSzPts val="1400"/>
              <a:buChar char="●"/>
            </a:pPr>
            <a:r>
              <a:rPr lang="en" sz="1400">
                <a:solidFill>
                  <a:srgbClr val="000000"/>
                </a:solidFill>
                <a:highlight>
                  <a:srgbClr val="FFFFFF"/>
                </a:highlight>
              </a:rPr>
              <a:t>These results were replicated using a longer reading duration (Experiment 2). </a:t>
            </a:r>
            <a:endParaRPr sz="1400">
              <a:solidFill>
                <a:srgbClr val="000000"/>
              </a:solidFill>
              <a:highlight>
                <a:srgbClr val="FFFFFF"/>
              </a:highlight>
            </a:endParaRPr>
          </a:p>
          <a:p>
            <a:pPr indent="0" lvl="0" marL="0" rtl="0">
              <a:lnSpc>
                <a:spcPct val="100000"/>
              </a:lnSpc>
              <a:spcBef>
                <a:spcPts val="0"/>
              </a:spcBef>
              <a:spcAft>
                <a:spcPts val="0"/>
              </a:spcAft>
              <a:buNone/>
            </a:pPr>
            <a:r>
              <a:t/>
            </a:r>
            <a:endParaRPr sz="1400">
              <a:solidFill>
                <a:srgbClr val="000000"/>
              </a:solidFill>
              <a:highlight>
                <a:srgbClr val="FFFFFF"/>
              </a:highlight>
            </a:endParaRPr>
          </a:p>
          <a:p>
            <a:pPr indent="-304800" lvl="0" marL="457200" rtl="0">
              <a:lnSpc>
                <a:spcPct val="100000"/>
              </a:lnSpc>
              <a:spcBef>
                <a:spcPts val="0"/>
              </a:spcBef>
              <a:spcAft>
                <a:spcPts val="0"/>
              </a:spcAft>
              <a:buClr>
                <a:srgbClr val="000000"/>
              </a:buClr>
              <a:buSzPts val="1200"/>
              <a:buChar char="●"/>
            </a:pPr>
            <a:r>
              <a:rPr lang="en" sz="1400">
                <a:solidFill>
                  <a:srgbClr val="000000"/>
                </a:solidFill>
                <a:highlight>
                  <a:srgbClr val="FFFFFF"/>
                </a:highlight>
              </a:rPr>
              <a:t>Additional experiments were conducted to test hypotheses about the reasons for the higher amount of eyestrain associated with reading from screen. Reduced screen luminance did not change the pattern of results (Experiment 3),</a:t>
            </a:r>
            <a:r>
              <a:rPr lang="en" sz="1200">
                <a:solidFill>
                  <a:srgbClr val="000000"/>
                </a:solidFill>
                <a:highlight>
                  <a:srgbClr val="FFFFFF"/>
                </a:highlight>
              </a:rPr>
              <a:t> </a:t>
            </a:r>
            <a:endParaRPr sz="1200">
              <a:solidFill>
                <a:srgbClr val="000000"/>
              </a:solidFill>
              <a:highlight>
                <a:srgbClr val="FFFFFF"/>
              </a:highlight>
            </a:endParaRPr>
          </a:p>
          <a:p>
            <a:pPr indent="0" lvl="0" marL="0" rtl="0">
              <a:lnSpc>
                <a:spcPct val="100000"/>
              </a:lnSpc>
              <a:spcBef>
                <a:spcPts val="0"/>
              </a:spcBef>
              <a:spcAft>
                <a:spcPts val="0"/>
              </a:spcAft>
              <a:buNone/>
            </a:pPr>
            <a:r>
              <a:t/>
            </a:r>
            <a:endParaRPr b="1" sz="120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9" name="Shape 89"/>
        <p:cNvGrpSpPr/>
        <p:nvPr/>
      </p:nvGrpSpPr>
      <p:grpSpPr>
        <a:xfrm>
          <a:off x="0" y="0"/>
          <a:ext cx="0" cy="0"/>
          <a:chOff x="0" y="0"/>
          <a:chExt cx="0" cy="0"/>
        </a:xfrm>
      </p:grpSpPr>
      <p:sp>
        <p:nvSpPr>
          <p:cNvPr id="90" name="Shape 90"/>
          <p:cNvSpPr txBox="1"/>
          <p:nvPr>
            <p:ph type="title"/>
          </p:nvPr>
        </p:nvSpPr>
        <p:spPr>
          <a:xfrm>
            <a:off x="311700" y="391350"/>
            <a:ext cx="8520600" cy="6261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t>Research and Studies cont.2</a:t>
            </a:r>
            <a:endParaRPr/>
          </a:p>
          <a:p>
            <a:pPr indent="0" lvl="0" marL="0">
              <a:spcBef>
                <a:spcPts val="0"/>
              </a:spcBef>
              <a:spcAft>
                <a:spcPts val="0"/>
              </a:spcAft>
              <a:buNone/>
            </a:pPr>
            <a:r>
              <a:t/>
            </a:r>
            <a:endParaRPr/>
          </a:p>
        </p:txBody>
      </p:sp>
      <p:sp>
        <p:nvSpPr>
          <p:cNvPr id="91" name="Shape 91"/>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17500" lvl="0" marL="457200" rtl="0">
              <a:lnSpc>
                <a:spcPct val="100000"/>
              </a:lnSpc>
              <a:spcBef>
                <a:spcPts val="0"/>
              </a:spcBef>
              <a:spcAft>
                <a:spcPts val="0"/>
              </a:spcAft>
              <a:buClr>
                <a:srgbClr val="000000"/>
              </a:buClr>
              <a:buSzPts val="1400"/>
              <a:buChar char="●"/>
            </a:pPr>
            <a:r>
              <a:rPr lang="en" sz="1400">
                <a:solidFill>
                  <a:srgbClr val="000000"/>
                </a:solidFill>
                <a:highlight>
                  <a:schemeClr val="lt1"/>
                </a:highlight>
              </a:rPr>
              <a:t>But positioning both displays in equal inclination angles eliminated the differences in eye strain symptoms and increased proofreading speed in the screen condition (Experiment 4). </a:t>
            </a:r>
            <a:endParaRPr sz="1400">
              <a:solidFill>
                <a:srgbClr val="000000"/>
              </a:solidFill>
              <a:highlight>
                <a:schemeClr val="lt1"/>
              </a:highlight>
            </a:endParaRPr>
          </a:p>
          <a:p>
            <a:pPr indent="0" lvl="0" marL="0" rtl="0">
              <a:lnSpc>
                <a:spcPct val="100000"/>
              </a:lnSpc>
              <a:spcBef>
                <a:spcPts val="0"/>
              </a:spcBef>
              <a:spcAft>
                <a:spcPts val="0"/>
              </a:spcAft>
              <a:buNone/>
            </a:pPr>
            <a:r>
              <a:t/>
            </a:r>
            <a:endParaRPr sz="1400">
              <a:solidFill>
                <a:srgbClr val="000000"/>
              </a:solidFill>
              <a:highlight>
                <a:schemeClr val="lt1"/>
              </a:highlight>
            </a:endParaRPr>
          </a:p>
          <a:p>
            <a:pPr indent="-317500" lvl="0" marL="457200" rtl="0">
              <a:lnSpc>
                <a:spcPct val="100000"/>
              </a:lnSpc>
              <a:spcBef>
                <a:spcPts val="0"/>
              </a:spcBef>
              <a:spcAft>
                <a:spcPts val="0"/>
              </a:spcAft>
              <a:buClr>
                <a:srgbClr val="000000"/>
              </a:buClr>
              <a:buSzPts val="1400"/>
              <a:buChar char="●"/>
            </a:pPr>
            <a:r>
              <a:rPr lang="en" sz="1400">
                <a:solidFill>
                  <a:srgbClr val="000000"/>
                </a:solidFill>
                <a:highlight>
                  <a:schemeClr val="lt1"/>
                </a:highlight>
              </a:rPr>
              <a:t>A paper-like positioning of TFT-LCDs seems to enable unimpaired reading without evidence of increased physical strain. Practitioner Summary: Given the developments in screen technology, a re-assessment of the differences in proofreading speed and performance, well-being, and preference between computer screen and paper was conducted. </a:t>
            </a:r>
            <a:endParaRPr sz="1400">
              <a:solidFill>
                <a:srgbClr val="000000"/>
              </a:solidFill>
              <a:highlight>
                <a:schemeClr val="lt1"/>
              </a:highlight>
            </a:endParaRPr>
          </a:p>
          <a:p>
            <a:pPr indent="0" lvl="0" marL="0" rtl="0">
              <a:lnSpc>
                <a:spcPct val="100000"/>
              </a:lnSpc>
              <a:spcBef>
                <a:spcPts val="0"/>
              </a:spcBef>
              <a:spcAft>
                <a:spcPts val="0"/>
              </a:spcAft>
              <a:buNone/>
            </a:pPr>
            <a:r>
              <a:t/>
            </a:r>
            <a:endParaRPr b="1" sz="1400">
              <a:solidFill>
                <a:srgbClr val="000000"/>
              </a:solidFill>
              <a:highlight>
                <a:schemeClr val="lt1"/>
              </a:highlight>
            </a:endParaRPr>
          </a:p>
          <a:p>
            <a:pPr indent="-317500" lvl="0" marL="457200" rtl="0">
              <a:lnSpc>
                <a:spcPct val="100000"/>
              </a:lnSpc>
              <a:spcBef>
                <a:spcPts val="0"/>
              </a:spcBef>
              <a:spcAft>
                <a:spcPts val="0"/>
              </a:spcAft>
              <a:buClr>
                <a:srgbClr val="000000"/>
              </a:buClr>
              <a:buSzPts val="1400"/>
              <a:buChar char="●"/>
            </a:pPr>
            <a:r>
              <a:rPr b="1" lang="en" sz="1400">
                <a:solidFill>
                  <a:srgbClr val="000000"/>
                </a:solidFill>
                <a:highlight>
                  <a:schemeClr val="lt1"/>
                </a:highlight>
              </a:rPr>
              <a:t>State-of-the-art TFT-LCDs enable unimpaired reading, but a book-like positioning of screens seems necessary to minimise eyestrain symptoms.</a:t>
            </a:r>
            <a:endParaRPr sz="140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5" name="Shape 95"/>
        <p:cNvGrpSpPr/>
        <p:nvPr/>
      </p:nvGrpSpPr>
      <p:grpSpPr>
        <a:xfrm>
          <a:off x="0" y="0"/>
          <a:ext cx="0" cy="0"/>
          <a:chOff x="0" y="0"/>
          <a:chExt cx="0" cy="0"/>
        </a:xfrm>
      </p:grpSpPr>
      <p:sp>
        <p:nvSpPr>
          <p:cNvPr id="96" name="Shape 96"/>
          <p:cNvSpPr txBox="1"/>
          <p:nvPr>
            <p:ph type="title"/>
          </p:nvPr>
        </p:nvSpPr>
        <p:spPr>
          <a:xfrm>
            <a:off x="311700" y="391350"/>
            <a:ext cx="8520600" cy="6261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t>Examples</a:t>
            </a:r>
            <a:endParaRPr/>
          </a:p>
        </p:txBody>
      </p:sp>
      <p:sp>
        <p:nvSpPr>
          <p:cNvPr id="97" name="Shape 97"/>
          <p:cNvSpPr txBox="1"/>
          <p:nvPr>
            <p:ph idx="1" type="body"/>
          </p:nvPr>
        </p:nvSpPr>
        <p:spPr>
          <a:xfrm>
            <a:off x="4979100" y="1152475"/>
            <a:ext cx="3853200" cy="3416400"/>
          </a:xfrm>
          <a:prstGeom prst="rect">
            <a:avLst/>
          </a:prstGeom>
        </p:spPr>
        <p:txBody>
          <a:bodyPr anchorCtr="0" anchor="t" bIns="91425" lIns="91425" spcFirstLastPara="1" rIns="91425" wrap="square" tIns="91425">
            <a:noAutofit/>
          </a:bodyPr>
          <a:lstStyle/>
          <a:p>
            <a:pPr indent="0" lvl="0" marL="0" rtl="0" algn="ctr">
              <a:lnSpc>
                <a:spcPct val="100000"/>
              </a:lnSpc>
              <a:spcBef>
                <a:spcPts val="0"/>
              </a:spcBef>
              <a:spcAft>
                <a:spcPts val="0"/>
              </a:spcAft>
              <a:buNone/>
            </a:pPr>
            <a:r>
              <a:rPr lang="en" sz="1400">
                <a:solidFill>
                  <a:srgbClr val="FFFFFF"/>
                </a:solidFill>
                <a:latin typeface="Arial"/>
                <a:ea typeface="Arial"/>
                <a:cs typeface="Arial"/>
                <a:sym typeface="Arial"/>
              </a:rPr>
              <a:t>Sally sells seashells on the seashore.</a:t>
            </a:r>
            <a:endParaRPr sz="1400">
              <a:solidFill>
                <a:srgbClr val="FFFFFF"/>
              </a:solidFill>
              <a:latin typeface="Arial"/>
              <a:ea typeface="Arial"/>
              <a:cs typeface="Arial"/>
              <a:sym typeface="Arial"/>
            </a:endParaRPr>
          </a:p>
          <a:p>
            <a:pPr indent="0" lvl="0" marL="0">
              <a:spcBef>
                <a:spcPts val="0"/>
              </a:spcBef>
              <a:spcAft>
                <a:spcPts val="0"/>
              </a:spcAft>
              <a:buNone/>
            </a:pPr>
            <a:r>
              <a:rPr lang="en"/>
              <a:t>Contrast</a:t>
            </a:r>
            <a:endParaRPr/>
          </a:p>
          <a:p>
            <a:pPr indent="0" lvl="0" marL="0">
              <a:spcBef>
                <a:spcPts val="1600"/>
              </a:spcBef>
              <a:spcAft>
                <a:spcPts val="0"/>
              </a:spcAft>
              <a:buNone/>
            </a:pPr>
            <a:r>
              <a:t/>
            </a:r>
            <a:endParaRPr/>
          </a:p>
          <a:p>
            <a:pPr indent="0" lvl="0" marL="0">
              <a:spcBef>
                <a:spcPts val="1600"/>
              </a:spcBef>
              <a:spcAft>
                <a:spcPts val="0"/>
              </a:spcAft>
              <a:buNone/>
            </a:pPr>
            <a:r>
              <a:rPr lang="en"/>
              <a:t>White on Black is hard</a:t>
            </a:r>
            <a:endParaRPr/>
          </a:p>
          <a:p>
            <a:pPr indent="0" lvl="0" marL="0">
              <a:spcBef>
                <a:spcPts val="1600"/>
              </a:spcBef>
              <a:spcAft>
                <a:spcPts val="0"/>
              </a:spcAft>
              <a:buNone/>
            </a:pPr>
            <a:r>
              <a:t/>
            </a:r>
            <a:endParaRPr/>
          </a:p>
          <a:p>
            <a:pPr indent="0" lvl="0" marL="0">
              <a:spcBef>
                <a:spcPts val="1600"/>
              </a:spcBef>
              <a:spcAft>
                <a:spcPts val="1600"/>
              </a:spcAft>
              <a:buNone/>
            </a:pPr>
            <a:r>
              <a:rPr lang="en"/>
              <a:t>Black on White is best</a:t>
            </a:r>
            <a:endParaRPr/>
          </a:p>
        </p:txBody>
      </p:sp>
      <p:sp>
        <p:nvSpPr>
          <p:cNvPr id="98" name="Shape 98"/>
          <p:cNvSpPr/>
          <p:nvPr/>
        </p:nvSpPr>
        <p:spPr>
          <a:xfrm>
            <a:off x="311700" y="1152475"/>
            <a:ext cx="4667400" cy="909600"/>
          </a:xfrm>
          <a:prstGeom prst="rect">
            <a:avLst/>
          </a:prstGeom>
          <a:solidFill>
            <a:srgbClr val="CCCCCC"/>
          </a:solidFill>
          <a:ln cap="flat" cmpd="sng" w="9525">
            <a:solidFill>
              <a:schemeClr val="dk2"/>
            </a:solidFill>
            <a:prstDash val="solid"/>
            <a:round/>
            <a:headEnd len="med" w="med" type="none"/>
            <a:tailEnd len="med" w="med" type="none"/>
          </a:ln>
        </p:spPr>
        <p:txBody>
          <a:bodyPr anchorCtr="0" anchor="ctr" bIns="91425" lIns="91425" spcFirstLastPara="1" rIns="91425" wrap="square" tIns="91425">
            <a:noAutofit/>
          </a:bodyPr>
          <a:lstStyle/>
          <a:p>
            <a:pPr indent="0" lvl="0" marL="0" algn="ctr">
              <a:spcBef>
                <a:spcPts val="0"/>
              </a:spcBef>
              <a:spcAft>
                <a:spcPts val="0"/>
              </a:spcAft>
              <a:buNone/>
            </a:pPr>
            <a:r>
              <a:rPr lang="en">
                <a:solidFill>
                  <a:srgbClr val="C9DAF8"/>
                </a:solidFill>
              </a:rPr>
              <a:t>Sally sells seashells on the seashore.</a:t>
            </a:r>
            <a:endParaRPr>
              <a:solidFill>
                <a:srgbClr val="C9DAF8"/>
              </a:solidFill>
            </a:endParaRPr>
          </a:p>
        </p:txBody>
      </p:sp>
      <p:sp>
        <p:nvSpPr>
          <p:cNvPr id="99" name="Shape 99"/>
          <p:cNvSpPr/>
          <p:nvPr/>
        </p:nvSpPr>
        <p:spPr>
          <a:xfrm>
            <a:off x="311700" y="2180713"/>
            <a:ext cx="4667400" cy="909600"/>
          </a:xfrm>
          <a:prstGeom prst="rect">
            <a:avLst/>
          </a:prstGeom>
          <a:solidFill>
            <a:srgbClr val="000000"/>
          </a:solidFill>
          <a:ln cap="flat" cmpd="sng" w="9525">
            <a:solidFill>
              <a:schemeClr val="dk2"/>
            </a:solidFill>
            <a:prstDash val="solid"/>
            <a:round/>
            <a:headEnd len="med" w="med" type="none"/>
            <a:tailEnd len="med" w="med"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solidFill>
                  <a:srgbClr val="FFFFFF"/>
                </a:solidFill>
              </a:rPr>
              <a:t>Sally sells seashells on the seashore.</a:t>
            </a:r>
            <a:endParaRPr>
              <a:solidFill>
                <a:srgbClr val="FFFFFF"/>
              </a:solidFill>
            </a:endParaRPr>
          </a:p>
        </p:txBody>
      </p:sp>
      <p:sp>
        <p:nvSpPr>
          <p:cNvPr id="100" name="Shape 100"/>
          <p:cNvSpPr/>
          <p:nvPr/>
        </p:nvSpPr>
        <p:spPr>
          <a:xfrm>
            <a:off x="311700" y="3208950"/>
            <a:ext cx="4667400" cy="909600"/>
          </a:xfrm>
          <a:prstGeom prst="rect">
            <a:avLst/>
          </a:prstGeom>
          <a:solidFill>
            <a:srgbClr val="FFFFFF"/>
          </a:solidFill>
          <a:ln cap="flat" cmpd="sng" w="9525">
            <a:solidFill>
              <a:schemeClr val="dk2"/>
            </a:solidFill>
            <a:prstDash val="solid"/>
            <a:round/>
            <a:headEnd len="med" w="med" type="none"/>
            <a:tailEnd len="med" w="med"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Sally sells seashells on the seashore.</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4" name="Shape 104"/>
        <p:cNvGrpSpPr/>
        <p:nvPr/>
      </p:nvGrpSpPr>
      <p:grpSpPr>
        <a:xfrm>
          <a:off x="0" y="0"/>
          <a:ext cx="0" cy="0"/>
          <a:chOff x="0" y="0"/>
          <a:chExt cx="0" cy="0"/>
        </a:xfrm>
      </p:grpSpPr>
      <p:sp>
        <p:nvSpPr>
          <p:cNvPr id="105" name="Shape 105"/>
          <p:cNvSpPr txBox="1"/>
          <p:nvPr>
            <p:ph type="title"/>
          </p:nvPr>
        </p:nvSpPr>
        <p:spPr>
          <a:xfrm>
            <a:off x="311700" y="391350"/>
            <a:ext cx="8520600" cy="6261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t>Works Cited</a:t>
            </a:r>
            <a:endParaRPr/>
          </a:p>
        </p:txBody>
      </p:sp>
      <p:sp>
        <p:nvSpPr>
          <p:cNvPr id="106" name="Shape 106"/>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b="1" lang="en" sz="1400">
                <a:solidFill>
                  <a:srgbClr val="000000"/>
                </a:solidFill>
                <a:latin typeface="Times New Roman"/>
                <a:ea typeface="Times New Roman"/>
                <a:cs typeface="Times New Roman"/>
                <a:sym typeface="Times New Roman"/>
              </a:rPr>
              <a:t>100 Things Every Designer Needs To Know About People- Susan M. Weinschenk, Ph.D</a:t>
            </a:r>
            <a:r>
              <a:rPr lang="en" sz="1400">
                <a:solidFill>
                  <a:srgbClr val="000000"/>
                </a:solidFill>
                <a:latin typeface="Times New Roman"/>
                <a:ea typeface="Times New Roman"/>
                <a:cs typeface="Times New Roman"/>
                <a:sym typeface="Times New Roman"/>
              </a:rPr>
              <a:t>. : Weinschenk, S. (2011). 100 things every designer needs to know about people. Berkeley: New Riders.</a:t>
            </a:r>
            <a:endParaRPr sz="1400">
              <a:solidFill>
                <a:srgbClr val="000000"/>
              </a:solidFill>
              <a:latin typeface="Times New Roman"/>
              <a:ea typeface="Times New Roman"/>
              <a:cs typeface="Times New Roman"/>
              <a:sym typeface="Times New Roman"/>
            </a:endParaRPr>
          </a:p>
          <a:p>
            <a:pPr indent="0" lvl="0" marL="0" rtl="0">
              <a:lnSpc>
                <a:spcPct val="100000"/>
              </a:lnSpc>
              <a:spcBef>
                <a:spcPts val="1600"/>
              </a:spcBef>
              <a:spcAft>
                <a:spcPts val="0"/>
              </a:spcAft>
              <a:buNone/>
            </a:pPr>
            <a:r>
              <a:rPr b="1" lang="en" sz="1400">
                <a:solidFill>
                  <a:srgbClr val="000000"/>
                </a:solidFill>
                <a:latin typeface="Times New Roman"/>
                <a:ea typeface="Times New Roman"/>
                <a:cs typeface="Times New Roman"/>
                <a:sym typeface="Times New Roman"/>
              </a:rPr>
              <a:t>The Reading Brain in the Digital Age: The Science Of Paper Versus Screens. </a:t>
            </a:r>
            <a:r>
              <a:rPr lang="en" sz="1400">
                <a:solidFill>
                  <a:srgbClr val="000000"/>
                </a:solidFill>
                <a:latin typeface="Times New Roman"/>
                <a:ea typeface="Times New Roman"/>
                <a:cs typeface="Times New Roman"/>
                <a:sym typeface="Times New Roman"/>
              </a:rPr>
              <a:t>Jaber, Ferris. The Scientific American. April 11, 2013. </a:t>
            </a:r>
            <a:r>
              <a:rPr lang="en" sz="1400" u="sng">
                <a:solidFill>
                  <a:schemeClr val="hlink"/>
                </a:solidFill>
                <a:latin typeface="Times New Roman"/>
                <a:ea typeface="Times New Roman"/>
                <a:cs typeface="Times New Roman"/>
                <a:sym typeface="Times New Roman"/>
                <a:hlinkClick r:id="rId3"/>
              </a:rPr>
              <a:t>https://www.scientificamerican.com/article/reading-paper-screens/</a:t>
            </a:r>
            <a:br>
              <a:rPr lang="en" sz="1400">
                <a:solidFill>
                  <a:srgbClr val="000000"/>
                </a:solidFill>
                <a:latin typeface="Times New Roman"/>
                <a:ea typeface="Times New Roman"/>
                <a:cs typeface="Times New Roman"/>
                <a:sym typeface="Times New Roman"/>
              </a:rPr>
            </a:br>
            <a:endParaRPr sz="1400">
              <a:solidFill>
                <a:srgbClr val="000000"/>
              </a:solidFill>
              <a:latin typeface="Times New Roman"/>
              <a:ea typeface="Times New Roman"/>
              <a:cs typeface="Times New Roman"/>
              <a:sym typeface="Times New Roman"/>
            </a:endParaRPr>
          </a:p>
          <a:p>
            <a:pPr indent="0" lvl="0" marL="0" rtl="0">
              <a:lnSpc>
                <a:spcPct val="100000"/>
              </a:lnSpc>
              <a:spcBef>
                <a:spcPts val="200"/>
              </a:spcBef>
              <a:spcAft>
                <a:spcPts val="1600"/>
              </a:spcAft>
              <a:buNone/>
            </a:pPr>
            <a:r>
              <a:rPr lang="en" sz="1400">
                <a:solidFill>
                  <a:srgbClr val="000000"/>
                </a:solidFill>
                <a:latin typeface="Times New Roman"/>
                <a:ea typeface="Times New Roman"/>
                <a:cs typeface="Times New Roman"/>
                <a:sym typeface="Times New Roman"/>
              </a:rPr>
              <a:t>Köpper, M, et al. “</a:t>
            </a:r>
            <a:r>
              <a:rPr b="1" lang="en" sz="1400">
                <a:solidFill>
                  <a:srgbClr val="000000"/>
                </a:solidFill>
                <a:latin typeface="Times New Roman"/>
                <a:ea typeface="Times New Roman"/>
                <a:cs typeface="Times New Roman"/>
                <a:sym typeface="Times New Roman"/>
              </a:rPr>
              <a:t>Reading from Computer Screen versus Reading from Paper: Does It Still Make a Difference?</a:t>
            </a:r>
            <a:r>
              <a:rPr lang="en" sz="1400">
                <a:solidFill>
                  <a:srgbClr val="000000"/>
                </a:solidFill>
                <a:latin typeface="Times New Roman"/>
                <a:ea typeface="Times New Roman"/>
                <a:cs typeface="Times New Roman"/>
                <a:sym typeface="Times New Roman"/>
              </a:rPr>
              <a:t>” Ergonomics., U.S. National Library of Medicine, May 2016, www.ncbi.nlm.nih.gov/pubmed/26736059.</a:t>
            </a:r>
            <a:endParaRPr sz="1400">
              <a:solidFill>
                <a:srgbClr val="000000"/>
              </a:solidFill>
              <a:latin typeface="Times New Roman"/>
              <a:ea typeface="Times New Roman"/>
              <a:cs typeface="Times New Roman"/>
              <a:sym typeface="Times New Roman"/>
            </a:endParaRPr>
          </a:p>
        </p:txBody>
      </p:sp>
    </p:spTree>
  </p:cSld>
  <p:clrMapOvr>
    <a:masterClrMapping/>
  </p:clrMapOvr>
</p:sld>
</file>

<file path=ppt/theme/theme1.xml><?xml version="1.0" encoding="utf-8"?>
<a:theme xmlns:a="http://schemas.openxmlformats.org/drawingml/2006/main" xmlns:r="http://schemas.openxmlformats.org/officeDocument/2006/relationships" name="Coral">
  <a:themeElements>
    <a:clrScheme name="Coral">
      <a:dk1>
        <a:srgbClr val="F55E61"/>
      </a:dk1>
      <a:lt1>
        <a:srgbClr val="FFFFFF"/>
      </a:lt1>
      <a:dk2>
        <a:srgbClr val="5E696C"/>
      </a:dk2>
      <a:lt2>
        <a:srgbClr val="BFC7CA"/>
      </a:lt2>
      <a:accent1>
        <a:srgbClr val="1E2D31"/>
      </a:accent1>
      <a:accent2>
        <a:srgbClr val="273C42"/>
      </a:accent2>
      <a:accent3>
        <a:srgbClr val="83D061"/>
      </a:accent3>
      <a:accent4>
        <a:srgbClr val="F6CD4C"/>
      </a:accent4>
      <a:accent5>
        <a:srgbClr val="AF4345"/>
      </a:accent5>
      <a:accent6>
        <a:srgbClr val="F58F8F"/>
      </a:accent6>
      <a:hlink>
        <a:srgbClr val="AF4345"/>
      </a:hlink>
      <a:folHlink>
        <a:srgbClr val="AF4345"/>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