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Proxima Nova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roximaNova-bold.fntdata"/><Relationship Id="rId14" Type="http://schemas.openxmlformats.org/officeDocument/2006/relationships/font" Target="fonts/ProximaNova-regular.fntdata"/><Relationship Id="rId17" Type="http://schemas.openxmlformats.org/officeDocument/2006/relationships/font" Target="fonts/ProximaNova-boldItalic.fntdata"/><Relationship Id="rId16" Type="http://schemas.openxmlformats.org/officeDocument/2006/relationships/font" Target="fonts/ProximaNova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Shape 16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311700" y="355900"/>
            <a:ext cx="8520600" cy="27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People Read Faster on Longer Lines</a:t>
            </a:r>
            <a:endParaRPr sz="40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r>
              <a:rPr lang="en"/>
              <a:t>ut,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Prefer Shorter Lines</a:t>
            </a:r>
            <a:endParaRPr/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311700" y="31051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Evan, Scott, and Corey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Long Lines</a:t>
            </a:r>
            <a:endParaRPr/>
          </a:p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311700" y="1185775"/>
            <a:ext cx="8520600" cy="27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100 characters per line is optimal for reading speed.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Long lines do not interfere with saccades and fixations.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Moving from one line to the next disrupts the flow of eye movements, slowing down reading speed.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Saccades are the time spent between words (.1sec)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Fixations are the time spent looking at a word(s) (.25sec)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Short Lines</a:t>
            </a:r>
            <a:endParaRPr/>
          </a:p>
        </p:txBody>
      </p:sp>
      <p:sp>
        <p:nvSpPr>
          <p:cNvPr id="72" name="Shape 72"/>
          <p:cNvSpPr txBox="1"/>
          <p:nvPr>
            <p:ph idx="1" type="subTitle"/>
          </p:nvPr>
        </p:nvSpPr>
        <p:spPr>
          <a:xfrm>
            <a:off x="311700" y="1185775"/>
            <a:ext cx="4250100" cy="30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People prefer 45 to 72 character lines.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They think they read short lines faster than long lines.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Short Lines frequently interrupt saccades and fixations.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4724600" y="1215900"/>
            <a:ext cx="4250100" cy="30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Interrupting reading flow slows down reading.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Multiple short columns can be useful to draw people in because they prefer to read them, even if it is not the best way to read.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ctrTitle"/>
          </p:nvPr>
        </p:nvSpPr>
        <p:spPr>
          <a:xfrm>
            <a:off x="311700" y="355900"/>
            <a:ext cx="8520600" cy="27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Examples</a:t>
            </a:r>
            <a:endParaRPr sz="6000"/>
          </a:p>
        </p:txBody>
      </p:sp>
      <p:sp>
        <p:nvSpPr>
          <p:cNvPr id="79" name="Shape 79"/>
          <p:cNvSpPr txBox="1"/>
          <p:nvPr>
            <p:ph idx="1" type="subTitle"/>
          </p:nvPr>
        </p:nvSpPr>
        <p:spPr>
          <a:xfrm>
            <a:off x="311700" y="31051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different line lengths.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311700" y="355900"/>
            <a:ext cx="8520600" cy="27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The last 2 slides</a:t>
            </a:r>
            <a:endParaRPr sz="6000"/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311700" y="31051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lol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Short</a:t>
            </a:r>
            <a:r>
              <a:rPr lang="en"/>
              <a:t> Lines</a:t>
            </a:r>
            <a:endParaRPr/>
          </a:p>
        </p:txBody>
      </p:sp>
      <p:sp>
        <p:nvSpPr>
          <p:cNvPr id="91" name="Shape 91"/>
          <p:cNvSpPr txBox="1"/>
          <p:nvPr>
            <p:ph idx="1" type="subTitle"/>
          </p:nvPr>
        </p:nvSpPr>
        <p:spPr>
          <a:xfrm>
            <a:off x="311700" y="1185775"/>
            <a:ext cx="8520600" cy="27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33333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37708"/>
            <a:ext cx="9143998" cy="3582483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-52050" y="4896400"/>
            <a:ext cx="9144000" cy="1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https://www.nbcnews.com/politics/white-house/scores-top-white-house-officials-lack-permanent-security-clearances-n848191</a:t>
            </a:r>
            <a:endParaRPr sz="1000"/>
          </a:p>
        </p:txBody>
      </p:sp>
    </p:spTree>
  </p:cSld>
  <p:clrMapOvr>
    <a:masterClrMapping/>
  </p:clrMapOvr>
  <p:transition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Short Lines</a:t>
            </a:r>
            <a:endParaRPr/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311700" y="1185775"/>
            <a:ext cx="8520600" cy="27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Short lines are seen more in news.</a:t>
            </a:r>
            <a:endParaRPr/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Used to entice readers into reading.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Long Lines</a:t>
            </a:r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-52050" y="4896400"/>
            <a:ext cx="9144000" cy="1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https://www.fanfiction.net/s/12797576/1/Operaci%C3%B3n-Valkiria</a:t>
            </a:r>
            <a:endParaRPr sz="1000"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02663"/>
            <a:ext cx="9144000" cy="1823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3E4C50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ctrTitle"/>
          </p:nvPr>
        </p:nvSpPr>
        <p:spPr>
          <a:xfrm>
            <a:off x="311700" y="214375"/>
            <a:ext cx="8520600" cy="9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Long Lines</a:t>
            </a:r>
            <a:endParaRPr/>
          </a:p>
        </p:txBody>
      </p:sp>
      <p:sp>
        <p:nvSpPr>
          <p:cNvPr id="112" name="Shape 112"/>
          <p:cNvSpPr txBox="1"/>
          <p:nvPr>
            <p:ph idx="1" type="subTitle"/>
          </p:nvPr>
        </p:nvSpPr>
        <p:spPr>
          <a:xfrm>
            <a:off x="311700" y="1185775"/>
            <a:ext cx="8520600" cy="27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Long lines are seen more in text heavy sites like forums or sites dedicated to stories.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