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7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1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6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9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63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4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3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43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9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C0EEF-7036-4A9D-95BB-DC944B1B142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8EDF-C5E7-437D-B461-2F84F1F75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3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59400" y="330200"/>
            <a:ext cx="1447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/>
          <p:nvPr/>
        </p:nvCxnSpPr>
        <p:spPr>
          <a:xfrm>
            <a:off x="6908800" y="990600"/>
            <a:ext cx="2755900" cy="2127250"/>
          </a:xfrm>
          <a:prstGeom prst="bentConnector3">
            <a:avLst/>
          </a:prstGeom>
          <a:ln w="60325">
            <a:miter lim="800000"/>
            <a:headEnd type="triangl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16200000" flipH="1">
            <a:off x="5691877" y="2073275"/>
            <a:ext cx="952503" cy="133350"/>
          </a:xfrm>
          <a:prstGeom prst="bentConnector3">
            <a:avLst/>
          </a:prstGeom>
          <a:ln w="60325">
            <a:miter lim="800000"/>
            <a:headEnd type="triangl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7" idx="1"/>
          </p:cNvCxnSpPr>
          <p:nvPr/>
        </p:nvCxnSpPr>
        <p:spPr>
          <a:xfrm rot="10800000" flipV="1">
            <a:off x="3136900" y="901700"/>
            <a:ext cx="2222500" cy="2216150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257300" y="3902529"/>
            <a:ext cx="1064971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322271" y="3902529"/>
            <a:ext cx="814629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5181600" y="3902529"/>
            <a:ext cx="1064971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246571" y="3902529"/>
            <a:ext cx="814629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9462414" y="3902529"/>
            <a:ext cx="1064971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0527385" y="3902529"/>
            <a:ext cx="814629" cy="13425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9934142" y="2663826"/>
            <a:ext cx="1000557" cy="908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5857443" y="2777220"/>
            <a:ext cx="1000557" cy="908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1779395" y="2777220"/>
            <a:ext cx="1000557" cy="908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979714" y="5437414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2672225" y="5413375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1961475" y="5997122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5050491" y="5571218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6743002" y="5547179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5950607" y="6130926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9331305" y="5502728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/>
          <p:cNvSpPr/>
          <p:nvPr/>
        </p:nvSpPr>
        <p:spPr>
          <a:xfrm>
            <a:off x="11023816" y="5478689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Isosceles Triangle 66"/>
          <p:cNvSpPr/>
          <p:nvPr/>
        </p:nvSpPr>
        <p:spPr>
          <a:xfrm>
            <a:off x="10209187" y="6029779"/>
            <a:ext cx="636395" cy="391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2322271" y="3986666"/>
            <a:ext cx="0" cy="17804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254746" y="3918176"/>
            <a:ext cx="0" cy="17804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527385" y="3918176"/>
            <a:ext cx="0" cy="17804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9897596" y="52614"/>
            <a:ext cx="18959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dobe Arabic" panose="02040503050201020203" pitchFamily="18" charset="-78"/>
              </a:rPr>
              <a:t>Hierarchical Navigation</a:t>
            </a:r>
            <a:endParaRPr lang="en-US" sz="3200" b="1" dirty="0">
              <a:latin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910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68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Adobe Arabic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Mensah, John</dc:creator>
  <cp:lastModifiedBy>Mensah, John</cp:lastModifiedBy>
  <cp:revision>3</cp:revision>
  <dcterms:created xsi:type="dcterms:W3CDTF">2018-03-19T22:00:04Z</dcterms:created>
  <dcterms:modified xsi:type="dcterms:W3CDTF">2018-03-19T22:29:49Z</dcterms:modified>
</cp:coreProperties>
</file>