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48" r:id="rId1"/>
    <p:sldMasterId id="2147483660" r:id="rId2"/>
    <p:sldMasterId id="2147483675" r:id="rId3"/>
  </p:sldMasterIdLst>
  <p:sldIdLst>
    <p:sldId id="256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microsoft.com/office/2015/10/relationships/revisionInfo" Target="revisionInfo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547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959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684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177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950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5591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9870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97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399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30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323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3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4943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7541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2499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7318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695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564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229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2323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3375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0093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6284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5379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7DE6118-2437-4B30-8E3C-4D2BE6020583}" type="datetimeFigureOut">
              <a:rPr lang="en-US" smtClean="0"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728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5648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998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0DCB6-BCA6-4590-B5D8-DDE822AAFA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640" y="998289"/>
            <a:ext cx="5467184" cy="782753"/>
          </a:xfrm>
        </p:spPr>
        <p:txBody>
          <a:bodyPr/>
          <a:lstStyle/>
          <a:p>
            <a:r>
              <a:rPr lang="en-US" sz="4000" b="1" i="1" dirty="0">
                <a:latin typeface="Old English Text MT" panose="03040902040508030806" pitchFamily="66" charset="0"/>
              </a:rPr>
              <a:t>Old </a:t>
            </a:r>
            <a:r>
              <a:rPr lang="en-US" sz="4000" b="1" i="1" dirty="0" err="1">
                <a:latin typeface="Old English Text MT" panose="03040902040508030806" pitchFamily="66" charset="0"/>
              </a:rPr>
              <a:t>ENglish</a:t>
            </a:r>
            <a:endParaRPr lang="en-US" sz="4000" b="1" i="1" dirty="0">
              <a:latin typeface="Old English Text MT" panose="03040902040508030806" pitchFamily="66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29071E-C209-4D73-8531-F0304E916F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02988" y="1953564"/>
            <a:ext cx="6831673" cy="1086237"/>
          </a:xfrm>
        </p:spPr>
        <p:txBody>
          <a:bodyPr/>
          <a:lstStyle/>
          <a:p>
            <a:r>
              <a:rPr lang="en-US" dirty="0">
                <a:latin typeface="Old English Text MT" panose="03040902040508030806" pitchFamily="66" charset="0"/>
              </a:rPr>
              <a:t>Pack my box with five dozen liquor jugs.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D68055-CDC5-4BD2-BA17-B661136CBC2B}"/>
              </a:ext>
            </a:extLst>
          </p:cNvPr>
          <p:cNvSpPr txBox="1"/>
          <p:nvPr/>
        </p:nvSpPr>
        <p:spPr>
          <a:xfrm>
            <a:off x="2902590" y="1713930"/>
            <a:ext cx="3707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Old English Text MT" panose="03040902040508030806" pitchFamily="66" charset="0"/>
              </a:rPr>
              <a:t>Braunier Solano </a:t>
            </a:r>
            <a:r>
              <a:rPr lang="en-US" dirty="0" err="1">
                <a:latin typeface="Old English Text MT" panose="03040902040508030806" pitchFamily="66" charset="0"/>
              </a:rPr>
              <a:t>Cubero</a:t>
            </a:r>
            <a:endParaRPr lang="en-US" dirty="0">
              <a:latin typeface="Old English Text MT" panose="03040902040508030806" pitchFamily="66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F99D7D-2843-4A82-B581-15D56F47A28A}"/>
              </a:ext>
            </a:extLst>
          </p:cNvPr>
          <p:cNvSpPr/>
          <p:nvPr/>
        </p:nvSpPr>
        <p:spPr>
          <a:xfrm>
            <a:off x="3391948" y="3212323"/>
            <a:ext cx="77150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ld English Text MT" panose="03040902040508030806" pitchFamily="66" charset="0"/>
              </a:rPr>
              <a:t>Lorem ipsum dolor sit </a:t>
            </a:r>
            <a:r>
              <a:rPr lang="en-US" dirty="0" err="1">
                <a:latin typeface="Old English Text MT" panose="03040902040508030806" pitchFamily="66" charset="0"/>
              </a:rPr>
              <a:t>amet</a:t>
            </a:r>
            <a:r>
              <a:rPr lang="en-US" dirty="0">
                <a:latin typeface="Old English Text MT" panose="03040902040508030806" pitchFamily="66" charset="0"/>
              </a:rPr>
              <a:t>, </a:t>
            </a:r>
            <a:r>
              <a:rPr lang="en-US" dirty="0" err="1">
                <a:latin typeface="Old English Text MT" panose="03040902040508030806" pitchFamily="66" charset="0"/>
              </a:rPr>
              <a:t>sunt</a:t>
            </a:r>
            <a:r>
              <a:rPr lang="en-US" dirty="0">
                <a:latin typeface="Old English Text MT" panose="03040902040508030806" pitchFamily="66" charset="0"/>
              </a:rPr>
              <a:t> vestibulum </a:t>
            </a:r>
            <a:r>
              <a:rPr lang="en-US" dirty="0" err="1">
                <a:latin typeface="Old English Text MT" panose="03040902040508030806" pitchFamily="66" charset="0"/>
              </a:rPr>
              <a:t>bibendum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justo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eget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facilisis</a:t>
            </a:r>
            <a:r>
              <a:rPr lang="en-US" dirty="0">
                <a:latin typeface="Old English Text MT" panose="03040902040508030806" pitchFamily="66" charset="0"/>
              </a:rPr>
              <a:t>, </a:t>
            </a:r>
            <a:r>
              <a:rPr lang="en-US" dirty="0" err="1">
                <a:latin typeface="Old English Text MT" panose="03040902040508030806" pitchFamily="66" charset="0"/>
              </a:rPr>
              <a:t>vulputate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feugiat</a:t>
            </a:r>
            <a:r>
              <a:rPr lang="en-US" dirty="0">
                <a:latin typeface="Old English Text MT" panose="03040902040508030806" pitchFamily="66" charset="0"/>
              </a:rPr>
              <a:t>. </a:t>
            </a:r>
            <a:r>
              <a:rPr lang="en-US" dirty="0" err="1">
                <a:latin typeface="Old English Text MT" panose="03040902040508030806" pitchFamily="66" charset="0"/>
              </a:rPr>
              <a:t>Condimentum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officiis</a:t>
            </a:r>
            <a:r>
              <a:rPr lang="en-US" dirty="0">
                <a:latin typeface="Old English Text MT" panose="03040902040508030806" pitchFamily="66" charset="0"/>
              </a:rPr>
              <a:t> mi. Integer </a:t>
            </a:r>
            <a:r>
              <a:rPr lang="en-US" dirty="0" err="1">
                <a:latin typeface="Old English Text MT" panose="03040902040508030806" pitchFamily="66" charset="0"/>
              </a:rPr>
              <a:t>nibh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necessitatibus</a:t>
            </a:r>
            <a:r>
              <a:rPr lang="en-US" dirty="0">
                <a:latin typeface="Old English Text MT" panose="03040902040508030806" pitchFamily="66" charset="0"/>
              </a:rPr>
              <a:t> libero </a:t>
            </a:r>
            <a:r>
              <a:rPr lang="en-US" dirty="0" err="1">
                <a:latin typeface="Old English Text MT" panose="03040902040508030806" pitchFamily="66" charset="0"/>
              </a:rPr>
              <a:t>vulputate</a:t>
            </a:r>
            <a:r>
              <a:rPr lang="en-US" dirty="0">
                <a:latin typeface="Old English Text MT" panose="03040902040508030806" pitchFamily="66" charset="0"/>
              </a:rPr>
              <a:t> magna, </a:t>
            </a:r>
            <a:r>
              <a:rPr lang="en-US" dirty="0" err="1">
                <a:latin typeface="Old English Text MT" panose="03040902040508030806" pitchFamily="66" charset="0"/>
              </a:rPr>
              <a:t>aliquam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volutpat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blandit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sed</a:t>
            </a:r>
            <a:r>
              <a:rPr lang="en-US" dirty="0">
                <a:latin typeface="Old English Text MT" panose="03040902040508030806" pitchFamily="66" charset="0"/>
              </a:rPr>
              <a:t>, mi vestibulum </a:t>
            </a:r>
            <a:r>
              <a:rPr lang="en-US" dirty="0" err="1">
                <a:latin typeface="Old English Text MT" panose="03040902040508030806" pitchFamily="66" charset="0"/>
              </a:rPr>
              <a:t>elementum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erat</a:t>
            </a:r>
            <a:r>
              <a:rPr lang="en-US" dirty="0">
                <a:latin typeface="Old English Text MT" panose="03040902040508030806" pitchFamily="66" charset="0"/>
              </a:rPr>
              <a:t> non </a:t>
            </a:r>
            <a:r>
              <a:rPr lang="en-US" dirty="0" err="1">
                <a:latin typeface="Old English Text MT" panose="03040902040508030806" pitchFamily="66" charset="0"/>
              </a:rPr>
              <a:t>nec</a:t>
            </a:r>
            <a:r>
              <a:rPr lang="en-US" dirty="0">
                <a:latin typeface="Old English Text MT" panose="03040902040508030806" pitchFamily="66" charset="0"/>
              </a:rPr>
              <a:t>. </a:t>
            </a:r>
            <a:r>
              <a:rPr lang="en-US" dirty="0" err="1">
                <a:latin typeface="Old English Text MT" panose="03040902040508030806" pitchFamily="66" charset="0"/>
              </a:rPr>
              <a:t>Nisl</a:t>
            </a:r>
            <a:r>
              <a:rPr lang="en-US" dirty="0">
                <a:latin typeface="Old English Text MT" panose="03040902040508030806" pitchFamily="66" charset="0"/>
              </a:rPr>
              <a:t> sed. Et </a:t>
            </a:r>
            <a:r>
              <a:rPr lang="en-US" dirty="0" err="1">
                <a:latin typeface="Old English Text MT" panose="03040902040508030806" pitchFamily="66" charset="0"/>
              </a:rPr>
              <a:t>turpis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wisi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volutpat</a:t>
            </a:r>
            <a:r>
              <a:rPr lang="en-US" dirty="0">
                <a:latin typeface="Old English Text MT" panose="03040902040508030806" pitchFamily="66" charset="0"/>
              </a:rPr>
              <a:t> dui </a:t>
            </a:r>
            <a:r>
              <a:rPr lang="en-US" dirty="0" err="1">
                <a:latin typeface="Old English Text MT" panose="03040902040508030806" pitchFamily="66" charset="0"/>
              </a:rPr>
              <a:t>massa</a:t>
            </a:r>
            <a:r>
              <a:rPr lang="en-US" dirty="0">
                <a:latin typeface="Old English Text MT" panose="03040902040508030806" pitchFamily="66" charset="0"/>
              </a:rPr>
              <a:t>, </a:t>
            </a:r>
            <a:r>
              <a:rPr lang="en-US" dirty="0" err="1">
                <a:latin typeface="Old English Text MT" panose="03040902040508030806" pitchFamily="66" charset="0"/>
              </a:rPr>
              <a:t>nulla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lacus</a:t>
            </a:r>
            <a:r>
              <a:rPr lang="en-US" dirty="0">
                <a:latin typeface="Old English Text MT" panose="03040902040508030806" pitchFamily="66" charset="0"/>
              </a:rPr>
              <a:t> in in, </a:t>
            </a:r>
            <a:r>
              <a:rPr lang="en-US" dirty="0" err="1">
                <a:latin typeface="Old English Text MT" panose="03040902040508030806" pitchFamily="66" charset="0"/>
              </a:rPr>
              <a:t>sodales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pretium</a:t>
            </a:r>
            <a:r>
              <a:rPr lang="en-US" dirty="0">
                <a:latin typeface="Old English Text MT" panose="03040902040508030806" pitchFamily="66" charset="0"/>
              </a:rPr>
              <a:t> in id ad </a:t>
            </a:r>
            <a:r>
              <a:rPr lang="en-US" dirty="0" err="1">
                <a:latin typeface="Old English Text MT" panose="03040902040508030806" pitchFamily="66" charset="0"/>
              </a:rPr>
              <a:t>quam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sem</a:t>
            </a:r>
            <a:r>
              <a:rPr lang="en-US" dirty="0">
                <a:latin typeface="Old English Text MT" panose="03040902040508030806" pitchFamily="66" charset="0"/>
              </a:rPr>
              <a:t>, at </a:t>
            </a:r>
            <a:r>
              <a:rPr lang="en-US" dirty="0" err="1">
                <a:latin typeface="Old English Text MT" panose="03040902040508030806" pitchFamily="66" charset="0"/>
              </a:rPr>
              <a:t>arcu</a:t>
            </a:r>
            <a:r>
              <a:rPr lang="en-US" dirty="0">
                <a:latin typeface="Old English Text MT" panose="03040902040508030806" pitchFamily="66" charset="0"/>
              </a:rPr>
              <a:t> in, ac </a:t>
            </a:r>
            <a:r>
              <a:rPr lang="en-US" dirty="0" err="1">
                <a:latin typeface="Old English Text MT" panose="03040902040508030806" pitchFamily="66" charset="0"/>
              </a:rPr>
              <a:t>scelerisque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nisl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arcu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nascetur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nullam</a:t>
            </a:r>
            <a:r>
              <a:rPr lang="en-US" dirty="0">
                <a:latin typeface="Old English Text MT" panose="03040902040508030806" pitchFamily="66" charset="0"/>
              </a:rPr>
              <a:t>. Alias </a:t>
            </a:r>
            <a:r>
              <a:rPr lang="en-US" dirty="0" err="1">
                <a:latin typeface="Old English Text MT" panose="03040902040508030806" pitchFamily="66" charset="0"/>
              </a:rPr>
              <a:t>lacus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tellus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venenatis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urna</a:t>
            </a:r>
            <a:r>
              <a:rPr lang="en-US" dirty="0">
                <a:latin typeface="Old English Text MT" panose="03040902040508030806" pitchFamily="66" charset="0"/>
              </a:rPr>
              <a:t>, </a:t>
            </a:r>
            <a:r>
              <a:rPr lang="en-US" dirty="0" err="1">
                <a:latin typeface="Old English Text MT" panose="03040902040508030806" pitchFamily="66" charset="0"/>
              </a:rPr>
              <a:t>amet</a:t>
            </a:r>
            <a:r>
              <a:rPr lang="en-US" dirty="0">
                <a:latin typeface="Old English Text MT" panose="03040902040508030806" pitchFamily="66" charset="0"/>
              </a:rPr>
              <a:t> at </a:t>
            </a:r>
            <a:r>
              <a:rPr lang="en-US" dirty="0" err="1">
                <a:latin typeface="Old English Text MT" panose="03040902040508030806" pitchFamily="66" charset="0"/>
              </a:rPr>
              <a:t>quis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auctor</a:t>
            </a:r>
            <a:r>
              <a:rPr lang="en-US" dirty="0">
                <a:latin typeface="Old English Text MT" panose="03040902040508030806" pitchFamily="66" charset="0"/>
              </a:rPr>
              <a:t>. Duis </a:t>
            </a:r>
            <a:r>
              <a:rPr lang="en-US" dirty="0" err="1">
                <a:latin typeface="Old English Text MT" panose="03040902040508030806" pitchFamily="66" charset="0"/>
              </a:rPr>
              <a:t>phasellus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lectus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natoque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risus</a:t>
            </a:r>
            <a:r>
              <a:rPr lang="en-US" dirty="0">
                <a:latin typeface="Old English Text MT" panose="03040902040508030806" pitchFamily="66" charset="0"/>
              </a:rPr>
              <a:t>, </a:t>
            </a:r>
            <a:r>
              <a:rPr lang="en-US" dirty="0" err="1">
                <a:latin typeface="Old English Text MT" panose="03040902040508030806" pitchFamily="66" charset="0"/>
              </a:rPr>
              <a:t>nonummy</a:t>
            </a:r>
            <a:r>
              <a:rPr lang="en-US" dirty="0">
                <a:latin typeface="Old English Text MT" panose="03040902040508030806" pitchFamily="66" charset="0"/>
              </a:rPr>
              <a:t> id </a:t>
            </a:r>
            <a:r>
              <a:rPr lang="en-US" dirty="0" err="1">
                <a:latin typeface="Old English Text MT" panose="03040902040508030806" pitchFamily="66" charset="0"/>
              </a:rPr>
              <a:t>aliquam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suspendisse</a:t>
            </a:r>
            <a:r>
              <a:rPr lang="en-US" dirty="0">
                <a:latin typeface="Old English Text MT" panose="03040902040508030806" pitchFamily="66" charset="0"/>
              </a:rPr>
              <a:t> pulvinar </a:t>
            </a:r>
            <a:r>
              <a:rPr lang="en-US" dirty="0" err="1">
                <a:latin typeface="Old English Text MT" panose="03040902040508030806" pitchFamily="66" charset="0"/>
              </a:rPr>
              <a:t>similique</a:t>
            </a:r>
            <a:r>
              <a:rPr lang="en-US" dirty="0">
                <a:latin typeface="Old English Text MT" panose="03040902040508030806" pitchFamily="66" charset="0"/>
              </a:rPr>
              <a:t>, </a:t>
            </a:r>
            <a:r>
              <a:rPr lang="en-US" dirty="0" err="1">
                <a:latin typeface="Old English Text MT" panose="03040902040508030806" pitchFamily="66" charset="0"/>
              </a:rPr>
              <a:t>hac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praesent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eget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erat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luctus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inceptos</a:t>
            </a:r>
            <a:r>
              <a:rPr lang="en-US" dirty="0">
                <a:latin typeface="Old English Text MT" panose="03040902040508030806" pitchFamily="66" charset="0"/>
              </a:rPr>
              <a:t>, </a:t>
            </a:r>
            <a:r>
              <a:rPr lang="en-US" dirty="0" err="1">
                <a:latin typeface="Old English Text MT" panose="03040902040508030806" pitchFamily="66" charset="0"/>
              </a:rPr>
              <a:t>nullam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adipiscing</a:t>
            </a:r>
            <a:r>
              <a:rPr lang="en-US" dirty="0">
                <a:latin typeface="Old English Text MT" panose="03040902040508030806" pitchFamily="66" charset="0"/>
              </a:rPr>
              <a:t> </a:t>
            </a:r>
            <a:r>
              <a:rPr lang="en-US" dirty="0" err="1">
                <a:latin typeface="Old English Text MT" panose="03040902040508030806" pitchFamily="66" charset="0"/>
              </a:rPr>
              <a:t>molestie</a:t>
            </a:r>
            <a:r>
              <a:rPr lang="en-US" dirty="0">
                <a:latin typeface="Old English Text MT" panose="03040902040508030806" pitchFamily="66" charset="0"/>
              </a:rPr>
              <a:t> gravida et </a:t>
            </a:r>
            <a:r>
              <a:rPr lang="en-US" dirty="0" err="1">
                <a:latin typeface="Old English Text MT" panose="03040902040508030806" pitchFamily="66" charset="0"/>
              </a:rPr>
              <a:t>pede</a:t>
            </a:r>
            <a:r>
              <a:rPr lang="en-US" dirty="0">
                <a:latin typeface="Old English Text MT" panose="03040902040508030806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6417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2E0E-2265-4145-9F7B-9974CED17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latin typeface="Neon Lights" panose="02000000000000000000" pitchFamily="2" charset="0"/>
              </a:rPr>
              <a:t>Neon Lights</a:t>
            </a:r>
            <a:r>
              <a:rPr lang="en-US" dirty="0">
                <a:latin typeface="Neon Lights" panose="02000000000000000000" pitchFamily="2" charset="0"/>
              </a:rPr>
              <a:t>							</a:t>
            </a:r>
            <a:r>
              <a:rPr lang="en-US" sz="2000" b="0" dirty="0">
                <a:latin typeface="Neon Lights" panose="02000000000000000000" pitchFamily="2" charset="0"/>
              </a:rPr>
              <a:t>Braunier Solano </a:t>
            </a:r>
            <a:r>
              <a:rPr lang="en-US" sz="2000" b="0" dirty="0" err="1">
                <a:latin typeface="Neon Lights" panose="02000000000000000000" pitchFamily="2" charset="0"/>
              </a:rPr>
              <a:t>Cubero</a:t>
            </a:r>
            <a:endParaRPr lang="en-US" sz="2000" dirty="0">
              <a:latin typeface="Neon Lights" panose="020000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C6C50D-3E83-446A-BD4B-599AE04D7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4838" y="2357306"/>
            <a:ext cx="6622323" cy="699569"/>
          </a:xfrm>
        </p:spPr>
        <p:txBody>
          <a:bodyPr/>
          <a:lstStyle/>
          <a:p>
            <a:r>
              <a:rPr lang="en-US" dirty="0">
                <a:latin typeface="Neon Lights" panose="02000000000000000000" pitchFamily="2" charset="0"/>
              </a:rPr>
              <a:t>Jump by vow of quick, lazy strength in Oxford.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69558E-6289-443C-8627-27FC6B5134E1}"/>
              </a:ext>
            </a:extLst>
          </p:cNvPr>
          <p:cNvSpPr txBox="1"/>
          <p:nvPr/>
        </p:nvSpPr>
        <p:spPr>
          <a:xfrm>
            <a:off x="553673" y="4060273"/>
            <a:ext cx="108283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Neon Lights" panose="02000000000000000000" pitchFamily="2" charset="0"/>
              </a:rPr>
              <a:t>Bacon ipsum dolor </a:t>
            </a:r>
            <a:r>
              <a:rPr lang="en-US" dirty="0" err="1">
                <a:latin typeface="Neon Lights" panose="02000000000000000000" pitchFamily="2" charset="0"/>
              </a:rPr>
              <a:t>amet</a:t>
            </a:r>
            <a:r>
              <a:rPr lang="en-US" dirty="0">
                <a:latin typeface="Neon Lights" panose="02000000000000000000" pitchFamily="2" charset="0"/>
              </a:rPr>
              <a:t> venison tenderloin frankfurter corned beef </a:t>
            </a:r>
            <a:r>
              <a:rPr lang="en-US" dirty="0" err="1">
                <a:latin typeface="Neon Lights" panose="02000000000000000000" pitchFamily="2" charset="0"/>
              </a:rPr>
              <a:t>burgdoggen</a:t>
            </a:r>
            <a:r>
              <a:rPr lang="en-US" dirty="0">
                <a:latin typeface="Neon Lights" panose="02000000000000000000" pitchFamily="2" charset="0"/>
              </a:rPr>
              <a:t> beef ribs pork filet mignon capicola tongue bresaola ground round ham hock chicken. Biltong prosciutto frankfurter turducken bresaola buffalo sausage short loin </a:t>
            </a:r>
            <a:r>
              <a:rPr lang="en-US" dirty="0" err="1">
                <a:latin typeface="Neon Lights" panose="02000000000000000000" pitchFamily="2" charset="0"/>
              </a:rPr>
              <a:t>cupim</a:t>
            </a:r>
            <a:r>
              <a:rPr lang="en-US" dirty="0">
                <a:latin typeface="Neon Lights" panose="02000000000000000000" pitchFamily="2" charset="0"/>
              </a:rPr>
              <a:t> </a:t>
            </a:r>
            <a:r>
              <a:rPr lang="en-US" dirty="0" err="1">
                <a:latin typeface="Neon Lights" panose="02000000000000000000" pitchFamily="2" charset="0"/>
              </a:rPr>
              <a:t>t-bone</a:t>
            </a:r>
            <a:r>
              <a:rPr lang="en-US" dirty="0">
                <a:latin typeface="Neon Lights" panose="02000000000000000000" pitchFamily="2" charset="0"/>
              </a:rPr>
              <a:t> drumstick tenderloin meatball ground round. Tri-tip ham kielbasa prosciutto, sausage ball tip pig </a:t>
            </a:r>
            <a:r>
              <a:rPr lang="en-US" dirty="0" err="1">
                <a:latin typeface="Neon Lights" panose="02000000000000000000" pitchFamily="2" charset="0"/>
              </a:rPr>
              <a:t>doner</a:t>
            </a:r>
            <a:r>
              <a:rPr lang="en-US" dirty="0">
                <a:latin typeface="Neon Lights" panose="02000000000000000000" pitchFamily="2" charset="0"/>
              </a:rPr>
              <a:t> jowl jerky capicola short loin turducken. Pork belly fatback capicola drumstick pancetta, </a:t>
            </a:r>
            <a:r>
              <a:rPr lang="en-US" dirty="0" err="1">
                <a:latin typeface="Neon Lights" panose="02000000000000000000" pitchFamily="2" charset="0"/>
              </a:rPr>
              <a:t>landjaeger</a:t>
            </a:r>
            <a:r>
              <a:rPr lang="en-US" dirty="0">
                <a:latin typeface="Neon Lights" panose="02000000000000000000" pitchFamily="2" charset="0"/>
              </a:rPr>
              <a:t> bacon strip steak venison prosciutto spare ribs cow. Rump flank shank brisket </a:t>
            </a:r>
            <a:r>
              <a:rPr lang="en-US" dirty="0" err="1">
                <a:latin typeface="Neon Lights" panose="02000000000000000000" pitchFamily="2" charset="0"/>
              </a:rPr>
              <a:t>landjaeger</a:t>
            </a:r>
            <a:r>
              <a:rPr lang="en-US" dirty="0">
                <a:latin typeface="Neon Lights" panose="02000000000000000000" pitchFamily="2" charset="0"/>
              </a:rPr>
              <a:t> ribeye sirloin beef ribs spare ribs pancetta andouille capicola drumstick prosciutto ham hock.</a:t>
            </a:r>
          </a:p>
        </p:txBody>
      </p:sp>
    </p:spTree>
    <p:extLst>
      <p:ext uri="{BB962C8B-B14F-4D97-AF65-F5344CB8AC3E}">
        <p14:creationId xmlns:p14="http://schemas.microsoft.com/office/powerpoint/2010/main" val="1005703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944CC-257A-4950-A5AF-22C777C6A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894" y="696286"/>
            <a:ext cx="4496499" cy="5620624"/>
          </a:xfrm>
        </p:spPr>
        <p:txBody>
          <a:bodyPr/>
          <a:lstStyle/>
          <a:p>
            <a:r>
              <a:rPr lang="en-US" b="1" i="1" dirty="0">
                <a:latin typeface="Nasalization" panose="020B0500000000000000" pitchFamily="34" charset="0"/>
              </a:rPr>
              <a:t>Nasalization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DE8F7-72A8-4987-B2A7-D4E4836B6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6617751" cy="1092726"/>
          </a:xfrm>
        </p:spPr>
        <p:txBody>
          <a:bodyPr/>
          <a:lstStyle/>
          <a:p>
            <a:r>
              <a:rPr lang="en-US" dirty="0">
                <a:latin typeface="Nasalization" panose="020B0500000000000000" pitchFamily="34" charset="0"/>
              </a:rPr>
              <a:t>Crazy Fredrick bought many very exquisite opal jewels.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C827F8-71C0-4C7C-9107-007C851C1C4B}"/>
              </a:ext>
            </a:extLst>
          </p:cNvPr>
          <p:cNvSpPr txBox="1"/>
          <p:nvPr/>
        </p:nvSpPr>
        <p:spPr>
          <a:xfrm>
            <a:off x="813732" y="1694576"/>
            <a:ext cx="3699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Nasalization" panose="020B0500000000000000" pitchFamily="34" charset="0"/>
              </a:rPr>
              <a:t>Braunier Solano </a:t>
            </a:r>
            <a:r>
              <a:rPr lang="en-US" b="1" dirty="0" err="1">
                <a:latin typeface="Nasalization" panose="020B0500000000000000" pitchFamily="34" charset="0"/>
              </a:rPr>
              <a:t>Cubero</a:t>
            </a:r>
            <a:endParaRPr lang="en-US" b="1" dirty="0">
              <a:latin typeface="Nasalization" panose="020B0500000000000000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C4036E-E685-457F-8F62-80EA993F9F3F}"/>
              </a:ext>
            </a:extLst>
          </p:cNvPr>
          <p:cNvSpPr txBox="1"/>
          <p:nvPr/>
        </p:nvSpPr>
        <p:spPr>
          <a:xfrm>
            <a:off x="5410899" y="2139193"/>
            <a:ext cx="3665989" cy="453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Nasalization" panose="020B0500000000000000" pitchFamily="34" charset="0"/>
              </a:rPr>
              <a:t>Lorem ipsum dolor </a:t>
            </a:r>
            <a:r>
              <a:rPr lang="en-US" dirty="0" err="1">
                <a:latin typeface="Nasalization" panose="020B0500000000000000" pitchFamily="34" charset="0"/>
              </a:rPr>
              <a:t>amet</a:t>
            </a:r>
            <a:r>
              <a:rPr lang="en-US" dirty="0">
                <a:latin typeface="Nasalization" panose="020B0500000000000000" pitchFamily="34" charset="0"/>
              </a:rPr>
              <a:t> </a:t>
            </a:r>
            <a:r>
              <a:rPr lang="en-US" dirty="0" err="1">
                <a:latin typeface="Nasalization" panose="020B0500000000000000" pitchFamily="34" charset="0"/>
              </a:rPr>
              <a:t>williamsburg</a:t>
            </a:r>
            <a:r>
              <a:rPr lang="en-US" dirty="0">
                <a:latin typeface="Nasalization" panose="020B0500000000000000" pitchFamily="34" charset="0"/>
              </a:rPr>
              <a:t> cloud bread hexagon 90's, hammock ennui post-ironic cornhole PBR&amp;B cardigan celiac. Squid vape celiac four </a:t>
            </a:r>
            <a:r>
              <a:rPr lang="en-US" dirty="0" err="1">
                <a:latin typeface="Nasalization" panose="020B0500000000000000" pitchFamily="34" charset="0"/>
              </a:rPr>
              <a:t>loko</a:t>
            </a:r>
            <a:r>
              <a:rPr lang="en-US" dirty="0">
                <a:latin typeface="Nasalization" panose="020B0500000000000000" pitchFamily="34" charset="0"/>
              </a:rPr>
              <a:t>, synth beard coloring book skateboard sartorial. Iceland mustache </a:t>
            </a:r>
            <a:r>
              <a:rPr lang="en-US" dirty="0" err="1">
                <a:latin typeface="Nasalization" panose="020B0500000000000000" pitchFamily="34" charset="0"/>
              </a:rPr>
              <a:t>pabst</a:t>
            </a:r>
            <a:r>
              <a:rPr lang="en-US" dirty="0">
                <a:latin typeface="Nasalization" panose="020B0500000000000000" pitchFamily="34" charset="0"/>
              </a:rPr>
              <a:t> quinoa VHS. Pour-over lo-fi </a:t>
            </a:r>
            <a:r>
              <a:rPr lang="en-US" dirty="0" err="1">
                <a:latin typeface="Nasalization" panose="020B0500000000000000" pitchFamily="34" charset="0"/>
              </a:rPr>
              <a:t>etsy</a:t>
            </a:r>
            <a:r>
              <a:rPr lang="en-US" dirty="0">
                <a:latin typeface="Nasalization" panose="020B0500000000000000" pitchFamily="34" charset="0"/>
              </a:rPr>
              <a:t> ramps, bicycle rights </a:t>
            </a:r>
            <a:r>
              <a:rPr lang="en-US" dirty="0" err="1">
                <a:latin typeface="Nasalization" panose="020B0500000000000000" pitchFamily="34" charset="0"/>
              </a:rPr>
              <a:t>helvetica</a:t>
            </a:r>
            <a:r>
              <a:rPr lang="en-US" dirty="0">
                <a:latin typeface="Nasalization" panose="020B0500000000000000" pitchFamily="34" charset="0"/>
              </a:rPr>
              <a:t> </a:t>
            </a:r>
            <a:r>
              <a:rPr lang="en-US" dirty="0" err="1">
                <a:latin typeface="Nasalization" panose="020B0500000000000000" pitchFamily="34" charset="0"/>
              </a:rPr>
              <a:t>microdosing</a:t>
            </a:r>
            <a:r>
              <a:rPr lang="en-US" dirty="0">
                <a:latin typeface="Nasalization" panose="020B0500000000000000" pitchFamily="34" charset="0"/>
              </a:rPr>
              <a:t> authentic yuccie art party. Readymade lo-fi </a:t>
            </a:r>
            <a:r>
              <a:rPr lang="en-US" dirty="0" err="1">
                <a:latin typeface="Nasalization" panose="020B0500000000000000" pitchFamily="34" charset="0"/>
              </a:rPr>
              <a:t>godard</a:t>
            </a:r>
            <a:r>
              <a:rPr lang="en-US" dirty="0">
                <a:latin typeface="Nasalization" panose="020B0500000000000000" pitchFamily="34" charset="0"/>
              </a:rPr>
              <a:t> </a:t>
            </a:r>
            <a:r>
              <a:rPr lang="en-US" dirty="0" err="1">
                <a:latin typeface="Nasalization" panose="020B0500000000000000" pitchFamily="34" charset="0"/>
              </a:rPr>
              <a:t>kogi</a:t>
            </a:r>
            <a:r>
              <a:rPr lang="en-US" dirty="0">
                <a:latin typeface="Nasalization" panose="020B0500000000000000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129227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3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20</TotalTime>
  <Words>303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6" baseType="lpstr">
      <vt:lpstr>Arial</vt:lpstr>
      <vt:lpstr>Calibri Light</vt:lpstr>
      <vt:lpstr>Century Gothic</vt:lpstr>
      <vt:lpstr>Franklin Gothic Book</vt:lpstr>
      <vt:lpstr>Nasalization</vt:lpstr>
      <vt:lpstr>Neon Lights</vt:lpstr>
      <vt:lpstr>Old English Text MT</vt:lpstr>
      <vt:lpstr>Rockwell</vt:lpstr>
      <vt:lpstr>Wingdings</vt:lpstr>
      <vt:lpstr>Wingdings 2</vt:lpstr>
      <vt:lpstr>Crop</vt:lpstr>
      <vt:lpstr>Quotable</vt:lpstr>
      <vt:lpstr>Atlas</vt:lpstr>
      <vt:lpstr>Old ENglish</vt:lpstr>
      <vt:lpstr>Neon Lights       Braunier Solano Cubero</vt:lpstr>
      <vt:lpstr>Nasalization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ENglish</dc:title>
  <dc:creator>Braunier Solano</dc:creator>
  <cp:lastModifiedBy>Braunier Solano</cp:lastModifiedBy>
  <cp:revision>3</cp:revision>
  <dcterms:created xsi:type="dcterms:W3CDTF">2018-02-04T01:41:22Z</dcterms:created>
  <dcterms:modified xsi:type="dcterms:W3CDTF">2018-02-04T02:01:44Z</dcterms:modified>
</cp:coreProperties>
</file>