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9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0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2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4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5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7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1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3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0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7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B95CD-B415-4650-8B6D-94D0A2DCC762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57018-C677-4A17-99F7-2917DE4C2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1524000" y="2781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Definition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hlinkClick r:id="" action="ppaction://noaction"/>
          </p:cNvPr>
          <p:cNvSpPr/>
          <p:nvPr/>
        </p:nvSpPr>
        <p:spPr>
          <a:xfrm>
            <a:off x="1524000" y="4076701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History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hlinkClick r:id="" action="ppaction://noaction"/>
          </p:cNvPr>
          <p:cNvSpPr/>
          <p:nvPr/>
        </p:nvSpPr>
        <p:spPr>
          <a:xfrm>
            <a:off x="3987800" y="4076701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Power Tools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987800" y="5372102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Finishes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ounded Rectangle 8">
            <a:hlinkClick r:id="" action="ppaction://noaction"/>
          </p:cNvPr>
          <p:cNvSpPr/>
          <p:nvPr/>
        </p:nvSpPr>
        <p:spPr>
          <a:xfrm>
            <a:off x="1524000" y="5372102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Types of Wood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>
            <a:hlinkClick r:id="" action="ppaction://noaction"/>
          </p:cNvPr>
          <p:cNvSpPr/>
          <p:nvPr/>
        </p:nvSpPr>
        <p:spPr>
          <a:xfrm>
            <a:off x="6451600" y="2781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Hardware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51600" y="5346702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Finished Product!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ounded Rectangle 11">
            <a:hlinkClick r:id="" action="ppaction://noaction"/>
          </p:cNvPr>
          <p:cNvSpPr/>
          <p:nvPr/>
        </p:nvSpPr>
        <p:spPr>
          <a:xfrm>
            <a:off x="3987800" y="2781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Hand Tools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451600" y="4064001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Let’s Make a Table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8915400" y="2781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Credits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ounded Rectangle 14">
            <a:hlinkClick r:id="rId2" action="ppaction://hlinksldjump"/>
          </p:cNvPr>
          <p:cNvSpPr/>
          <p:nvPr/>
        </p:nvSpPr>
        <p:spPr>
          <a:xfrm>
            <a:off x="1524000" y="368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Title Page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hlinkClick r:id="rId2" action="ppaction://hlinksldjump"/>
          </p:cNvPr>
          <p:cNvSpPr/>
          <p:nvPr/>
        </p:nvSpPr>
        <p:spPr>
          <a:xfrm>
            <a:off x="3987800" y="368300"/>
            <a:ext cx="1701800" cy="8001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Content Page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Curved Connector 23"/>
          <p:cNvCxnSpPr>
            <a:stCxn id="16" idx="2"/>
            <a:endCxn id="4" idx="0"/>
          </p:cNvCxnSpPr>
          <p:nvPr/>
        </p:nvCxnSpPr>
        <p:spPr>
          <a:xfrm rot="5400000">
            <a:off x="2800350" y="742950"/>
            <a:ext cx="1612900" cy="2463800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6" idx="2"/>
          </p:cNvCxnSpPr>
          <p:nvPr/>
        </p:nvCxnSpPr>
        <p:spPr>
          <a:xfrm rot="5400000">
            <a:off x="1533525" y="1171575"/>
            <a:ext cx="3308351" cy="3302000"/>
          </a:xfrm>
          <a:prstGeom prst="curvedConnector3">
            <a:avLst>
              <a:gd name="adj1" fmla="val 112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16" idx="2"/>
            <a:endCxn id="9" idx="1"/>
          </p:cNvCxnSpPr>
          <p:nvPr/>
        </p:nvCxnSpPr>
        <p:spPr>
          <a:xfrm rot="5400000">
            <a:off x="879474" y="1812926"/>
            <a:ext cx="4603752" cy="3314700"/>
          </a:xfrm>
          <a:prstGeom prst="curvedConnector4">
            <a:avLst>
              <a:gd name="adj1" fmla="val 2069"/>
              <a:gd name="adj2" fmla="val 10689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16" idx="2"/>
            <a:endCxn id="12" idx="0"/>
          </p:cNvCxnSpPr>
          <p:nvPr/>
        </p:nvCxnSpPr>
        <p:spPr>
          <a:xfrm rot="5400000">
            <a:off x="4032250" y="1974850"/>
            <a:ext cx="1612900" cy="12700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6" idx="2"/>
            <a:endCxn id="6" idx="3"/>
          </p:cNvCxnSpPr>
          <p:nvPr/>
        </p:nvCxnSpPr>
        <p:spPr>
          <a:xfrm rot="16200000" flipH="1">
            <a:off x="3609975" y="2397125"/>
            <a:ext cx="3308351" cy="850900"/>
          </a:xfrm>
          <a:prstGeom prst="curvedConnector4">
            <a:avLst>
              <a:gd name="adj1" fmla="val 43954"/>
              <a:gd name="adj2" fmla="val 12686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16" idx="2"/>
            <a:endCxn id="7" idx="3"/>
          </p:cNvCxnSpPr>
          <p:nvPr/>
        </p:nvCxnSpPr>
        <p:spPr>
          <a:xfrm rot="16200000" flipH="1">
            <a:off x="2962274" y="3044826"/>
            <a:ext cx="4603752" cy="850900"/>
          </a:xfrm>
          <a:prstGeom prst="curvedConnector4">
            <a:avLst>
              <a:gd name="adj1" fmla="val 10896"/>
              <a:gd name="adj2" fmla="val 12686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16" idx="2"/>
            <a:endCxn id="10" idx="0"/>
          </p:cNvCxnSpPr>
          <p:nvPr/>
        </p:nvCxnSpPr>
        <p:spPr>
          <a:xfrm rot="16200000" flipH="1">
            <a:off x="5264150" y="742950"/>
            <a:ext cx="1612900" cy="2463800"/>
          </a:xfrm>
          <a:prstGeom prst="curvedConnector3">
            <a:avLst>
              <a:gd name="adj1" fmla="val 3267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16" idx="2"/>
            <a:endCxn id="13" idx="3"/>
          </p:cNvCxnSpPr>
          <p:nvPr/>
        </p:nvCxnSpPr>
        <p:spPr>
          <a:xfrm rot="16200000" flipH="1">
            <a:off x="4848225" y="1158875"/>
            <a:ext cx="3295651" cy="3314700"/>
          </a:xfrm>
          <a:prstGeom prst="curvedConnector4">
            <a:avLst>
              <a:gd name="adj1" fmla="val 10020"/>
              <a:gd name="adj2" fmla="val 10689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6" idx="2"/>
            <a:endCxn id="11" idx="3"/>
          </p:cNvCxnSpPr>
          <p:nvPr/>
        </p:nvCxnSpPr>
        <p:spPr>
          <a:xfrm rot="16200000" flipH="1">
            <a:off x="4206874" y="1800226"/>
            <a:ext cx="4578352" cy="3314700"/>
          </a:xfrm>
          <a:prstGeom prst="curvedConnector4">
            <a:avLst>
              <a:gd name="adj1" fmla="val -1803"/>
              <a:gd name="adj2" fmla="val 10689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16" idx="2"/>
            <a:endCxn id="14" idx="3"/>
          </p:cNvCxnSpPr>
          <p:nvPr/>
        </p:nvCxnSpPr>
        <p:spPr>
          <a:xfrm rot="16200000" flipH="1">
            <a:off x="6721475" y="-714375"/>
            <a:ext cx="2012950" cy="5778500"/>
          </a:xfrm>
          <a:prstGeom prst="curvedConnector4">
            <a:avLst>
              <a:gd name="adj1" fmla="val -3470"/>
              <a:gd name="adj2" fmla="val 10395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16" idx="1"/>
            <a:endCxn id="15" idx="3"/>
          </p:cNvCxnSpPr>
          <p:nvPr/>
        </p:nvCxnSpPr>
        <p:spPr>
          <a:xfrm rot="10800000">
            <a:off x="3225800" y="768350"/>
            <a:ext cx="762000" cy="12700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5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2018-04-17T21:41:07Z</dcterms:created>
  <dcterms:modified xsi:type="dcterms:W3CDTF">2018-04-17T22:55:45Z</dcterms:modified>
</cp:coreProperties>
</file>