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7" r:id="rId3"/>
    <p:sldId id="257" r:id="rId4"/>
    <p:sldId id="258" r:id="rId5"/>
    <p:sldId id="278" r:id="rId6"/>
    <p:sldId id="279" r:id="rId7"/>
    <p:sldId id="260" r:id="rId8"/>
    <p:sldId id="268" r:id="rId9"/>
    <p:sldId id="269" r:id="rId10"/>
    <p:sldId id="270" r:id="rId11"/>
    <p:sldId id="274" r:id="rId12"/>
    <p:sldId id="275" r:id="rId13"/>
    <p:sldId id="276" r:id="rId14"/>
    <p:sldId id="262" r:id="rId15"/>
    <p:sldId id="282" r:id="rId16"/>
    <p:sldId id="283" r:id="rId17"/>
    <p:sldId id="281" r:id="rId18"/>
    <p:sldId id="271" r:id="rId19"/>
    <p:sldId id="272" r:id="rId20"/>
    <p:sldId id="273" r:id="rId21"/>
    <p:sldId id="264" r:id="rId22"/>
    <p:sldId id="280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4.xml"/><Relationship Id="rId7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5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Wood Working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Taz Salvetti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089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6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432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30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Finishes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&gt;Photos of different cans of paint, lacquers….</a:t>
            </a:r>
            <a:r>
              <a:rPr lang="en-US" dirty="0" err="1" smtClean="0"/>
              <a:t>etc</a:t>
            </a:r>
            <a:endParaRPr lang="en-US" dirty="0" smtClean="0"/>
          </a:p>
          <a:p>
            <a:r>
              <a:rPr lang="en-US" dirty="0" smtClean="0"/>
              <a:t>&gt;hyperlinks to applications of each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16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101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6786" y="3523250"/>
            <a:ext cx="3239383" cy="182215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44250" y="3501670"/>
            <a:ext cx="3239384" cy="186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79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102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161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Make a Table!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37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a Table Step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&gt;Video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36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a Table Step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&gt;Video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204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of Contents</a:t>
            </a:r>
            <a:endParaRPr lang="en-US" dirty="0"/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1524000" y="2781300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Definition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>
            <a:hlinkClick r:id="rId3" action="ppaction://hlinksldjump"/>
          </p:cNvPr>
          <p:cNvSpPr/>
          <p:nvPr/>
        </p:nvSpPr>
        <p:spPr>
          <a:xfrm>
            <a:off x="1524000" y="4076701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History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3987800" y="4076701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Power Tools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987800" y="5372102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Finishes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ounded Rectangle 8">
            <a:hlinkClick r:id="rId5" action="ppaction://hlinksldjump"/>
          </p:cNvPr>
          <p:cNvSpPr/>
          <p:nvPr/>
        </p:nvSpPr>
        <p:spPr>
          <a:xfrm>
            <a:off x="1524000" y="5372102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Types of Wood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Rounded Rectangle 9">
            <a:hlinkClick r:id="rId6" action="ppaction://hlinksldjump"/>
          </p:cNvPr>
          <p:cNvSpPr/>
          <p:nvPr/>
        </p:nvSpPr>
        <p:spPr>
          <a:xfrm>
            <a:off x="6451600" y="2781300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Hardware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451600" y="5346702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Finished Product!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ounded Rectangle 11">
            <a:hlinkClick r:id="rId7" action="ppaction://hlinksldjump"/>
          </p:cNvPr>
          <p:cNvSpPr/>
          <p:nvPr/>
        </p:nvSpPr>
        <p:spPr>
          <a:xfrm>
            <a:off x="3987800" y="2781300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Hand Tools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451600" y="4064001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Let’s Make a Table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8915400" y="2781300"/>
            <a:ext cx="1701800" cy="8001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Credits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344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a Table Step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&gt;Video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8322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Finished Product!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00" y="2701164"/>
            <a:ext cx="6985000" cy="367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790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Photos by me</a:t>
            </a:r>
          </a:p>
          <a:p>
            <a:r>
              <a:rPr lang="en-US" dirty="0" smtClean="0"/>
              <a:t>Videos by 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484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According to Dictionary.com</a:t>
            </a:r>
          </a:p>
          <a:p>
            <a:r>
              <a:rPr lang="en-US" dirty="0" smtClean="0"/>
              <a:t>Noun.</a:t>
            </a:r>
          </a:p>
          <a:p>
            <a:pPr marL="0" indent="0">
              <a:buNone/>
            </a:pPr>
            <a:r>
              <a:rPr lang="en-US" dirty="0" smtClean="0"/>
              <a:t>“The act or art of making things out of wood.”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383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previously noted, it can be anything.</a:t>
            </a:r>
          </a:p>
          <a:p>
            <a:r>
              <a:rPr lang="en-US" dirty="0"/>
              <a:t>We see examples of woodworking by the ancient Egyptians, Greeks, Romans, and Chinese. Many other ancient cultures around the world also practiced woodworking, employing many different styles and techniques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you want to go back as far as the Australopithecus, 4 million years ago, they used sticks as weapons.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038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Wood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&gt;Photos of wood</a:t>
            </a:r>
          </a:p>
          <a:p>
            <a:r>
              <a:rPr lang="en-US" dirty="0" smtClean="0"/>
              <a:t>&gt;Hyperlinks to of descriptions of wood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523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&gt;Images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076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Tools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1476" y="3044385"/>
            <a:ext cx="2666998" cy="18360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00599" y="3046100"/>
            <a:ext cx="2666999" cy="1832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59722" y="3044384"/>
            <a:ext cx="2667000" cy="18360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77968" y="3044385"/>
            <a:ext cx="2667002" cy="18360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8845" y="2990857"/>
            <a:ext cx="2667000" cy="1943086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3634098" y="5778500"/>
            <a:ext cx="4178300" cy="8128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Click Tool For Description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887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538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858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66</TotalTime>
  <Words>192</Words>
  <Application>Microsoft Office PowerPoint</Application>
  <PresentationFormat>Widescreen</PresentationFormat>
  <Paragraphs>43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Garamond</vt:lpstr>
      <vt:lpstr>Organic</vt:lpstr>
      <vt:lpstr>Wood Working</vt:lpstr>
      <vt:lpstr>Table of Contents</vt:lpstr>
      <vt:lpstr>Definition</vt:lpstr>
      <vt:lpstr>History</vt:lpstr>
      <vt:lpstr>Types of Wood</vt:lpstr>
      <vt:lpstr>Hand Tools</vt:lpstr>
      <vt:lpstr>Power Tools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Finishes</vt:lpstr>
      <vt:lpstr>Hardware 101</vt:lpstr>
      <vt:lpstr>PowerPoint Presentation</vt:lpstr>
      <vt:lpstr>PowerPoint Presentation</vt:lpstr>
      <vt:lpstr>Lets Make a Table!</vt:lpstr>
      <vt:lpstr>Making a Table Step 1</vt:lpstr>
      <vt:lpstr>Making a Table Step 2</vt:lpstr>
      <vt:lpstr>Making a Table Step 3</vt:lpstr>
      <vt:lpstr>Finished Product!</vt:lpstr>
      <vt:lpstr>Credits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Wood Working</dc:title>
  <dc:creator>Salvetti,Taz</dc:creator>
  <cp:lastModifiedBy>Salvetti,Taz</cp:lastModifiedBy>
  <cp:revision>8</cp:revision>
  <dcterms:created xsi:type="dcterms:W3CDTF">2018-03-26T14:00:49Z</dcterms:created>
  <dcterms:modified xsi:type="dcterms:W3CDTF">2018-04-17T19:54:28Z</dcterms:modified>
</cp:coreProperties>
</file>