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2AB7D-BEA9-4809-8655-42195E41E634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34DD5-4F0D-4F08-B43B-56C7987A1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815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2AB7D-BEA9-4809-8655-42195E41E634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34DD5-4F0D-4F08-B43B-56C7987A1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632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2AB7D-BEA9-4809-8655-42195E41E634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34DD5-4F0D-4F08-B43B-56C7987A1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202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2AB7D-BEA9-4809-8655-42195E41E634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34DD5-4F0D-4F08-B43B-56C7987A1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159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2AB7D-BEA9-4809-8655-42195E41E634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34DD5-4F0D-4F08-B43B-56C7987A1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109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2AB7D-BEA9-4809-8655-42195E41E634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34DD5-4F0D-4F08-B43B-56C7987A1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2AB7D-BEA9-4809-8655-42195E41E634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34DD5-4F0D-4F08-B43B-56C7987A1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503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2AB7D-BEA9-4809-8655-42195E41E634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34DD5-4F0D-4F08-B43B-56C7987A1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62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2AB7D-BEA9-4809-8655-42195E41E634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34DD5-4F0D-4F08-B43B-56C7987A1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374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2AB7D-BEA9-4809-8655-42195E41E634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34DD5-4F0D-4F08-B43B-56C7987A1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515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2AB7D-BEA9-4809-8655-42195E41E634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34DD5-4F0D-4F08-B43B-56C7987A1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694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2AB7D-BEA9-4809-8655-42195E41E634}" type="datetimeFigureOut">
              <a:rPr lang="en-US" smtClean="0"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34DD5-4F0D-4F08-B43B-56C7987A1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373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500" y="214086"/>
            <a:ext cx="1600200" cy="86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 Screen</a:t>
            </a:r>
          </a:p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391469" y="56242"/>
            <a:ext cx="1902277" cy="12364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Intro</a:t>
            </a:r>
          </a:p>
          <a:p>
            <a:pPr algn="ctr"/>
            <a:r>
              <a:rPr lang="en-US" dirty="0" smtClean="0"/>
              <a:t>Beginner (me) teaching to beginners </a:t>
            </a:r>
          </a:p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501946" y="214087"/>
            <a:ext cx="1809298" cy="9198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Table of Contents</a:t>
            </a:r>
          </a:p>
          <a:p>
            <a:pPr algn="ctr"/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9339943" y="214086"/>
            <a:ext cx="1812471" cy="9198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Summary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18" idx="3"/>
            <a:endCxn id="40" idx="1"/>
          </p:cNvCxnSpPr>
          <p:nvPr/>
        </p:nvCxnSpPr>
        <p:spPr>
          <a:xfrm flipV="1">
            <a:off x="8311244" y="674007"/>
            <a:ext cx="102869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4" idx="3"/>
            <a:endCxn id="9" idx="1"/>
          </p:cNvCxnSpPr>
          <p:nvPr/>
        </p:nvCxnSpPr>
        <p:spPr>
          <a:xfrm>
            <a:off x="2171700" y="645886"/>
            <a:ext cx="1219769" cy="2857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endCxn id="18" idx="1"/>
          </p:cNvCxnSpPr>
          <p:nvPr/>
        </p:nvCxnSpPr>
        <p:spPr>
          <a:xfrm>
            <a:off x="5241471" y="674007"/>
            <a:ext cx="1260475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571500" y="1509486"/>
            <a:ext cx="1600199" cy="10776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What is Multi Media?</a:t>
            </a:r>
          </a:p>
          <a:p>
            <a:pPr algn="ctr"/>
            <a:r>
              <a:rPr lang="en-US" dirty="0" smtClean="0"/>
              <a:t>(Text)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489856" y="3124199"/>
            <a:ext cx="1681844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Example(s)</a:t>
            </a:r>
          </a:p>
          <a:p>
            <a:pPr algn="ctr"/>
            <a:r>
              <a:rPr lang="en-US" dirty="0" smtClean="0"/>
              <a:t>(Images)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489856" y="4718957"/>
            <a:ext cx="1681844" cy="9633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Examples(s) (audio)</a:t>
            </a:r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2801937" y="1640114"/>
            <a:ext cx="1698171" cy="1080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 Building Blocks </a:t>
            </a:r>
          </a:p>
          <a:p>
            <a:pPr algn="ctr"/>
            <a:endParaRPr lang="en-US" dirty="0"/>
          </a:p>
        </p:txBody>
      </p:sp>
      <p:cxnSp>
        <p:nvCxnSpPr>
          <p:cNvPr id="64" name="Curved Connector 63"/>
          <p:cNvCxnSpPr>
            <a:stCxn id="18" idx="2"/>
            <a:endCxn id="50" idx="0"/>
          </p:cNvCxnSpPr>
          <p:nvPr/>
        </p:nvCxnSpPr>
        <p:spPr>
          <a:xfrm rot="5400000">
            <a:off x="4201320" y="-1695790"/>
            <a:ext cx="375557" cy="6034995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urved Connector 66"/>
          <p:cNvCxnSpPr/>
          <p:nvPr/>
        </p:nvCxnSpPr>
        <p:spPr>
          <a:xfrm flipV="1">
            <a:off x="4534353" y="1080407"/>
            <a:ext cx="2906487" cy="1046388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2801937" y="3124200"/>
            <a:ext cx="1698171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Text about each (5)</a:t>
            </a:r>
          </a:p>
          <a:p>
            <a:pPr algn="ctr"/>
            <a:r>
              <a:rPr lang="en-US" dirty="0" smtClean="0"/>
              <a:t>Including images on each</a:t>
            </a:r>
            <a:endParaRPr lang="en-US" dirty="0"/>
          </a:p>
        </p:txBody>
      </p:sp>
      <p:cxnSp>
        <p:nvCxnSpPr>
          <p:cNvPr id="71" name="Straight Arrow Connector 70"/>
          <p:cNvCxnSpPr>
            <a:endCxn id="69" idx="0"/>
          </p:cNvCxnSpPr>
          <p:nvPr/>
        </p:nvCxnSpPr>
        <p:spPr>
          <a:xfrm>
            <a:off x="3608614" y="2720520"/>
            <a:ext cx="42409" cy="4036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5306785" y="2818264"/>
            <a:ext cx="2041072" cy="12309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Text, Audio, Video</a:t>
            </a:r>
          </a:p>
          <a:p>
            <a:pPr algn="ctr"/>
            <a:r>
              <a:rPr lang="en-US" dirty="0" smtClean="0"/>
              <a:t>(6)</a:t>
            </a:r>
            <a:endParaRPr lang="en-US" dirty="0"/>
          </a:p>
        </p:txBody>
      </p:sp>
      <p:cxnSp>
        <p:nvCxnSpPr>
          <p:cNvPr id="75" name="Straight Arrow Connector 74"/>
          <p:cNvCxnSpPr>
            <a:stCxn id="18" idx="2"/>
            <a:endCxn id="73" idx="0"/>
          </p:cNvCxnSpPr>
          <p:nvPr/>
        </p:nvCxnSpPr>
        <p:spPr>
          <a:xfrm flipH="1">
            <a:off x="6327321" y="1133929"/>
            <a:ext cx="1079274" cy="168433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8005989" y="2720520"/>
            <a:ext cx="2008415" cy="12309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Hardware, software</a:t>
            </a:r>
          </a:p>
          <a:p>
            <a:pPr algn="ctr"/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93" name="Rectangle 92"/>
          <p:cNvSpPr/>
          <p:nvPr/>
        </p:nvSpPr>
        <p:spPr>
          <a:xfrm>
            <a:off x="6501946" y="4604657"/>
            <a:ext cx="2299154" cy="16655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Copy Rights, credits</a:t>
            </a:r>
          </a:p>
          <a:p>
            <a:pPr algn="ctr"/>
            <a:r>
              <a:rPr lang="en-US" dirty="0" smtClean="0"/>
              <a:t>(2)</a:t>
            </a:r>
            <a:endParaRPr lang="en-US" dirty="0"/>
          </a:p>
        </p:txBody>
      </p:sp>
      <p:cxnSp>
        <p:nvCxnSpPr>
          <p:cNvPr id="95" name="Curved Connector 94"/>
          <p:cNvCxnSpPr>
            <a:stCxn id="18" idx="2"/>
            <a:endCxn id="89" idx="0"/>
          </p:cNvCxnSpPr>
          <p:nvPr/>
        </p:nvCxnSpPr>
        <p:spPr>
          <a:xfrm rot="16200000" flipH="1">
            <a:off x="7415101" y="1125423"/>
            <a:ext cx="1586591" cy="1603602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50" idx="2"/>
            <a:endCxn id="54" idx="0"/>
          </p:cNvCxnSpPr>
          <p:nvPr/>
        </p:nvCxnSpPr>
        <p:spPr>
          <a:xfrm flipH="1">
            <a:off x="1330778" y="2587172"/>
            <a:ext cx="40822" cy="53702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58" idx="0"/>
            <a:endCxn id="54" idx="2"/>
          </p:cNvCxnSpPr>
          <p:nvPr/>
        </p:nvCxnSpPr>
        <p:spPr>
          <a:xfrm flipV="1">
            <a:off x="1330778" y="4267199"/>
            <a:ext cx="0" cy="4517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>
            <a:stCxn id="93" idx="0"/>
            <a:endCxn id="18" idx="2"/>
          </p:cNvCxnSpPr>
          <p:nvPr/>
        </p:nvCxnSpPr>
        <p:spPr>
          <a:xfrm flipH="1" flipV="1">
            <a:off x="7406595" y="1133929"/>
            <a:ext cx="244928" cy="347072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715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66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Salvetti,Taz</dc:creator>
  <cp:lastModifiedBy>Salvetti,Taz</cp:lastModifiedBy>
  <cp:revision>3</cp:revision>
  <dcterms:created xsi:type="dcterms:W3CDTF">2018-03-07T01:20:28Z</dcterms:created>
  <dcterms:modified xsi:type="dcterms:W3CDTF">2018-03-07T01:50:06Z</dcterms:modified>
</cp:coreProperties>
</file>