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7" r:id="rId6"/>
    <p:sldId id="273" r:id="rId7"/>
    <p:sldId id="274" r:id="rId8"/>
    <p:sldId id="268" r:id="rId9"/>
    <p:sldId id="263" r:id="rId10"/>
    <p:sldId id="262" r:id="rId11"/>
    <p:sldId id="269" r:id="rId12"/>
    <p:sldId id="271" r:id="rId13"/>
    <p:sldId id="270" r:id="rId14"/>
    <p:sldId id="272" r:id="rId15"/>
    <p:sldId id="266" r:id="rId16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5C58"/>
    <a:srgbClr val="FC74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149" d="100"/>
          <a:sy n="149" d="100"/>
        </p:scale>
        <p:origin x="1104" y="16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85BED-11D7-B940-AA77-11E13A47173E}" type="datetimeFigureOut">
              <a:rPr lang="en-US" smtClean="0"/>
              <a:t>5/8/18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AD3D2F-7D0B-9047-A101-11813A54A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200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D3D2F-7D0B-9047-A101-11813A54A08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444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3"/>
          <a:srcRect l="469" t="13915"/>
          <a:stretch>
            <a:fillRect/>
          </a:stretch>
        </p:blipFill>
        <p:spPr>
          <a:xfrm>
            <a:off x="1613903" y="582707"/>
            <a:ext cx="5916194" cy="3198078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952501"/>
            <a:ext cx="5724862" cy="153913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495177"/>
            <a:ext cx="5724862" cy="839333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952500"/>
            <a:ext cx="3807662" cy="111778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504265"/>
            <a:ext cx="3776472" cy="46379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182346"/>
            <a:ext cx="3807662" cy="261097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3"/>
          <a:srcRect l="52272" t="8889" r="5152" b="16566"/>
          <a:stretch>
            <a:fillRect/>
          </a:stretch>
        </p:blipFill>
        <p:spPr>
          <a:xfrm>
            <a:off x="4594413" y="552824"/>
            <a:ext cx="3893127" cy="4260273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8" y="952500"/>
            <a:ext cx="3792537" cy="111778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8" y="2182346"/>
            <a:ext cx="3792537" cy="261097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9" y="720809"/>
            <a:ext cx="3422075" cy="39243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8" y="385747"/>
            <a:ext cx="7718425" cy="69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332178"/>
            <a:ext cx="7718424" cy="38100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571501"/>
            <a:ext cx="1066800" cy="45706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571464"/>
            <a:ext cx="6437312" cy="456851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3"/>
          <a:srcRect l="17353" t="9412" r="17500" b="32353"/>
          <a:stretch>
            <a:fillRect/>
          </a:stretch>
        </p:blipFill>
        <p:spPr>
          <a:xfrm>
            <a:off x="1586754" y="537882"/>
            <a:ext cx="5957047" cy="3328147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5270500"/>
            <a:ext cx="2133600" cy="227542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5270500"/>
            <a:ext cx="2895600" cy="227542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5270500"/>
            <a:ext cx="2133600" cy="227542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127500"/>
            <a:ext cx="8095130" cy="714375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4826000"/>
            <a:ext cx="8095130" cy="422667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670560"/>
            <a:ext cx="5638800" cy="30480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9" y="2095500"/>
            <a:ext cx="8162365" cy="7620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9" y="2857500"/>
            <a:ext cx="8162365" cy="58416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322294"/>
            <a:ext cx="3776472" cy="381988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22294"/>
            <a:ext cx="3776472" cy="381988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332178"/>
            <a:ext cx="3773488" cy="356564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1812396"/>
            <a:ext cx="3773488" cy="333110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332178"/>
            <a:ext cx="3776472" cy="356564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3776472" cy="333110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322294"/>
            <a:ext cx="7707406" cy="18592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261808"/>
            <a:ext cx="7707406" cy="18592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322294"/>
            <a:ext cx="3776472" cy="381988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22294"/>
            <a:ext cx="3776472" cy="186017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260911"/>
            <a:ext cx="3776472" cy="186017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322294"/>
            <a:ext cx="3776472" cy="186017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22294"/>
            <a:ext cx="3776472" cy="186017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260911"/>
            <a:ext cx="3776472" cy="186017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260911"/>
            <a:ext cx="3776472" cy="186017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" name="Tearing Paper-SoundBible.com-1900078194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2" y="262482"/>
            <a:ext cx="7691719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2" y="1322295"/>
            <a:ext cx="7691719" cy="3809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5/8/18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17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17" name="Tearing Paper-SoundBible.com-1900078194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946275" indent="-346075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10.jpg"/><Relationship Id="rId7" Type="http://schemas.openxmlformats.org/officeDocument/2006/relationships/image" Target="../media/image1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gif"/><Relationship Id="rId5" Type="http://schemas.openxmlformats.org/officeDocument/2006/relationships/slide" Target="slide6.xml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gif"/><Relationship Id="rId5" Type="http://schemas.openxmlformats.org/officeDocument/2006/relationships/slide" Target="slide8.xml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gif"/><Relationship Id="rId5" Type="http://schemas.openxmlformats.org/officeDocument/2006/relationships/slide" Target="slide14.xml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gif"/><Relationship Id="rId5" Type="http://schemas.openxmlformats.org/officeDocument/2006/relationships/slide" Target="slide11.xml"/><Relationship Id="rId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gif"/><Relationship Id="rId5" Type="http://schemas.openxmlformats.org/officeDocument/2006/relationships/slide" Target="slide13.xml"/><Relationship Id="rId4" Type="http://schemas.openxmlformats.org/officeDocument/2006/relationships/image" Target="../media/image2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Origami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Devon</a:t>
            </a:r>
            <a:r>
              <a:rPr lang="en-US" dirty="0">
                <a:solidFill>
                  <a:schemeClr val="bg2"/>
                </a:solidFill>
              </a:rPr>
              <a:t> Benz</a:t>
            </a:r>
          </a:p>
        </p:txBody>
      </p:sp>
      <p:pic>
        <p:nvPicPr>
          <p:cNvPr id="4" name="Picture 3" descr="Crane-clipart-800px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00" b="97067" l="6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16146" y="3754782"/>
            <a:ext cx="2083072" cy="18911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650233">
            <a:off x="6971461" y="4898454"/>
            <a:ext cx="154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 to start</a:t>
            </a:r>
          </a:p>
        </p:txBody>
      </p:sp>
      <p:sp>
        <p:nvSpPr>
          <p:cNvPr id="6" name="Rectangle 5">
            <a:hlinkClick r:id="rId7" action="ppaction://hlinksldjump"/>
          </p:cNvPr>
          <p:cNvSpPr/>
          <p:nvPr/>
        </p:nvSpPr>
        <p:spPr>
          <a:xfrm>
            <a:off x="404075" y="4805794"/>
            <a:ext cx="1789475" cy="577273"/>
          </a:xfrm>
          <a:prstGeom prst="rect">
            <a:avLst/>
          </a:prstGeom>
          <a:solidFill>
            <a:schemeClr val="accent6"/>
          </a:soli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Possible Folds</a:t>
            </a:r>
          </a:p>
        </p:txBody>
      </p:sp>
    </p:spTree>
    <p:extLst>
      <p:ext uri="{BB962C8B-B14F-4D97-AF65-F5344CB8AC3E}">
        <p14:creationId xmlns:p14="http://schemas.microsoft.com/office/powerpoint/2010/main" val="2695765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>
        <p:sndAc>
          <p:stSnd>
            <p:snd r:embed="rId3" name="Tearing Paper-SoundBible.com-1900078194.wav"/>
          </p:stSnd>
        </p:sndAc>
      </p:transition>
    </mc:Choice>
    <mc:Fallback>
      <p:transition advClick="0">
        <p:sndAc>
          <p:stSnd>
            <p:snd r:embed="rId3" name="Tearing Paper-SoundBible.com-1900078194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 Box</a:t>
            </a:r>
          </a:p>
        </p:txBody>
      </p:sp>
      <p:sp>
        <p:nvSpPr>
          <p:cNvPr id="6" name="Snip Diagonal Corner Rectangle 5">
            <a:hlinkClick r:id="rId3" action="ppaction://hlinksldjump"/>
          </p:cNvPr>
          <p:cNvSpPr/>
          <p:nvPr/>
        </p:nvSpPr>
        <p:spPr>
          <a:xfrm>
            <a:off x="7244486" y="4388529"/>
            <a:ext cx="1487682" cy="1067955"/>
          </a:xfrm>
          <a:prstGeom prst="snip2Diag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Try Again?</a:t>
            </a:r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481143" y="4668691"/>
            <a:ext cx="696296" cy="627784"/>
          </a:xfrm>
          <a:prstGeom prst="actionButtonHom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072B58-E23F-904F-B767-266E4B639C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946" y="1626607"/>
            <a:ext cx="3662110" cy="329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701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Flying Crane</a:t>
            </a:r>
          </a:p>
        </p:txBody>
      </p:sp>
      <p:sp>
        <p:nvSpPr>
          <p:cNvPr id="4" name="Snip Diagonal Corner Rectangle 3">
            <a:hlinkClick r:id="rId3" action="ppaction://hlinksldjump"/>
          </p:cNvPr>
          <p:cNvSpPr/>
          <p:nvPr/>
        </p:nvSpPr>
        <p:spPr>
          <a:xfrm>
            <a:off x="7244486" y="4388529"/>
            <a:ext cx="1487682" cy="1067955"/>
          </a:xfrm>
          <a:prstGeom prst="snip2Diag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Try Again?</a:t>
            </a:r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481143" y="4668691"/>
            <a:ext cx="696296" cy="627784"/>
          </a:xfrm>
          <a:prstGeom prst="actionButtonHom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783631-77FA-AF41-AA9C-FA15F4ED8F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945" y="1626606"/>
            <a:ext cx="3662111" cy="329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5566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 invX="1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Flower</a:t>
            </a:r>
          </a:p>
        </p:txBody>
      </p:sp>
      <p:sp>
        <p:nvSpPr>
          <p:cNvPr id="4" name="Snip Diagonal Corner Rectangle 3">
            <a:hlinkClick r:id="rId3" action="ppaction://hlinksldjump"/>
          </p:cNvPr>
          <p:cNvSpPr/>
          <p:nvPr/>
        </p:nvSpPr>
        <p:spPr>
          <a:xfrm>
            <a:off x="7244486" y="4388529"/>
            <a:ext cx="1487682" cy="1067955"/>
          </a:xfrm>
          <a:prstGeom prst="snip2Diag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Try Again?</a:t>
            </a:r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481143" y="4668691"/>
            <a:ext cx="696296" cy="627784"/>
          </a:xfrm>
          <a:prstGeom prst="actionButtonHom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E99A10-0960-B147-87CE-C5D2190BBD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945" y="1626606"/>
            <a:ext cx="3662111" cy="3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7270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 invX="1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Fish</a:t>
            </a:r>
          </a:p>
        </p:txBody>
      </p:sp>
      <p:sp>
        <p:nvSpPr>
          <p:cNvPr id="4" name="Snip Diagonal Corner Rectangle 3">
            <a:hlinkClick r:id="rId3" action="ppaction://hlinksldjump"/>
          </p:cNvPr>
          <p:cNvSpPr/>
          <p:nvPr/>
        </p:nvSpPr>
        <p:spPr>
          <a:xfrm>
            <a:off x="7244486" y="4388529"/>
            <a:ext cx="1487682" cy="1067955"/>
          </a:xfrm>
          <a:prstGeom prst="snip2Diag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Try Again?</a:t>
            </a:r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481143" y="4668691"/>
            <a:ext cx="696296" cy="627784"/>
          </a:xfrm>
          <a:prstGeom prst="actionButtonHom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E2B078-1900-2E4B-B2E6-C42DEDFBC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945" y="1619876"/>
            <a:ext cx="3660093" cy="329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4522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Boat</a:t>
            </a:r>
          </a:p>
        </p:txBody>
      </p:sp>
      <p:sp>
        <p:nvSpPr>
          <p:cNvPr id="4" name="Snip Diagonal Corner Rectangle 3">
            <a:hlinkClick r:id="rId3" action="ppaction://hlinksldjump"/>
          </p:cNvPr>
          <p:cNvSpPr/>
          <p:nvPr/>
        </p:nvSpPr>
        <p:spPr>
          <a:xfrm>
            <a:off x="7244486" y="4388529"/>
            <a:ext cx="1487682" cy="1067955"/>
          </a:xfrm>
          <a:prstGeom prst="snip2Diag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Try Again?</a:t>
            </a:r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481143" y="4668691"/>
            <a:ext cx="696296" cy="627784"/>
          </a:xfrm>
          <a:prstGeom prst="actionButtonHom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0DA1B4-302B-3242-B36A-67C2CAEC9F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945" y="1636968"/>
            <a:ext cx="3641102" cy="327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162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Possibilities</a:t>
            </a:r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481143" y="4668691"/>
            <a:ext cx="696296" cy="627784"/>
          </a:xfrm>
          <a:prstGeom prst="actionButtonHom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274A92-A682-4D42-BAEB-CFCA936821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104" y="947270"/>
            <a:ext cx="1162566" cy="10463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A11628-B3BB-EB42-8B87-8A67BDC543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718" y="938724"/>
            <a:ext cx="1162565" cy="10463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171437-2E6D-A045-8C8B-EFD6D6D046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717" y="2386160"/>
            <a:ext cx="1162566" cy="10463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0764D7-031A-D645-9FC6-57151846DC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331" y="938197"/>
            <a:ext cx="1162567" cy="10463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B47366D-51FE-6249-9C52-FC574AAAEE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104" y="2391013"/>
            <a:ext cx="1162566" cy="10463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8ACB39-60C6-6349-98FA-FF2D04C27E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331" y="2386159"/>
            <a:ext cx="1162566" cy="1046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1962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191" y="262482"/>
            <a:ext cx="7691719" cy="952500"/>
          </a:xfrm>
        </p:spPr>
        <p:txBody>
          <a:bodyPr/>
          <a:lstStyle/>
          <a:p>
            <a:r>
              <a:rPr lang="en-US" dirty="0"/>
              <a:t>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122" y="1322295"/>
            <a:ext cx="8393360" cy="4144227"/>
          </a:xfrm>
        </p:spPr>
        <p:txBody>
          <a:bodyPr>
            <a:normAutofit/>
          </a:bodyPr>
          <a:lstStyle/>
          <a:p>
            <a:pPr marL="457200" lvl="1" indent="0" algn="ctr">
              <a:buNone/>
            </a:pPr>
            <a:r>
              <a:rPr lang="en-US" sz="2800" dirty="0"/>
              <a:t>The Art of Paper Folding</a:t>
            </a:r>
            <a:endParaRPr lang="en-US" sz="2400" dirty="0"/>
          </a:p>
          <a:p>
            <a:pPr marL="457200" lvl="1" indent="0" algn="ctr">
              <a:buNone/>
            </a:pPr>
            <a:r>
              <a:rPr lang="en-US" sz="2400" dirty="0"/>
              <a:t>Origami is made of two Japanese words: </a:t>
            </a:r>
          </a:p>
          <a:p>
            <a:pPr marL="457200" lvl="1" indent="0" algn="ctr">
              <a:buNone/>
            </a:pPr>
            <a:r>
              <a:rPr lang="en-US" sz="2400" dirty="0"/>
              <a:t>“ori” translates to fold </a:t>
            </a:r>
          </a:p>
          <a:p>
            <a:pPr marL="457200" lvl="1" indent="0" algn="ctr">
              <a:buNone/>
            </a:pPr>
            <a:r>
              <a:rPr lang="en-US" sz="2400" dirty="0"/>
              <a:t>“kami” translates to paper</a:t>
            </a:r>
          </a:p>
          <a:p>
            <a:pPr lvl="1"/>
            <a:r>
              <a:rPr lang="en-US" sz="2400" dirty="0"/>
              <a:t>Buddhist monks brought paper in the 6</a:t>
            </a:r>
            <a:r>
              <a:rPr lang="en-US" sz="2400" baseline="30000" dirty="0"/>
              <a:t>th</a:t>
            </a:r>
            <a:r>
              <a:rPr lang="en-US" sz="2400" dirty="0"/>
              <a:t> century to Japan.</a:t>
            </a:r>
          </a:p>
          <a:p>
            <a:pPr lvl="1"/>
            <a:r>
              <a:rPr lang="en-US" sz="2400" dirty="0"/>
              <a:t>In its original use origami was used in religious ceremonies due to the high price of paper.</a:t>
            </a:r>
          </a:p>
        </p:txBody>
      </p:sp>
      <p:pic>
        <p:nvPicPr>
          <p:cNvPr id="4" name="Picture 3" descr="Crane-clipart-white-800px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67" b="96267" l="7125" r="99625">
                        <a14:foregroundMark x1="47875" y1="64933" x2="47875" y2="64933"/>
                        <a14:foregroundMark x1="54875" y1="67200" x2="54875" y2="67200"/>
                        <a14:foregroundMark x1="35625" y1="70667" x2="35625" y2="70667"/>
                        <a14:foregroundMark x1="40375" y1="60933" x2="40375" y2="60933"/>
                        <a14:foregroundMark x1="53750" y1="43333" x2="53750" y2="43333"/>
                        <a14:foregroundMark x1="43125" y1="46667" x2="43125" y2="46667"/>
                        <a14:foregroundMark x1="28625" y1="46667" x2="28625" y2="46667"/>
                        <a14:foregroundMark x1="50000" y1="23867" x2="50000" y2="23867"/>
                        <a14:foregroundMark x1="60125" y1="31333" x2="60125" y2="31333"/>
                        <a14:foregroundMark x1="62250" y1="18800" x2="62250" y2="18800"/>
                        <a14:foregroundMark x1="64375" y1="7333" x2="64375" y2="7333"/>
                        <a14:foregroundMark x1="74625" y1="42133" x2="74625" y2="42133"/>
                        <a14:foregroundMark x1="69750" y1="49600" x2="69750" y2="49600"/>
                        <a14:foregroundMark x1="83625" y1="32400" x2="83625" y2="32400"/>
                        <a14:foregroundMark x1="63375" y1="51867" x2="63375" y2="51867"/>
                        <a14:foregroundMark x1="34000" y1="90000" x2="34000" y2="90000"/>
                        <a14:foregroundMark x1="29750" y1="59867" x2="29750" y2="59867"/>
                        <a14:foregroundMark x1="34500" y1="51200" x2="34500" y2="51200"/>
                        <a14:foregroundMark x1="59125" y1="51867" x2="59125" y2="51867"/>
                        <a14:foregroundMark x1="63875" y1="58667" x2="63875" y2="58667"/>
                        <a14:foregroundMark x1="45250" y1="73467" x2="45250" y2="73467"/>
                        <a14:foregroundMark x1="52625" y1="56400" x2="52625" y2="56400"/>
                        <a14:foregroundMark x1="36125" y1="80267" x2="36125" y2="80267"/>
                        <a14:foregroundMark x1="40875" y1="75733" x2="40875" y2="75733"/>
                        <a14:foregroundMark x1="49000" y1="44400" x2="49000" y2="44400"/>
                        <a14:foregroundMark x1="57500" y1="24533" x2="57500" y2="24533"/>
                        <a14:foregroundMark x1="55875" y1="47333" x2="55875" y2="47333"/>
                        <a14:foregroundMark x1="40375" y1="52933" x2="40375" y2="52933"/>
                        <a14:foregroundMark x1="53750" y1="59200" x2="53750" y2="59200"/>
                        <a14:foregroundMark x1="22250" y1="38667" x2="22250" y2="38667"/>
                        <a14:foregroundMark x1="17375" y1="31867" x2="17375" y2="31867"/>
                        <a14:foregroundMark x1="45250" y1="30133" x2="45250" y2="30133"/>
                        <a14:foregroundMark x1="35625" y1="35333" x2="35625" y2="35333"/>
                        <a14:foregroundMark x1="35000" y1="41067" x2="35000" y2="41067"/>
                        <a14:foregroundMark x1="64375" y1="43867" x2="64375" y2="43867"/>
                        <a14:foregroundMark x1="69250" y1="35867" x2="69250" y2="35867"/>
                        <a14:foregroundMark x1="61750" y1="11333" x2="61750" y2="11333"/>
                        <a14:foregroundMark x1="50500" y1="31333" x2="50500" y2="31333"/>
                        <a14:foregroundMark x1="60125" y1="36400" x2="60125" y2="36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8" y="4167195"/>
            <a:ext cx="1650992" cy="15478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8843111">
            <a:off x="8286716" y="5064962"/>
            <a:ext cx="676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30959301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 invX="1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</a:t>
            </a:r>
          </a:p>
        </p:txBody>
      </p:sp>
      <p:pic>
        <p:nvPicPr>
          <p:cNvPr id="4" name="Content Placeholder 3" descr="origami dragon.jp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7" r="-151"/>
          <a:stretch/>
        </p:blipFill>
        <p:spPr>
          <a:xfrm>
            <a:off x="175029" y="1734788"/>
            <a:ext cx="2978336" cy="2107665"/>
          </a:xfrm>
        </p:spPr>
      </p:pic>
      <p:sp>
        <p:nvSpPr>
          <p:cNvPr id="5" name="TextBox 4"/>
          <p:cNvSpPr txBox="1"/>
          <p:nvPr/>
        </p:nvSpPr>
        <p:spPr>
          <a:xfrm>
            <a:off x="35152" y="3792895"/>
            <a:ext cx="3322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http://</a:t>
            </a:r>
            <a:r>
              <a:rPr lang="en-US" sz="800" dirty="0" err="1"/>
              <a:t>probuch.info</a:t>
            </a:r>
            <a:r>
              <a:rPr lang="en-US" sz="800" dirty="0"/>
              <a:t>/origami-dragon-complex/925-best-origami-images-on-pinterest-origami-paper-and-paper-crafts-origami-dragon-complex/</a:t>
            </a:r>
          </a:p>
        </p:txBody>
      </p:sp>
      <p:pic>
        <p:nvPicPr>
          <p:cNvPr id="6" name="Picture 5" descr="Crane-clipart-white-800px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67" b="96267" l="7125" r="99625">
                        <a14:foregroundMark x1="47875" y1="64933" x2="47875" y2="64933"/>
                        <a14:foregroundMark x1="54875" y1="67200" x2="54875" y2="67200"/>
                        <a14:foregroundMark x1="35625" y1="70667" x2="35625" y2="70667"/>
                        <a14:foregroundMark x1="40375" y1="60933" x2="40375" y2="60933"/>
                        <a14:foregroundMark x1="53750" y1="43333" x2="53750" y2="43333"/>
                        <a14:foregroundMark x1="43125" y1="46667" x2="43125" y2="46667"/>
                        <a14:foregroundMark x1="28625" y1="46667" x2="28625" y2="46667"/>
                        <a14:foregroundMark x1="50000" y1="23867" x2="50000" y2="23867"/>
                        <a14:foregroundMark x1="60125" y1="31333" x2="60125" y2="31333"/>
                        <a14:foregroundMark x1="62250" y1="18800" x2="62250" y2="18800"/>
                        <a14:foregroundMark x1="64375" y1="7333" x2="64375" y2="7333"/>
                        <a14:foregroundMark x1="74625" y1="42133" x2="74625" y2="42133"/>
                        <a14:foregroundMark x1="69750" y1="49600" x2="69750" y2="49600"/>
                        <a14:foregroundMark x1="83625" y1="32400" x2="83625" y2="32400"/>
                        <a14:foregroundMark x1="63375" y1="51867" x2="63375" y2="51867"/>
                        <a14:foregroundMark x1="34000" y1="90000" x2="34000" y2="90000"/>
                        <a14:foregroundMark x1="29750" y1="59867" x2="29750" y2="59867"/>
                        <a14:foregroundMark x1="34500" y1="51200" x2="34500" y2="51200"/>
                        <a14:foregroundMark x1="59125" y1="51867" x2="59125" y2="51867"/>
                        <a14:foregroundMark x1="63875" y1="58667" x2="63875" y2="58667"/>
                        <a14:foregroundMark x1="45250" y1="73467" x2="45250" y2="73467"/>
                        <a14:foregroundMark x1="52625" y1="56400" x2="52625" y2="56400"/>
                        <a14:foregroundMark x1="36125" y1="80267" x2="36125" y2="80267"/>
                        <a14:foregroundMark x1="40875" y1="75733" x2="40875" y2="75733"/>
                        <a14:foregroundMark x1="49000" y1="44400" x2="49000" y2="44400"/>
                        <a14:foregroundMark x1="57500" y1="24533" x2="57500" y2="24533"/>
                        <a14:foregroundMark x1="55875" y1="47333" x2="55875" y2="47333"/>
                        <a14:foregroundMark x1="40375" y1="52933" x2="40375" y2="52933"/>
                        <a14:foregroundMark x1="53750" y1="59200" x2="53750" y2="59200"/>
                        <a14:foregroundMark x1="22250" y1="38667" x2="22250" y2="38667"/>
                        <a14:foregroundMark x1="17375" y1="31867" x2="17375" y2="31867"/>
                        <a14:foregroundMark x1="45250" y1="30133" x2="45250" y2="30133"/>
                        <a14:foregroundMark x1="35625" y1="35333" x2="35625" y2="35333"/>
                        <a14:foregroundMark x1="35000" y1="41067" x2="35000" y2="41067"/>
                        <a14:foregroundMark x1="64375" y1="43867" x2="64375" y2="43867"/>
                        <a14:foregroundMark x1="69250" y1="35867" x2="69250" y2="35867"/>
                        <a14:foregroundMark x1="61750" y1="11333" x2="61750" y2="11333"/>
                        <a14:foregroundMark x1="50500" y1="31333" x2="50500" y2="31333"/>
                        <a14:foregroundMark x1="60125" y1="36400" x2="60125" y2="36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8" y="4167195"/>
            <a:ext cx="1650992" cy="15478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8843111">
            <a:off x="8286716" y="5064962"/>
            <a:ext cx="676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Next</a:t>
            </a:r>
          </a:p>
        </p:txBody>
      </p:sp>
      <p:pic>
        <p:nvPicPr>
          <p:cNvPr id="10" name="Picture 9" descr="small swan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9" b="7041"/>
          <a:stretch/>
        </p:blipFill>
        <p:spPr>
          <a:xfrm>
            <a:off x="3275173" y="1242590"/>
            <a:ext cx="2656486" cy="28449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19953" y="4042959"/>
            <a:ext cx="27531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http://</a:t>
            </a:r>
            <a:r>
              <a:rPr lang="en-US" sz="800" dirty="0" err="1"/>
              <a:t>probuch.info</a:t>
            </a:r>
            <a:r>
              <a:rPr lang="en-US" sz="800" dirty="0"/>
              <a:t>/complex-origami-swan-instructions/complex-origami-swan-instructions-origami-swan-</a:t>
            </a:r>
            <a:r>
              <a:rPr lang="en-US" sz="800" dirty="0" err="1"/>
              <a:t>pinteres</a:t>
            </a:r>
            <a:r>
              <a:rPr lang="en-US" sz="800" dirty="0"/>
              <a:t>/</a:t>
            </a:r>
          </a:p>
        </p:txBody>
      </p:sp>
      <p:pic>
        <p:nvPicPr>
          <p:cNvPr id="12" name="Picture 11" descr="ball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343" y="1775077"/>
            <a:ext cx="2948482" cy="201181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003840" y="3735617"/>
            <a:ext cx="2978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https://</a:t>
            </a:r>
            <a:r>
              <a:rPr lang="en-US" sz="800" dirty="0" err="1"/>
              <a:t>michal.kosmulski.org</a:t>
            </a:r>
            <a:r>
              <a:rPr lang="en-US" sz="800" dirty="0"/>
              <a:t>/origami/</a:t>
            </a:r>
            <a:r>
              <a:rPr lang="en-US" sz="800" dirty="0" err="1"/>
              <a:t>cuboctahedron</a:t>
            </a:r>
            <a:r>
              <a:rPr lang="en-US" sz="800" dirty="0"/>
              <a:t>-inverted-</a:t>
            </a:r>
            <a:r>
              <a:rPr lang="en-US" sz="800" dirty="0" err="1"/>
              <a:t>pvm.jpg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0276972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Choose a Fold</a:t>
            </a:r>
          </a:p>
        </p:txBody>
      </p:sp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A5450BB0-1687-FF43-AEB4-79370282F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2" y="1589518"/>
            <a:ext cx="3653328" cy="3287995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  <a:extLst>
              <a:ext uri="{FF2B5EF4-FFF2-40B4-BE49-F238E27FC236}">
                <a16:creationId xmlns:a16="http://schemas.microsoft.com/office/drawing/2014/main" id="{4A472E8E-F9AF-DB43-A9A5-6BB81EEF76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533" y="1589518"/>
            <a:ext cx="3653328" cy="328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5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Choose a Fold</a:t>
            </a:r>
          </a:p>
        </p:txBody>
      </p:sp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041C2D7C-911A-8B47-9736-FA287D0992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2" y="1599560"/>
            <a:ext cx="3666147" cy="3299533"/>
          </a:xfrm>
          <a:prstGeom prst="rect">
            <a:avLst/>
          </a:prstGeom>
        </p:spPr>
      </p:pic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4F808DC2-CE8B-FA42-958D-442A1B49E4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713" y="1599560"/>
            <a:ext cx="3666148" cy="32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2628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Choose a Fold</a:t>
            </a:r>
          </a:p>
        </p:txBody>
      </p:sp>
      <p:pic>
        <p:nvPicPr>
          <p:cNvPr id="9" name="Picture 8">
            <a:hlinkClick r:id="rId3" action="ppaction://hlinksldjump"/>
            <a:extLst>
              <a:ext uri="{FF2B5EF4-FFF2-40B4-BE49-F238E27FC236}">
                <a16:creationId xmlns:a16="http://schemas.microsoft.com/office/drawing/2014/main" id="{0BBE8159-6D76-2442-886B-C134937AC4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2" y="1599559"/>
            <a:ext cx="3666147" cy="3299533"/>
          </a:xfrm>
          <a:prstGeom prst="rect">
            <a:avLst/>
          </a:prstGeom>
        </p:spPr>
      </p:pic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ACC3794D-D58A-9044-8B41-F672F9B1C5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628" y="1596782"/>
            <a:ext cx="3669233" cy="330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468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 invX="1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Choose a Fold</a:t>
            </a:r>
          </a:p>
        </p:txBody>
      </p:sp>
      <p:pic>
        <p:nvPicPr>
          <p:cNvPr id="7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0ED804B8-45CB-5C40-BA33-B6BFFFD82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2" y="1597850"/>
            <a:ext cx="3653564" cy="3288208"/>
          </a:xfrm>
          <a:prstGeom prst="rect">
            <a:avLst/>
          </a:prstGeom>
        </p:spPr>
      </p:pic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98EA4659-D280-C64E-8589-44501D9B9F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655" y="1597850"/>
            <a:ext cx="3646206" cy="3281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8779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 invX="1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Choose a Fold</a:t>
            </a:r>
          </a:p>
        </p:txBody>
      </p:sp>
      <p:pic>
        <p:nvPicPr>
          <p:cNvPr id="7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A53EC440-5D38-4941-A90D-35D277765B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3" y="1597851"/>
            <a:ext cx="3653564" cy="3288208"/>
          </a:xfrm>
          <a:prstGeom prst="rect">
            <a:avLst/>
          </a:prstGeom>
        </p:spPr>
      </p:pic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D9ACB3FC-02E8-0F46-98C8-2ED7C0C05C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296" y="1597850"/>
            <a:ext cx="3653565" cy="328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619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Dove</a:t>
            </a:r>
          </a:p>
        </p:txBody>
      </p:sp>
      <p:sp>
        <p:nvSpPr>
          <p:cNvPr id="4" name="Snip Diagonal Corner Rectangle 3">
            <a:hlinkClick r:id="rId3" action="ppaction://hlinksldjump"/>
          </p:cNvPr>
          <p:cNvSpPr/>
          <p:nvPr/>
        </p:nvSpPr>
        <p:spPr>
          <a:xfrm>
            <a:off x="7244486" y="4388529"/>
            <a:ext cx="1487682" cy="1067955"/>
          </a:xfrm>
          <a:prstGeom prst="snip2Diag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Try Again?</a:t>
            </a:r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481143" y="4668691"/>
            <a:ext cx="696296" cy="627784"/>
          </a:xfrm>
          <a:prstGeom prst="actionButtonHom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D25A40-738D-364B-B3E1-5F79B6C323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946" y="1626607"/>
            <a:ext cx="3662110" cy="329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4950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 invX="1"/>
        <p:sndAc>
          <p:stSnd>
            <p:snd r:embed="rId2" name="Tearing Paper-SoundBible.com-1900078194.wav"/>
          </p:stSnd>
        </p:sndAc>
      </p:transition>
    </mc:Choice>
    <mc:Fallback>
      <p:transition spd="slow" advClick="0">
        <p:fade/>
        <p:sndAc>
          <p:stSnd>
            <p:snd r:embed="rId2" name="Tearing Paper-SoundBible.com-1900078194.wav"/>
          </p:stSnd>
        </p:sndAc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Venture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Precedent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997</TotalTime>
  <Words>142</Words>
  <Application>Microsoft Macintosh PowerPoint</Application>
  <PresentationFormat>On-screen Show (16:10)</PresentationFormat>
  <Paragraphs>36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Calibri</vt:lpstr>
      <vt:lpstr>Calisto MT</vt:lpstr>
      <vt:lpstr>Perpetua Titling MT</vt:lpstr>
      <vt:lpstr>Wingdings</vt:lpstr>
      <vt:lpstr>Venture</vt:lpstr>
      <vt:lpstr>Origami</vt:lpstr>
      <vt:lpstr>History</vt:lpstr>
      <vt:lpstr>Complexity </vt:lpstr>
      <vt:lpstr>Choose a Fold</vt:lpstr>
      <vt:lpstr>Choose a Fold</vt:lpstr>
      <vt:lpstr>Choose a Fold</vt:lpstr>
      <vt:lpstr>Choose a Fold</vt:lpstr>
      <vt:lpstr>Choose a Fold</vt:lpstr>
      <vt:lpstr>Dove</vt:lpstr>
      <vt:lpstr>Star Box</vt:lpstr>
      <vt:lpstr>Flying Crane</vt:lpstr>
      <vt:lpstr>Flower</vt:lpstr>
      <vt:lpstr>Fish</vt:lpstr>
      <vt:lpstr>Boat</vt:lpstr>
      <vt:lpstr>Possibilities</vt:lpstr>
    </vt:vector>
  </TitlesOfParts>
  <Company/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Devon</dc:creator>
  <cp:lastModifiedBy>Benz, Devon</cp:lastModifiedBy>
  <cp:revision>36</cp:revision>
  <dcterms:created xsi:type="dcterms:W3CDTF">2018-04-17T21:47:56Z</dcterms:created>
  <dcterms:modified xsi:type="dcterms:W3CDTF">2018-05-09T03:31:09Z</dcterms:modified>
</cp:coreProperties>
</file>