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" name="hammer.wav"/>
          </p:stSnd>
        </p:sndAc>
      </p:transition>
    </mc:Choice>
    <mc:Fallback>
      <p:transition spd="slow">
        <p:sndAc>
          <p:stSnd>
            <p:snd r:embed="rId1" name="hamm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19" name="hammer.wav"/>
          </p:stSnd>
        </p:sndAc>
      </p:transition>
    </mc:Choice>
    <mc:Fallback>
      <p:transition spd="slow">
        <p:sndAc>
          <p:stSnd>
            <p:snd r:embed="rId19" name="hammer.wav"/>
          </p:stSnd>
        </p:sndAc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velsmack.com/25-best-flash-game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velsmack.com/25-best-flash-games/" TargetMode="External"/><Relationship Id="rId7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nowyourmeme.com/memes/cat-breading" TargetMode="External"/><Relationship Id="rId5" Type="http://schemas.openxmlformats.org/officeDocument/2006/relationships/hyperlink" Target="http://knowyourmeme.com/photos/1217723-roll-safe" TargetMode="External"/><Relationship Id="rId4" Type="http://schemas.openxmlformats.org/officeDocument/2006/relationships/hyperlink" Target="https://en.wikipedia.org/wiki/Adobe_Anima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FBE84-E8A3-4E0E-832B-51CB29567A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Adobe Animate/Flash’s Potential for game creation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B1DE8-38AD-4891-9FC6-EA1286881C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Mark McLaughlin</a:t>
            </a:r>
          </a:p>
        </p:txBody>
      </p:sp>
    </p:spTree>
    <p:extLst>
      <p:ext uri="{BB962C8B-B14F-4D97-AF65-F5344CB8AC3E}">
        <p14:creationId xmlns:p14="http://schemas.microsoft.com/office/powerpoint/2010/main" val="2595644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arrow.wav"/>
          </p:stSnd>
        </p:sndAc>
      </p:transition>
    </mc:Choice>
    <mc:Fallback>
      <p:transition spd="slow">
        <p:sndAc>
          <p:stSnd>
            <p:snd r:embed="rId2" name="arrow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899C9-CD54-4B59-AC65-2D57C86B7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Adobe Animate?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F0D75-32C2-4171-8127-DEC9BB198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Adobe Animate is a great, easy-to-learn, hard-to-master tool that allows you to create Animations using its Timeline-based system and plethora of available tools and filters, and customizable settings such as the Canvas-Size and Framerate!</a:t>
            </a:r>
          </a:p>
        </p:txBody>
      </p:sp>
      <p:pic>
        <p:nvPicPr>
          <p:cNvPr id="2050" name="Picture 2" descr="Image result for adobe animate">
            <a:extLst>
              <a:ext uri="{FF2B5EF4-FFF2-40B4-BE49-F238E27FC236}">
                <a16:creationId xmlns:a16="http://schemas.microsoft.com/office/drawing/2014/main" id="{FA070753-5BDE-49F3-B26D-33FD9C0CB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455" y="3890734"/>
            <a:ext cx="2613636" cy="254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030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hammer.wav"/>
          </p:stSnd>
        </p:sndAc>
      </p:transition>
    </mc:Choice>
    <mc:Fallback>
      <p:transition spd="slow">
        <p:sndAc>
          <p:stSnd>
            <p:snd r:embed="rId2" name="hammer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E33AD-3FFA-4C53-8AF4-63F66F646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than just an Animation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4A14B-E9ED-4B89-957B-FA216A7CD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Adobe Animate is a highly intuitive animation tool by itself, though a lot more is possible once you take the utility of ActionScript into account. Using ActionScript to its fullest allows you to potentially turn your animation into a fully-fledged Video Game, or an Interactive Story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DD926F-89A5-4527-ADD5-074194A3B0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66"/>
          <a:stretch/>
        </p:blipFill>
        <p:spPr>
          <a:xfrm>
            <a:off x="8758092" y="3819358"/>
            <a:ext cx="3072179" cy="277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hammer.wav"/>
          </p:stSnd>
        </p:sndAc>
      </p:transition>
    </mc:Choice>
    <mc:Fallback>
      <p:transition spd="slow">
        <p:sndAc>
          <p:stSnd>
            <p:snd r:embed="rId2" name="hammer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D7E4A-6895-48AB-A157-1938FC250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ActionScript 3.0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71725-984C-4906-81DF-F76C13904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ActionScript, namely ActionScript 3.0 is the programming language accepted by Adobe Animate (Formerly Flash which accepted earlier iterations of the language).</a:t>
            </a:r>
          </a:p>
          <a:p>
            <a:endParaRPr lang="en-US" dirty="0"/>
          </a:p>
          <a:p>
            <a:r>
              <a:rPr lang="en-US" dirty="0"/>
              <a:t>ActionScript allows you to navigate the timeline, interact with objects, or run automated commands via a time marker, button or an input of a certain kind.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087AEA-162F-4830-A0A5-3E266BC57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749400"/>
            <a:ext cx="5665176" cy="185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10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hammer.wav"/>
          </p:stSnd>
        </p:sndAc>
      </p:transition>
    </mc:Choice>
    <mc:Fallback>
      <p:transition spd="slow">
        <p:sndAc>
          <p:stSnd>
            <p:snd r:embed="rId2" name="hammer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FECD5-00ED-473A-8B54-2BAD31615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successful Flash Games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85F98-76C8-446E-BA20-E53CDA895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Website contains a massive list of some of the most successful and iconic Flash Games, including Run, </a:t>
            </a:r>
            <a:r>
              <a:rPr lang="en-US" dirty="0" err="1"/>
              <a:t>Bloons</a:t>
            </a:r>
            <a:r>
              <a:rPr lang="en-US" dirty="0"/>
              <a:t> Tower Defense and Super Smash Flash 2!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http://www.levelsmack.com/25-best-flash-games/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#12 Run 3">
            <a:hlinkClick r:id="rId3"/>
            <a:extLst>
              <a:ext uri="{FF2B5EF4-FFF2-40B4-BE49-F238E27FC236}">
                <a16:creationId xmlns:a16="http://schemas.microsoft.com/office/drawing/2014/main" id="{95D30787-54A1-4C41-A525-299F25AE2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806" y="4369777"/>
            <a:ext cx="3960420" cy="235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281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hammer.wav"/>
          </p:stSnd>
        </p:sndAc>
      </p:transition>
    </mc:Choice>
    <mc:Fallback>
      <p:transition spd="slow">
        <p:sndAc>
          <p:stSnd>
            <p:snd r:embed="rId2" name="hammer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B6596-7135-4617-BF4C-152A346D7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D7EC6-0130-44B7-BB82-253E61A4D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http://www.levelsmack.com/25-best-flash-games/</a:t>
            </a:r>
            <a:endParaRPr lang="en-US" dirty="0"/>
          </a:p>
          <a:p>
            <a:r>
              <a:rPr lang="en-US" dirty="0">
                <a:hlinkClick r:id="rId4"/>
              </a:rPr>
              <a:t>https://en.wikipedia.org/wiki/Adobe_Animate</a:t>
            </a:r>
            <a:endParaRPr lang="en-US" dirty="0"/>
          </a:p>
          <a:p>
            <a:r>
              <a:rPr lang="en-US" dirty="0">
                <a:hlinkClick r:id="rId5"/>
              </a:rPr>
              <a:t>http://knowyourmeme.com/photos/1217723-roll-safe</a:t>
            </a:r>
            <a:endParaRPr lang="en-US" dirty="0"/>
          </a:p>
          <a:p>
            <a:r>
              <a:rPr lang="en-US" dirty="0">
                <a:hlinkClick r:id="rId6"/>
              </a:rPr>
              <a:t>http://knowyourmeme.com/memes/cat-breading</a:t>
            </a:r>
            <a:endParaRPr lang="en-US" dirty="0"/>
          </a:p>
          <a:p>
            <a:endParaRPr lang="en-US" dirty="0"/>
          </a:p>
        </p:txBody>
      </p:sp>
      <p:pic>
        <p:nvPicPr>
          <p:cNvPr id="3076" name="Picture 4" descr="Image result for bread cat">
            <a:extLst>
              <a:ext uri="{FF2B5EF4-FFF2-40B4-BE49-F238E27FC236}">
                <a16:creationId xmlns:a16="http://schemas.microsoft.com/office/drawing/2014/main" id="{97E64C52-CE26-40A4-95B9-4127BF4AC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" r="11083"/>
          <a:stretch/>
        </p:blipFill>
        <p:spPr bwMode="auto">
          <a:xfrm>
            <a:off x="8106509" y="4122648"/>
            <a:ext cx="3862371" cy="266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7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185</TotalTime>
  <Words>250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Trebuchet MS</vt:lpstr>
      <vt:lpstr>Berlin</vt:lpstr>
      <vt:lpstr>Adobe Animate/Flash’s Potential for game creation</vt:lpstr>
      <vt:lpstr>Why Adobe Animate?</vt:lpstr>
      <vt:lpstr>More than just an Animation tool</vt:lpstr>
      <vt:lpstr>ActionScript 3.0</vt:lpstr>
      <vt:lpstr>Examples of successful Flash Games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Animate/Flash’s Potential for game creation</dc:title>
  <dc:creator>Mark McLaughlin</dc:creator>
  <cp:lastModifiedBy>Mark McLaughlin</cp:lastModifiedBy>
  <cp:revision>8</cp:revision>
  <dcterms:created xsi:type="dcterms:W3CDTF">2018-05-08T21:10:04Z</dcterms:created>
  <dcterms:modified xsi:type="dcterms:W3CDTF">2018-05-09T03:53:43Z</dcterms:modified>
</cp:coreProperties>
</file>