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D5FE52-8453-4FB5-BA34-B2B52ECECE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966614-C1C1-4AC3-BB37-9DC54F0D9321}">
      <dgm:prSet phldrT="[Text]"/>
      <dgm:spPr/>
      <dgm:t>
        <a:bodyPr/>
        <a:lstStyle/>
        <a:p>
          <a:r>
            <a:rPr lang="en-US" dirty="0"/>
            <a:t>Main Menu</a:t>
          </a:r>
        </a:p>
      </dgm:t>
    </dgm:pt>
    <dgm:pt modelId="{160A9C5C-32ED-40F3-A7C2-D687113148D8}" type="parTrans" cxnId="{615735FF-0EAB-4FC1-98E9-C3EBD37357EA}">
      <dgm:prSet/>
      <dgm:spPr/>
      <dgm:t>
        <a:bodyPr/>
        <a:lstStyle/>
        <a:p>
          <a:endParaRPr lang="en-US"/>
        </a:p>
      </dgm:t>
    </dgm:pt>
    <dgm:pt modelId="{93F3ADC7-DFD1-4168-9F56-D0EAF9EF8837}" type="sibTrans" cxnId="{615735FF-0EAB-4FC1-98E9-C3EBD37357EA}">
      <dgm:prSet/>
      <dgm:spPr/>
      <dgm:t>
        <a:bodyPr/>
        <a:lstStyle/>
        <a:p>
          <a:endParaRPr lang="en-US"/>
        </a:p>
      </dgm:t>
    </dgm:pt>
    <dgm:pt modelId="{3A9D7395-8C57-49E2-A052-7373FC73AA8A}">
      <dgm:prSet phldrT="[Text]"/>
      <dgm:spPr/>
      <dgm:t>
        <a:bodyPr/>
        <a:lstStyle/>
        <a:p>
          <a:r>
            <a:rPr lang="en-US" dirty="0"/>
            <a:t>Main Function (Produce Audio/Animation/Images)</a:t>
          </a:r>
        </a:p>
      </dgm:t>
    </dgm:pt>
    <dgm:pt modelId="{586B1E1D-43E2-4B1C-9BD4-C49B12FDB616}" type="parTrans" cxnId="{2AFE1BCF-1762-44BE-A019-6914ADC43F0C}">
      <dgm:prSet/>
      <dgm:spPr/>
      <dgm:t>
        <a:bodyPr/>
        <a:lstStyle/>
        <a:p>
          <a:endParaRPr lang="en-US"/>
        </a:p>
      </dgm:t>
    </dgm:pt>
    <dgm:pt modelId="{F047D146-C6D0-40D1-BC40-7BA658F93D09}" type="sibTrans" cxnId="{2AFE1BCF-1762-44BE-A019-6914ADC43F0C}">
      <dgm:prSet/>
      <dgm:spPr/>
      <dgm:t>
        <a:bodyPr/>
        <a:lstStyle/>
        <a:p>
          <a:endParaRPr lang="en-US"/>
        </a:p>
      </dgm:t>
    </dgm:pt>
    <dgm:pt modelId="{8BD4986C-F951-4235-BE3C-7F07D7D526C2}">
      <dgm:prSet phldrT="[Text]"/>
      <dgm:spPr/>
      <dgm:t>
        <a:bodyPr/>
        <a:lstStyle/>
        <a:p>
          <a:r>
            <a:rPr lang="en-US" dirty="0"/>
            <a:t>Interface</a:t>
          </a:r>
        </a:p>
      </dgm:t>
    </dgm:pt>
    <dgm:pt modelId="{50260E24-5828-4BDF-8E06-65FC6E0598A0}" type="parTrans" cxnId="{4D4E9222-97C6-4031-B89F-4B4CC3A1009C}">
      <dgm:prSet/>
      <dgm:spPr/>
      <dgm:t>
        <a:bodyPr/>
        <a:lstStyle/>
        <a:p>
          <a:endParaRPr lang="en-US"/>
        </a:p>
      </dgm:t>
    </dgm:pt>
    <dgm:pt modelId="{1C2C4288-1AA7-4D51-B4E3-136ABEE8429C}" type="sibTrans" cxnId="{4D4E9222-97C6-4031-B89F-4B4CC3A1009C}">
      <dgm:prSet/>
      <dgm:spPr/>
      <dgm:t>
        <a:bodyPr/>
        <a:lstStyle/>
        <a:p>
          <a:endParaRPr lang="en-US"/>
        </a:p>
      </dgm:t>
    </dgm:pt>
    <dgm:pt modelId="{ADC2FCE9-F779-4400-9F9E-B37D09C5AB6C}" type="asst">
      <dgm:prSet phldrT="[Text]"/>
      <dgm:spPr/>
      <dgm:t>
        <a:bodyPr/>
        <a:lstStyle/>
        <a:p>
          <a:r>
            <a:rPr lang="en-US"/>
            <a:t>Tutorials/</a:t>
          </a:r>
          <a:r>
            <a:rPr lang="en-US" dirty="0"/>
            <a:t>Requirements</a:t>
          </a:r>
        </a:p>
      </dgm:t>
    </dgm:pt>
    <dgm:pt modelId="{44DD3227-E3A4-4487-8796-00336471E3CB}" type="sibTrans" cxnId="{A7713E91-81B1-402A-953F-98DEC2041ADC}">
      <dgm:prSet/>
      <dgm:spPr/>
      <dgm:t>
        <a:bodyPr/>
        <a:lstStyle/>
        <a:p>
          <a:endParaRPr lang="en-US"/>
        </a:p>
      </dgm:t>
    </dgm:pt>
    <dgm:pt modelId="{7D071E8F-4A55-4791-9986-207F22FF8526}" type="parTrans" cxnId="{A7713E91-81B1-402A-953F-98DEC2041ADC}">
      <dgm:prSet/>
      <dgm:spPr/>
      <dgm:t>
        <a:bodyPr/>
        <a:lstStyle/>
        <a:p>
          <a:endParaRPr lang="en-US"/>
        </a:p>
      </dgm:t>
    </dgm:pt>
    <dgm:pt modelId="{7233E224-235C-43C1-BF4C-857E19E4C00A}">
      <dgm:prSet phldrT="[Text]"/>
      <dgm:spPr/>
      <dgm:t>
        <a:bodyPr/>
        <a:lstStyle/>
        <a:p>
          <a:r>
            <a:rPr lang="en-US" dirty="0"/>
            <a:t>User Interaction</a:t>
          </a:r>
        </a:p>
      </dgm:t>
    </dgm:pt>
    <dgm:pt modelId="{1B854D34-25D3-4F18-B1CA-5F64A0ED8E75}" type="parTrans" cxnId="{E4AFA580-3A84-4F37-B971-FD7E556E0B4E}">
      <dgm:prSet/>
      <dgm:spPr/>
      <dgm:t>
        <a:bodyPr/>
        <a:lstStyle/>
        <a:p>
          <a:endParaRPr lang="en-US"/>
        </a:p>
      </dgm:t>
    </dgm:pt>
    <dgm:pt modelId="{CEED5D04-C77C-4D50-850A-E77C42AC6061}" type="sibTrans" cxnId="{E4AFA580-3A84-4F37-B971-FD7E556E0B4E}">
      <dgm:prSet/>
      <dgm:spPr/>
      <dgm:t>
        <a:bodyPr/>
        <a:lstStyle/>
        <a:p>
          <a:endParaRPr lang="en-US"/>
        </a:p>
      </dgm:t>
    </dgm:pt>
    <dgm:pt modelId="{432D0A2F-5A90-4903-8D40-071FA2A9C816}">
      <dgm:prSet phldrT="[Text]"/>
      <dgm:spPr/>
      <dgm:t>
        <a:bodyPr/>
        <a:lstStyle/>
        <a:p>
          <a:r>
            <a:rPr lang="en-US" dirty="0"/>
            <a:t>Product Export</a:t>
          </a:r>
        </a:p>
      </dgm:t>
    </dgm:pt>
    <dgm:pt modelId="{B63BBB1C-9200-474C-92C5-C65638259D35}" type="parTrans" cxnId="{8F5BE9AC-AB4E-40AA-9854-B7D64A578E48}">
      <dgm:prSet/>
      <dgm:spPr/>
      <dgm:t>
        <a:bodyPr/>
        <a:lstStyle/>
        <a:p>
          <a:endParaRPr lang="en-US"/>
        </a:p>
      </dgm:t>
    </dgm:pt>
    <dgm:pt modelId="{1A347C01-598D-46A8-BAFB-B8C0C600E776}" type="sibTrans" cxnId="{8F5BE9AC-AB4E-40AA-9854-B7D64A578E48}">
      <dgm:prSet/>
      <dgm:spPr/>
      <dgm:t>
        <a:bodyPr/>
        <a:lstStyle/>
        <a:p>
          <a:endParaRPr lang="en-US"/>
        </a:p>
      </dgm:t>
    </dgm:pt>
    <dgm:pt modelId="{790CCA46-69AB-4340-9B7E-E09ECBF59EB5}">
      <dgm:prSet phldrT="[Text]"/>
      <dgm:spPr/>
      <dgm:t>
        <a:bodyPr/>
        <a:lstStyle/>
        <a:p>
          <a:r>
            <a:rPr lang="en-US" dirty="0"/>
            <a:t>Link with exporting program</a:t>
          </a:r>
        </a:p>
      </dgm:t>
    </dgm:pt>
    <dgm:pt modelId="{CD6BB530-6C91-4F1B-829A-8FD8E35840A2}" type="parTrans" cxnId="{5BAFC013-587A-40E1-B0DB-BF7E154985B4}">
      <dgm:prSet/>
      <dgm:spPr/>
      <dgm:t>
        <a:bodyPr/>
        <a:lstStyle/>
        <a:p>
          <a:endParaRPr lang="en-US"/>
        </a:p>
      </dgm:t>
    </dgm:pt>
    <dgm:pt modelId="{34BF150E-4961-44E7-8B0B-9C2537254198}" type="sibTrans" cxnId="{5BAFC013-587A-40E1-B0DB-BF7E154985B4}">
      <dgm:prSet/>
      <dgm:spPr/>
      <dgm:t>
        <a:bodyPr/>
        <a:lstStyle/>
        <a:p>
          <a:endParaRPr lang="en-US"/>
        </a:p>
      </dgm:t>
    </dgm:pt>
    <dgm:pt modelId="{62EEF463-EE3C-41AB-925E-31B72A9A780D}">
      <dgm:prSet phldrT="[Text]"/>
      <dgm:spPr/>
      <dgm:t>
        <a:bodyPr/>
        <a:lstStyle/>
        <a:p>
          <a:r>
            <a:rPr lang="en-US" dirty="0"/>
            <a:t>Export file directly</a:t>
          </a:r>
        </a:p>
      </dgm:t>
    </dgm:pt>
    <dgm:pt modelId="{4D79A8F1-F5AF-4765-92F5-CAC2BA6C7476}" type="parTrans" cxnId="{EA72760E-BBFC-4A9E-A8D4-CA5DACDD0AEB}">
      <dgm:prSet/>
      <dgm:spPr/>
      <dgm:t>
        <a:bodyPr/>
        <a:lstStyle/>
        <a:p>
          <a:endParaRPr lang="en-US"/>
        </a:p>
      </dgm:t>
    </dgm:pt>
    <dgm:pt modelId="{DD1A8BBC-BFBD-40A8-8DCF-F916D466FDCE}" type="sibTrans" cxnId="{EA72760E-BBFC-4A9E-A8D4-CA5DACDD0AEB}">
      <dgm:prSet/>
      <dgm:spPr/>
      <dgm:t>
        <a:bodyPr/>
        <a:lstStyle/>
        <a:p>
          <a:endParaRPr lang="en-US"/>
        </a:p>
      </dgm:t>
    </dgm:pt>
    <dgm:pt modelId="{1DE0012D-E744-4632-93AC-BA863DA76BFB}" type="asst">
      <dgm:prSet phldrT="[Text]"/>
      <dgm:spPr/>
      <dgm:t>
        <a:bodyPr/>
        <a:lstStyle/>
        <a:p>
          <a:r>
            <a:rPr lang="en-US" dirty="0"/>
            <a:t>Side-Function</a:t>
          </a:r>
        </a:p>
      </dgm:t>
    </dgm:pt>
    <dgm:pt modelId="{8CA355A2-8FA3-4CE1-AF9E-712EB3322513}" type="parTrans" cxnId="{730933AF-9B24-48B6-AFF8-6365F82B3AA1}">
      <dgm:prSet/>
      <dgm:spPr/>
      <dgm:t>
        <a:bodyPr/>
        <a:lstStyle/>
        <a:p>
          <a:endParaRPr lang="en-US"/>
        </a:p>
      </dgm:t>
    </dgm:pt>
    <dgm:pt modelId="{5C63196A-9726-4334-98C6-F8A505470298}" type="sibTrans" cxnId="{730933AF-9B24-48B6-AFF8-6365F82B3AA1}">
      <dgm:prSet/>
      <dgm:spPr/>
      <dgm:t>
        <a:bodyPr/>
        <a:lstStyle/>
        <a:p>
          <a:endParaRPr lang="en-US"/>
        </a:p>
      </dgm:t>
    </dgm:pt>
    <dgm:pt modelId="{F55DC2FF-C4B9-4B9B-B328-C65DB0D0027F}" type="asst">
      <dgm:prSet phldrT="[Text]"/>
      <dgm:spPr/>
      <dgm:t>
        <a:bodyPr/>
        <a:lstStyle/>
        <a:p>
          <a:r>
            <a:rPr lang="en-US" dirty="0"/>
            <a:t>Settings</a:t>
          </a:r>
        </a:p>
      </dgm:t>
    </dgm:pt>
    <dgm:pt modelId="{5915FA2D-89A9-4D6F-BF31-655A90F80A8C}" type="parTrans" cxnId="{88850DE5-B0EA-4E3D-BF58-BD061F8499D3}">
      <dgm:prSet/>
      <dgm:spPr/>
      <dgm:t>
        <a:bodyPr/>
        <a:lstStyle/>
        <a:p>
          <a:endParaRPr lang="en-US"/>
        </a:p>
      </dgm:t>
    </dgm:pt>
    <dgm:pt modelId="{67B7DE48-2766-40E6-A182-95FCDAD6D5EA}" type="sibTrans" cxnId="{88850DE5-B0EA-4E3D-BF58-BD061F8499D3}">
      <dgm:prSet/>
      <dgm:spPr/>
      <dgm:t>
        <a:bodyPr/>
        <a:lstStyle/>
        <a:p>
          <a:endParaRPr lang="en-US"/>
        </a:p>
      </dgm:t>
    </dgm:pt>
    <dgm:pt modelId="{A963569A-58C0-45C3-921A-CB85D36812BB}" type="asst">
      <dgm:prSet phldrT="[Text]"/>
      <dgm:spPr/>
      <dgm:t>
        <a:bodyPr/>
        <a:lstStyle/>
        <a:p>
          <a:r>
            <a:rPr lang="en-US" dirty="0"/>
            <a:t>Credits/Sources</a:t>
          </a:r>
        </a:p>
      </dgm:t>
    </dgm:pt>
    <dgm:pt modelId="{2CD31539-07EA-4CB0-9A4D-732C56A8A8A2}" type="parTrans" cxnId="{FE8485B1-CFD0-47CD-A65C-B5520FF54674}">
      <dgm:prSet/>
      <dgm:spPr/>
      <dgm:t>
        <a:bodyPr/>
        <a:lstStyle/>
        <a:p>
          <a:endParaRPr lang="en-US"/>
        </a:p>
      </dgm:t>
    </dgm:pt>
    <dgm:pt modelId="{BD61495D-082D-49CB-B680-E736289170D9}" type="sibTrans" cxnId="{FE8485B1-CFD0-47CD-A65C-B5520FF54674}">
      <dgm:prSet/>
      <dgm:spPr/>
      <dgm:t>
        <a:bodyPr/>
        <a:lstStyle/>
        <a:p>
          <a:endParaRPr lang="en-US"/>
        </a:p>
      </dgm:t>
    </dgm:pt>
    <dgm:pt modelId="{DC8F075B-F0D6-4D6D-8137-B096373E54E2}" type="asst">
      <dgm:prSet phldrT="[Text]"/>
      <dgm:spPr/>
      <dgm:t>
        <a:bodyPr/>
        <a:lstStyle/>
        <a:p>
          <a:r>
            <a:rPr lang="en-US" dirty="0"/>
            <a:t>Product Export</a:t>
          </a:r>
        </a:p>
      </dgm:t>
    </dgm:pt>
    <dgm:pt modelId="{C79969F7-D81C-461C-9836-A9062A3AB2CF}" type="parTrans" cxnId="{C05727AB-50CD-4A43-87A0-E1386BECCBDC}">
      <dgm:prSet/>
      <dgm:spPr/>
      <dgm:t>
        <a:bodyPr/>
        <a:lstStyle/>
        <a:p>
          <a:endParaRPr lang="en-US"/>
        </a:p>
      </dgm:t>
    </dgm:pt>
    <dgm:pt modelId="{BEB71012-3D32-4E00-9031-D43A1EDDA7D2}" type="sibTrans" cxnId="{C05727AB-50CD-4A43-87A0-E1386BECCBDC}">
      <dgm:prSet/>
      <dgm:spPr/>
      <dgm:t>
        <a:bodyPr/>
        <a:lstStyle/>
        <a:p>
          <a:endParaRPr lang="en-US"/>
        </a:p>
      </dgm:t>
    </dgm:pt>
    <dgm:pt modelId="{6556502A-EFC1-4467-8AAD-09206107522D}" type="pres">
      <dgm:prSet presAssocID="{01D5FE52-8453-4FB5-BA34-B2B52ECECE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FEFB4AC-4EA4-4108-9898-9C1B40A16AC4}" type="pres">
      <dgm:prSet presAssocID="{BC966614-C1C1-4AC3-BB37-9DC54F0D9321}" presName="hierRoot1" presStyleCnt="0">
        <dgm:presLayoutVars>
          <dgm:hierBranch val="init"/>
        </dgm:presLayoutVars>
      </dgm:prSet>
      <dgm:spPr/>
    </dgm:pt>
    <dgm:pt modelId="{B19E53E9-7646-4613-81CF-C2847E8E590B}" type="pres">
      <dgm:prSet presAssocID="{BC966614-C1C1-4AC3-BB37-9DC54F0D9321}" presName="rootComposite1" presStyleCnt="0"/>
      <dgm:spPr/>
    </dgm:pt>
    <dgm:pt modelId="{E9B25BE4-661B-49AD-9857-B4614DC2960A}" type="pres">
      <dgm:prSet presAssocID="{BC966614-C1C1-4AC3-BB37-9DC54F0D9321}" presName="rootText1" presStyleLbl="node0" presStyleIdx="0" presStyleCnt="1">
        <dgm:presLayoutVars>
          <dgm:chPref val="3"/>
        </dgm:presLayoutVars>
      </dgm:prSet>
      <dgm:spPr/>
    </dgm:pt>
    <dgm:pt modelId="{08AD39BA-5F9C-4968-BEE7-9EA69D637401}" type="pres">
      <dgm:prSet presAssocID="{BC966614-C1C1-4AC3-BB37-9DC54F0D9321}" presName="rootConnector1" presStyleLbl="node1" presStyleIdx="0" presStyleCnt="0"/>
      <dgm:spPr/>
    </dgm:pt>
    <dgm:pt modelId="{71867361-CAD4-45AE-A6B9-8F0BDC436A5C}" type="pres">
      <dgm:prSet presAssocID="{BC966614-C1C1-4AC3-BB37-9DC54F0D9321}" presName="hierChild2" presStyleCnt="0"/>
      <dgm:spPr/>
    </dgm:pt>
    <dgm:pt modelId="{7D944711-10D1-4BB6-816A-311A7BB01A6F}" type="pres">
      <dgm:prSet presAssocID="{586B1E1D-43E2-4B1C-9BD4-C49B12FDB616}" presName="Name37" presStyleLbl="parChTrans1D2" presStyleIdx="0" presStyleCnt="5"/>
      <dgm:spPr/>
    </dgm:pt>
    <dgm:pt modelId="{06491FA2-DA58-4A30-B374-9A4D27ADCCD0}" type="pres">
      <dgm:prSet presAssocID="{3A9D7395-8C57-49E2-A052-7373FC73AA8A}" presName="hierRoot2" presStyleCnt="0">
        <dgm:presLayoutVars>
          <dgm:hierBranch val="init"/>
        </dgm:presLayoutVars>
      </dgm:prSet>
      <dgm:spPr/>
    </dgm:pt>
    <dgm:pt modelId="{28529B19-4554-498C-8E4A-5AF8D5EAE0E4}" type="pres">
      <dgm:prSet presAssocID="{3A9D7395-8C57-49E2-A052-7373FC73AA8A}" presName="rootComposite" presStyleCnt="0"/>
      <dgm:spPr/>
    </dgm:pt>
    <dgm:pt modelId="{56908DE7-4FB6-4F46-BAE7-8C6C82C46859}" type="pres">
      <dgm:prSet presAssocID="{3A9D7395-8C57-49E2-A052-7373FC73AA8A}" presName="rootText" presStyleLbl="node2" presStyleIdx="0" presStyleCnt="1" custLinFactX="-23002" custLinFactNeighborX="-100000" custLinFactNeighborY="-87200">
        <dgm:presLayoutVars>
          <dgm:chPref val="3"/>
        </dgm:presLayoutVars>
      </dgm:prSet>
      <dgm:spPr/>
    </dgm:pt>
    <dgm:pt modelId="{212F28AE-3471-4544-B266-75A48840250F}" type="pres">
      <dgm:prSet presAssocID="{3A9D7395-8C57-49E2-A052-7373FC73AA8A}" presName="rootConnector" presStyleLbl="node2" presStyleIdx="0" presStyleCnt="1"/>
      <dgm:spPr/>
    </dgm:pt>
    <dgm:pt modelId="{7442D571-589F-4DAA-8F27-04D77741B1D9}" type="pres">
      <dgm:prSet presAssocID="{3A9D7395-8C57-49E2-A052-7373FC73AA8A}" presName="hierChild4" presStyleCnt="0"/>
      <dgm:spPr/>
    </dgm:pt>
    <dgm:pt modelId="{AD5F9EC8-E47D-40A1-A2FA-CA1D5469E5AB}" type="pres">
      <dgm:prSet presAssocID="{50260E24-5828-4BDF-8E06-65FC6E0598A0}" presName="Name37" presStyleLbl="parChTrans1D3" presStyleIdx="0" presStyleCnt="4"/>
      <dgm:spPr/>
    </dgm:pt>
    <dgm:pt modelId="{E02E55E3-2C6E-4144-A5FD-565BE77E7EC8}" type="pres">
      <dgm:prSet presAssocID="{8BD4986C-F951-4235-BE3C-7F07D7D526C2}" presName="hierRoot2" presStyleCnt="0">
        <dgm:presLayoutVars>
          <dgm:hierBranch val="init"/>
        </dgm:presLayoutVars>
      </dgm:prSet>
      <dgm:spPr/>
    </dgm:pt>
    <dgm:pt modelId="{BAD39F0C-7C0F-4DF6-94F2-9D3E9C4F47F7}" type="pres">
      <dgm:prSet presAssocID="{8BD4986C-F951-4235-BE3C-7F07D7D526C2}" presName="rootComposite" presStyleCnt="0"/>
      <dgm:spPr/>
    </dgm:pt>
    <dgm:pt modelId="{162200BA-D775-447B-B71F-21CC750A69F5}" type="pres">
      <dgm:prSet presAssocID="{8BD4986C-F951-4235-BE3C-7F07D7D526C2}" presName="rootText" presStyleLbl="node3" presStyleIdx="0" presStyleCnt="3" custLinFactX="-18715" custLinFactNeighborX="-100000" custLinFactNeighborY="-85191">
        <dgm:presLayoutVars>
          <dgm:chPref val="3"/>
        </dgm:presLayoutVars>
      </dgm:prSet>
      <dgm:spPr/>
    </dgm:pt>
    <dgm:pt modelId="{7567E4FD-0564-4C4A-BBED-5A9C0E85F400}" type="pres">
      <dgm:prSet presAssocID="{8BD4986C-F951-4235-BE3C-7F07D7D526C2}" presName="rootConnector" presStyleLbl="node3" presStyleIdx="0" presStyleCnt="3"/>
      <dgm:spPr/>
    </dgm:pt>
    <dgm:pt modelId="{D9B4CBA8-05C2-41B6-85F8-FA30B8FA3B28}" type="pres">
      <dgm:prSet presAssocID="{8BD4986C-F951-4235-BE3C-7F07D7D526C2}" presName="hierChild4" presStyleCnt="0"/>
      <dgm:spPr/>
    </dgm:pt>
    <dgm:pt modelId="{EB130276-B608-4CF8-9E13-6E46D2DB6CFC}" type="pres">
      <dgm:prSet presAssocID="{8BD4986C-F951-4235-BE3C-7F07D7D526C2}" presName="hierChild5" presStyleCnt="0"/>
      <dgm:spPr/>
    </dgm:pt>
    <dgm:pt modelId="{FA9CB74F-F05F-4559-9613-AEE4E3EB738B}" type="pres">
      <dgm:prSet presAssocID="{1B854D34-25D3-4F18-B1CA-5F64A0ED8E75}" presName="Name37" presStyleLbl="parChTrans1D3" presStyleIdx="1" presStyleCnt="4"/>
      <dgm:spPr/>
    </dgm:pt>
    <dgm:pt modelId="{6A46D6F5-C4AD-45A7-AEAC-2E4A1749F1AD}" type="pres">
      <dgm:prSet presAssocID="{7233E224-235C-43C1-BF4C-857E19E4C00A}" presName="hierRoot2" presStyleCnt="0">
        <dgm:presLayoutVars>
          <dgm:hierBranch val="init"/>
        </dgm:presLayoutVars>
      </dgm:prSet>
      <dgm:spPr/>
    </dgm:pt>
    <dgm:pt modelId="{9C6A9C7E-F513-4FC5-97C6-58BEB585F6D4}" type="pres">
      <dgm:prSet presAssocID="{7233E224-235C-43C1-BF4C-857E19E4C00A}" presName="rootComposite" presStyleCnt="0"/>
      <dgm:spPr/>
    </dgm:pt>
    <dgm:pt modelId="{3B7D42D3-A0B3-4A0F-A19C-2C70CE79AC80}" type="pres">
      <dgm:prSet presAssocID="{7233E224-235C-43C1-BF4C-857E19E4C00A}" presName="rootText" presStyleLbl="node3" presStyleIdx="1" presStyleCnt="3" custLinFactX="-10685" custLinFactNeighborX="-100000" custLinFactNeighborY="-85229">
        <dgm:presLayoutVars>
          <dgm:chPref val="3"/>
        </dgm:presLayoutVars>
      </dgm:prSet>
      <dgm:spPr/>
    </dgm:pt>
    <dgm:pt modelId="{9558CAB4-2E57-456A-9DC1-8EB79DDD2DED}" type="pres">
      <dgm:prSet presAssocID="{7233E224-235C-43C1-BF4C-857E19E4C00A}" presName="rootConnector" presStyleLbl="node3" presStyleIdx="1" presStyleCnt="3"/>
      <dgm:spPr/>
    </dgm:pt>
    <dgm:pt modelId="{ABA737D4-5205-41B0-B484-3C38A26B3505}" type="pres">
      <dgm:prSet presAssocID="{7233E224-235C-43C1-BF4C-857E19E4C00A}" presName="hierChild4" presStyleCnt="0"/>
      <dgm:spPr/>
    </dgm:pt>
    <dgm:pt modelId="{BB5B9068-645B-44C3-9213-2DD199856343}" type="pres">
      <dgm:prSet presAssocID="{7233E224-235C-43C1-BF4C-857E19E4C00A}" presName="hierChild5" presStyleCnt="0"/>
      <dgm:spPr/>
    </dgm:pt>
    <dgm:pt modelId="{B880B201-F68A-4ED4-A36D-ED9DF12C9C85}" type="pres">
      <dgm:prSet presAssocID="{B63BBB1C-9200-474C-92C5-C65638259D35}" presName="Name37" presStyleLbl="parChTrans1D3" presStyleIdx="2" presStyleCnt="4"/>
      <dgm:spPr/>
    </dgm:pt>
    <dgm:pt modelId="{39073197-F312-4A72-A13D-40601A1435EA}" type="pres">
      <dgm:prSet presAssocID="{432D0A2F-5A90-4903-8D40-071FA2A9C816}" presName="hierRoot2" presStyleCnt="0">
        <dgm:presLayoutVars>
          <dgm:hierBranch val="init"/>
        </dgm:presLayoutVars>
      </dgm:prSet>
      <dgm:spPr/>
    </dgm:pt>
    <dgm:pt modelId="{F6233C0F-41DF-4178-829A-226F5E2AB534}" type="pres">
      <dgm:prSet presAssocID="{432D0A2F-5A90-4903-8D40-071FA2A9C816}" presName="rootComposite" presStyleCnt="0"/>
      <dgm:spPr/>
    </dgm:pt>
    <dgm:pt modelId="{E2DBC634-CF6A-4274-AEAD-A1EBA32BEF45}" type="pres">
      <dgm:prSet presAssocID="{432D0A2F-5A90-4903-8D40-071FA2A9C816}" presName="rootText" presStyleLbl="node3" presStyleIdx="2" presStyleCnt="3" custLinFactX="-7739" custLinFactNeighborX="-100000" custLinFactNeighborY="-85832">
        <dgm:presLayoutVars>
          <dgm:chPref val="3"/>
        </dgm:presLayoutVars>
      </dgm:prSet>
      <dgm:spPr/>
    </dgm:pt>
    <dgm:pt modelId="{4F85608C-39AA-42BC-A9FE-D916F101E2BC}" type="pres">
      <dgm:prSet presAssocID="{432D0A2F-5A90-4903-8D40-071FA2A9C816}" presName="rootConnector" presStyleLbl="node3" presStyleIdx="2" presStyleCnt="3"/>
      <dgm:spPr/>
    </dgm:pt>
    <dgm:pt modelId="{C64903DD-A62D-49AC-9535-167211A3B6DF}" type="pres">
      <dgm:prSet presAssocID="{432D0A2F-5A90-4903-8D40-071FA2A9C816}" presName="hierChild4" presStyleCnt="0"/>
      <dgm:spPr/>
    </dgm:pt>
    <dgm:pt modelId="{58CBA3F4-C9A7-4F7E-962D-DAE6896A1DA4}" type="pres">
      <dgm:prSet presAssocID="{CD6BB530-6C91-4F1B-829A-8FD8E35840A2}" presName="Name37" presStyleLbl="parChTrans1D4" presStyleIdx="0" presStyleCnt="2"/>
      <dgm:spPr/>
    </dgm:pt>
    <dgm:pt modelId="{039C1FCD-42D2-4064-BD10-18B99F57F789}" type="pres">
      <dgm:prSet presAssocID="{790CCA46-69AB-4340-9B7E-E09ECBF59EB5}" presName="hierRoot2" presStyleCnt="0">
        <dgm:presLayoutVars>
          <dgm:hierBranch val="init"/>
        </dgm:presLayoutVars>
      </dgm:prSet>
      <dgm:spPr/>
    </dgm:pt>
    <dgm:pt modelId="{A4C16091-15EB-4BB5-876C-6839D6FB7F42}" type="pres">
      <dgm:prSet presAssocID="{790CCA46-69AB-4340-9B7E-E09ECBF59EB5}" presName="rootComposite" presStyleCnt="0"/>
      <dgm:spPr/>
    </dgm:pt>
    <dgm:pt modelId="{77C1F6A4-F39B-4F94-B62A-65DC6E10A348}" type="pres">
      <dgm:prSet presAssocID="{790CCA46-69AB-4340-9B7E-E09ECBF59EB5}" presName="rootText" presStyleLbl="node4" presStyleIdx="0" presStyleCnt="2" custScaleX="76608" custLinFactX="-41312" custLinFactNeighborX="-100000" custLinFactNeighborY="-87237">
        <dgm:presLayoutVars>
          <dgm:chPref val="3"/>
        </dgm:presLayoutVars>
      </dgm:prSet>
      <dgm:spPr/>
    </dgm:pt>
    <dgm:pt modelId="{8E65E632-A0A8-40F2-B122-8B3D302AE592}" type="pres">
      <dgm:prSet presAssocID="{790CCA46-69AB-4340-9B7E-E09ECBF59EB5}" presName="rootConnector" presStyleLbl="node4" presStyleIdx="0" presStyleCnt="2"/>
      <dgm:spPr/>
    </dgm:pt>
    <dgm:pt modelId="{83877AF2-37CE-47E4-9ABD-BFBE9F8426ED}" type="pres">
      <dgm:prSet presAssocID="{790CCA46-69AB-4340-9B7E-E09ECBF59EB5}" presName="hierChild4" presStyleCnt="0"/>
      <dgm:spPr/>
    </dgm:pt>
    <dgm:pt modelId="{9AC98436-AEEB-4212-8429-247D615A71C9}" type="pres">
      <dgm:prSet presAssocID="{790CCA46-69AB-4340-9B7E-E09ECBF59EB5}" presName="hierChild5" presStyleCnt="0"/>
      <dgm:spPr/>
    </dgm:pt>
    <dgm:pt modelId="{811E5B21-832C-4C4D-B4E8-1423BBFC0DFE}" type="pres">
      <dgm:prSet presAssocID="{4D79A8F1-F5AF-4765-92F5-CAC2BA6C7476}" presName="Name37" presStyleLbl="parChTrans1D4" presStyleIdx="1" presStyleCnt="2"/>
      <dgm:spPr/>
    </dgm:pt>
    <dgm:pt modelId="{B5D05673-7899-459D-BF54-1D969D0278E4}" type="pres">
      <dgm:prSet presAssocID="{62EEF463-EE3C-41AB-925E-31B72A9A780D}" presName="hierRoot2" presStyleCnt="0">
        <dgm:presLayoutVars>
          <dgm:hierBranch val="init"/>
        </dgm:presLayoutVars>
      </dgm:prSet>
      <dgm:spPr/>
    </dgm:pt>
    <dgm:pt modelId="{31082727-7D48-48BB-9698-097CDE9E9301}" type="pres">
      <dgm:prSet presAssocID="{62EEF463-EE3C-41AB-925E-31B72A9A780D}" presName="rootComposite" presStyleCnt="0"/>
      <dgm:spPr/>
    </dgm:pt>
    <dgm:pt modelId="{274456AE-794D-4EF1-9C8B-08029779E8A4}" type="pres">
      <dgm:prSet presAssocID="{62EEF463-EE3C-41AB-925E-31B72A9A780D}" presName="rootText" presStyleLbl="node4" presStyleIdx="1" presStyleCnt="2" custScaleX="76608" custLinFactY="-138782" custLinFactNeighborX="183" custLinFactNeighborY="-200000">
        <dgm:presLayoutVars>
          <dgm:chPref val="3"/>
        </dgm:presLayoutVars>
      </dgm:prSet>
      <dgm:spPr/>
    </dgm:pt>
    <dgm:pt modelId="{24383569-29CC-4019-A8AA-C06002FBF900}" type="pres">
      <dgm:prSet presAssocID="{62EEF463-EE3C-41AB-925E-31B72A9A780D}" presName="rootConnector" presStyleLbl="node4" presStyleIdx="1" presStyleCnt="2"/>
      <dgm:spPr/>
    </dgm:pt>
    <dgm:pt modelId="{9C1B64A5-9501-456A-B3BD-2E34791D43FB}" type="pres">
      <dgm:prSet presAssocID="{62EEF463-EE3C-41AB-925E-31B72A9A780D}" presName="hierChild4" presStyleCnt="0"/>
      <dgm:spPr/>
    </dgm:pt>
    <dgm:pt modelId="{73630490-1EA9-4EF2-B8AA-19A4AC96A147}" type="pres">
      <dgm:prSet presAssocID="{62EEF463-EE3C-41AB-925E-31B72A9A780D}" presName="hierChild5" presStyleCnt="0"/>
      <dgm:spPr/>
    </dgm:pt>
    <dgm:pt modelId="{E68D982E-A3C9-41A3-BEC1-18AB86B48882}" type="pres">
      <dgm:prSet presAssocID="{432D0A2F-5A90-4903-8D40-071FA2A9C816}" presName="hierChild5" presStyleCnt="0"/>
      <dgm:spPr/>
    </dgm:pt>
    <dgm:pt modelId="{3617C288-2F72-46CD-9CA6-3CF97C824892}" type="pres">
      <dgm:prSet presAssocID="{3A9D7395-8C57-49E2-A052-7373FC73AA8A}" presName="hierChild5" presStyleCnt="0"/>
      <dgm:spPr/>
    </dgm:pt>
    <dgm:pt modelId="{B87500BF-C45D-4870-BB9B-18FEC5BEE193}" type="pres">
      <dgm:prSet presAssocID="{BC966614-C1C1-4AC3-BB37-9DC54F0D9321}" presName="hierChild3" presStyleCnt="0"/>
      <dgm:spPr/>
    </dgm:pt>
    <dgm:pt modelId="{BA5EC491-2F4D-4498-9F19-73EFCFC4DE1F}" type="pres">
      <dgm:prSet presAssocID="{7D071E8F-4A55-4791-9986-207F22FF8526}" presName="Name111" presStyleLbl="parChTrans1D2" presStyleIdx="1" presStyleCnt="5"/>
      <dgm:spPr/>
    </dgm:pt>
    <dgm:pt modelId="{068CFCB3-ED90-4DC4-8B95-B1EA5B30E60E}" type="pres">
      <dgm:prSet presAssocID="{ADC2FCE9-F779-4400-9F9E-B37D09C5AB6C}" presName="hierRoot3" presStyleCnt="0">
        <dgm:presLayoutVars>
          <dgm:hierBranch val="init"/>
        </dgm:presLayoutVars>
      </dgm:prSet>
      <dgm:spPr/>
    </dgm:pt>
    <dgm:pt modelId="{FBBCD850-9463-4BED-A77F-A7290A19E731}" type="pres">
      <dgm:prSet presAssocID="{ADC2FCE9-F779-4400-9F9E-B37D09C5AB6C}" presName="rootComposite3" presStyleCnt="0"/>
      <dgm:spPr/>
    </dgm:pt>
    <dgm:pt modelId="{61C1E9AF-C23F-42D5-822E-D81016D29AA5}" type="pres">
      <dgm:prSet presAssocID="{ADC2FCE9-F779-4400-9F9E-B37D09C5AB6C}" presName="rootText3" presStyleLbl="asst1" presStyleIdx="0" presStyleCnt="5" custLinFactX="61275" custLinFactNeighborX="100000" custLinFactNeighborY="73703">
        <dgm:presLayoutVars>
          <dgm:chPref val="3"/>
        </dgm:presLayoutVars>
      </dgm:prSet>
      <dgm:spPr/>
    </dgm:pt>
    <dgm:pt modelId="{5927B9DD-4CDA-4A6C-8BDB-25DF819C1B62}" type="pres">
      <dgm:prSet presAssocID="{ADC2FCE9-F779-4400-9F9E-B37D09C5AB6C}" presName="rootConnector3" presStyleLbl="asst1" presStyleIdx="0" presStyleCnt="5"/>
      <dgm:spPr/>
    </dgm:pt>
    <dgm:pt modelId="{A181852C-150C-4FF1-A530-40F865A70BDC}" type="pres">
      <dgm:prSet presAssocID="{ADC2FCE9-F779-4400-9F9E-B37D09C5AB6C}" presName="hierChild6" presStyleCnt="0"/>
      <dgm:spPr/>
    </dgm:pt>
    <dgm:pt modelId="{876AAB87-0D51-4242-B665-89D92CB204DE}" type="pres">
      <dgm:prSet presAssocID="{ADC2FCE9-F779-4400-9F9E-B37D09C5AB6C}" presName="hierChild7" presStyleCnt="0"/>
      <dgm:spPr/>
    </dgm:pt>
    <dgm:pt modelId="{DE99101D-B04A-461C-8CF5-6C4232856208}" type="pres">
      <dgm:prSet presAssocID="{8CA355A2-8FA3-4CE1-AF9E-712EB3322513}" presName="Name111" presStyleLbl="parChTrans1D2" presStyleIdx="2" presStyleCnt="5"/>
      <dgm:spPr/>
    </dgm:pt>
    <dgm:pt modelId="{6731424C-509E-4E8A-BADC-6D7487BF62E1}" type="pres">
      <dgm:prSet presAssocID="{1DE0012D-E744-4632-93AC-BA863DA76BFB}" presName="hierRoot3" presStyleCnt="0">
        <dgm:presLayoutVars>
          <dgm:hierBranch val="init"/>
        </dgm:presLayoutVars>
      </dgm:prSet>
      <dgm:spPr/>
    </dgm:pt>
    <dgm:pt modelId="{EF625FB6-AB2B-40D1-8899-848EA0578919}" type="pres">
      <dgm:prSet presAssocID="{1DE0012D-E744-4632-93AC-BA863DA76BFB}" presName="rootComposite3" presStyleCnt="0"/>
      <dgm:spPr/>
    </dgm:pt>
    <dgm:pt modelId="{4E0C4D61-1CF3-4E16-8AE9-6D9AAFD95F47}" type="pres">
      <dgm:prSet presAssocID="{1DE0012D-E744-4632-93AC-BA863DA76BFB}" presName="rootText3" presStyleLbl="asst1" presStyleIdx="1" presStyleCnt="5" custLinFactNeighborX="-20798" custLinFactNeighborY="-27835">
        <dgm:presLayoutVars>
          <dgm:chPref val="3"/>
        </dgm:presLayoutVars>
      </dgm:prSet>
      <dgm:spPr/>
    </dgm:pt>
    <dgm:pt modelId="{CEF42376-FD3A-461C-9CE9-16FA0AC3FB91}" type="pres">
      <dgm:prSet presAssocID="{1DE0012D-E744-4632-93AC-BA863DA76BFB}" presName="rootConnector3" presStyleLbl="asst1" presStyleIdx="1" presStyleCnt="5"/>
      <dgm:spPr/>
    </dgm:pt>
    <dgm:pt modelId="{7114271C-CAB7-46B1-83D7-00AEA028EF72}" type="pres">
      <dgm:prSet presAssocID="{1DE0012D-E744-4632-93AC-BA863DA76BFB}" presName="hierChild6" presStyleCnt="0"/>
      <dgm:spPr/>
    </dgm:pt>
    <dgm:pt modelId="{3EA80A9D-E025-47B1-BA48-9BFDF8AF169B}" type="pres">
      <dgm:prSet presAssocID="{1DE0012D-E744-4632-93AC-BA863DA76BFB}" presName="hierChild7" presStyleCnt="0"/>
      <dgm:spPr/>
    </dgm:pt>
    <dgm:pt modelId="{6373F724-9289-4CFD-89C1-02278121329D}" type="pres">
      <dgm:prSet presAssocID="{C79969F7-D81C-461C-9836-A9062A3AB2CF}" presName="Name111" presStyleLbl="parChTrans1D3" presStyleIdx="3" presStyleCnt="4"/>
      <dgm:spPr/>
    </dgm:pt>
    <dgm:pt modelId="{C4EFE784-C4CF-4377-BA0A-1DDD8FD1A479}" type="pres">
      <dgm:prSet presAssocID="{DC8F075B-F0D6-4D6D-8137-B096373E54E2}" presName="hierRoot3" presStyleCnt="0">
        <dgm:presLayoutVars>
          <dgm:hierBranch val="init"/>
        </dgm:presLayoutVars>
      </dgm:prSet>
      <dgm:spPr/>
    </dgm:pt>
    <dgm:pt modelId="{7797B9F2-F3B9-4E52-B51C-CBFA17B024B5}" type="pres">
      <dgm:prSet presAssocID="{DC8F075B-F0D6-4D6D-8137-B096373E54E2}" presName="rootComposite3" presStyleCnt="0"/>
      <dgm:spPr/>
    </dgm:pt>
    <dgm:pt modelId="{83310341-9DC0-4A67-A57A-086F0FBD8863}" type="pres">
      <dgm:prSet presAssocID="{DC8F075B-F0D6-4D6D-8137-B096373E54E2}" presName="rootText3" presStyleLbl="asst1" presStyleIdx="2" presStyleCnt="5" custLinFactX="90042" custLinFactY="-94687" custLinFactNeighborX="100000" custLinFactNeighborY="-100000">
        <dgm:presLayoutVars>
          <dgm:chPref val="3"/>
        </dgm:presLayoutVars>
      </dgm:prSet>
      <dgm:spPr/>
    </dgm:pt>
    <dgm:pt modelId="{C28DC7C2-E397-40A2-91A3-F34035F36BE7}" type="pres">
      <dgm:prSet presAssocID="{DC8F075B-F0D6-4D6D-8137-B096373E54E2}" presName="rootConnector3" presStyleLbl="asst1" presStyleIdx="2" presStyleCnt="5"/>
      <dgm:spPr/>
    </dgm:pt>
    <dgm:pt modelId="{114CD051-5C2D-4E32-B1AA-D69A94B1D073}" type="pres">
      <dgm:prSet presAssocID="{DC8F075B-F0D6-4D6D-8137-B096373E54E2}" presName="hierChild6" presStyleCnt="0"/>
      <dgm:spPr/>
    </dgm:pt>
    <dgm:pt modelId="{7AF71E8C-B5CC-47A0-87E0-ABB128F58217}" type="pres">
      <dgm:prSet presAssocID="{DC8F075B-F0D6-4D6D-8137-B096373E54E2}" presName="hierChild7" presStyleCnt="0"/>
      <dgm:spPr/>
    </dgm:pt>
    <dgm:pt modelId="{62EEA445-DAF4-4A30-8F47-3276E895C1BF}" type="pres">
      <dgm:prSet presAssocID="{5915FA2D-89A9-4D6F-BF31-655A90F80A8C}" presName="Name111" presStyleLbl="parChTrans1D2" presStyleIdx="3" presStyleCnt="5"/>
      <dgm:spPr/>
    </dgm:pt>
    <dgm:pt modelId="{8C41DEF5-46CC-4AFD-BA17-BDE7DA5B46CD}" type="pres">
      <dgm:prSet presAssocID="{F55DC2FF-C4B9-4B9B-B328-C65DB0D0027F}" presName="hierRoot3" presStyleCnt="0">
        <dgm:presLayoutVars>
          <dgm:hierBranch val="init"/>
        </dgm:presLayoutVars>
      </dgm:prSet>
      <dgm:spPr/>
    </dgm:pt>
    <dgm:pt modelId="{D5665AE5-E868-43C8-993D-7F0A89DB233F}" type="pres">
      <dgm:prSet presAssocID="{F55DC2FF-C4B9-4B9B-B328-C65DB0D0027F}" presName="rootComposite3" presStyleCnt="0"/>
      <dgm:spPr/>
    </dgm:pt>
    <dgm:pt modelId="{C77B9458-E430-4A0D-BB6E-08BBD3612081}" type="pres">
      <dgm:prSet presAssocID="{F55DC2FF-C4B9-4B9B-B328-C65DB0D0027F}" presName="rootText3" presStyleLbl="asst1" presStyleIdx="3" presStyleCnt="5" custLinFactY="-70506" custLinFactNeighborX="-74857" custLinFactNeighborY="-100000">
        <dgm:presLayoutVars>
          <dgm:chPref val="3"/>
        </dgm:presLayoutVars>
      </dgm:prSet>
      <dgm:spPr/>
    </dgm:pt>
    <dgm:pt modelId="{9900A962-E7BF-4DB4-B000-4E69EA51F519}" type="pres">
      <dgm:prSet presAssocID="{F55DC2FF-C4B9-4B9B-B328-C65DB0D0027F}" presName="rootConnector3" presStyleLbl="asst1" presStyleIdx="3" presStyleCnt="5"/>
      <dgm:spPr/>
    </dgm:pt>
    <dgm:pt modelId="{FE44B2A7-49FB-4135-B298-316C4ED100A2}" type="pres">
      <dgm:prSet presAssocID="{F55DC2FF-C4B9-4B9B-B328-C65DB0D0027F}" presName="hierChild6" presStyleCnt="0"/>
      <dgm:spPr/>
    </dgm:pt>
    <dgm:pt modelId="{8A1DD6B9-8A5E-4B7F-A62A-31AA528BB4DA}" type="pres">
      <dgm:prSet presAssocID="{F55DC2FF-C4B9-4B9B-B328-C65DB0D0027F}" presName="hierChild7" presStyleCnt="0"/>
      <dgm:spPr/>
    </dgm:pt>
    <dgm:pt modelId="{D3EBCB19-304F-49D8-AAD1-7624402C6D01}" type="pres">
      <dgm:prSet presAssocID="{2CD31539-07EA-4CB0-9A4D-732C56A8A8A2}" presName="Name111" presStyleLbl="parChTrans1D2" presStyleIdx="4" presStyleCnt="5"/>
      <dgm:spPr/>
    </dgm:pt>
    <dgm:pt modelId="{F1C4E27D-9B90-47AF-AE1B-C45F1C1D5909}" type="pres">
      <dgm:prSet presAssocID="{A963569A-58C0-45C3-921A-CB85D36812BB}" presName="hierRoot3" presStyleCnt="0">
        <dgm:presLayoutVars>
          <dgm:hierBranch val="init"/>
        </dgm:presLayoutVars>
      </dgm:prSet>
      <dgm:spPr/>
    </dgm:pt>
    <dgm:pt modelId="{F7F1D69B-73D6-4474-A3C1-9BD9073E86AB}" type="pres">
      <dgm:prSet presAssocID="{A963569A-58C0-45C3-921A-CB85D36812BB}" presName="rootComposite3" presStyleCnt="0"/>
      <dgm:spPr/>
    </dgm:pt>
    <dgm:pt modelId="{5A7B0972-B2F6-4077-BA56-9EE935AAEC26}" type="pres">
      <dgm:prSet presAssocID="{A963569A-58C0-45C3-921A-CB85D36812BB}" presName="rootText3" presStyleLbl="asst1" presStyleIdx="4" presStyleCnt="5" custLinFactX="-96391" custLinFactNeighborX="-100000" custLinFactNeighborY="-74902">
        <dgm:presLayoutVars>
          <dgm:chPref val="3"/>
        </dgm:presLayoutVars>
      </dgm:prSet>
      <dgm:spPr/>
    </dgm:pt>
    <dgm:pt modelId="{47A3C698-7922-4434-A44D-B09187E2963E}" type="pres">
      <dgm:prSet presAssocID="{A963569A-58C0-45C3-921A-CB85D36812BB}" presName="rootConnector3" presStyleLbl="asst1" presStyleIdx="4" presStyleCnt="5"/>
      <dgm:spPr/>
    </dgm:pt>
    <dgm:pt modelId="{4C6A4CCA-7995-4457-BE45-89B9746AE418}" type="pres">
      <dgm:prSet presAssocID="{A963569A-58C0-45C3-921A-CB85D36812BB}" presName="hierChild6" presStyleCnt="0"/>
      <dgm:spPr/>
    </dgm:pt>
    <dgm:pt modelId="{69791F82-14A9-49A6-8986-2F27CDF4B534}" type="pres">
      <dgm:prSet presAssocID="{A963569A-58C0-45C3-921A-CB85D36812BB}" presName="hierChild7" presStyleCnt="0"/>
      <dgm:spPr/>
    </dgm:pt>
  </dgm:ptLst>
  <dgm:cxnLst>
    <dgm:cxn modelId="{8FAC7606-E8F8-45FB-BD7F-36FA5C2BA1F1}" type="presOf" srcId="{3A9D7395-8C57-49E2-A052-7373FC73AA8A}" destId="{56908DE7-4FB6-4F46-BAE7-8C6C82C46859}" srcOrd="0" destOrd="0" presId="urn:microsoft.com/office/officeart/2005/8/layout/orgChart1"/>
    <dgm:cxn modelId="{EA72760E-BBFC-4A9E-A8D4-CA5DACDD0AEB}" srcId="{432D0A2F-5A90-4903-8D40-071FA2A9C816}" destId="{62EEF463-EE3C-41AB-925E-31B72A9A780D}" srcOrd="1" destOrd="0" parTransId="{4D79A8F1-F5AF-4765-92F5-CAC2BA6C7476}" sibTransId="{DD1A8BBC-BFBD-40A8-8DCF-F916D466FDCE}"/>
    <dgm:cxn modelId="{30C6C712-C79A-4647-8E73-A8071DACE91F}" type="presOf" srcId="{F55DC2FF-C4B9-4B9B-B328-C65DB0D0027F}" destId="{9900A962-E7BF-4DB4-B000-4E69EA51F519}" srcOrd="1" destOrd="0" presId="urn:microsoft.com/office/officeart/2005/8/layout/orgChart1"/>
    <dgm:cxn modelId="{960E6513-9B76-4A60-BA4F-35ECCE04DB42}" type="presOf" srcId="{A963569A-58C0-45C3-921A-CB85D36812BB}" destId="{47A3C698-7922-4434-A44D-B09187E2963E}" srcOrd="1" destOrd="0" presId="urn:microsoft.com/office/officeart/2005/8/layout/orgChart1"/>
    <dgm:cxn modelId="{5BAFC013-587A-40E1-B0DB-BF7E154985B4}" srcId="{432D0A2F-5A90-4903-8D40-071FA2A9C816}" destId="{790CCA46-69AB-4340-9B7E-E09ECBF59EB5}" srcOrd="0" destOrd="0" parTransId="{CD6BB530-6C91-4F1B-829A-8FD8E35840A2}" sibTransId="{34BF150E-4961-44E7-8B0B-9C2537254198}"/>
    <dgm:cxn modelId="{9183C41F-7BA5-4CE7-B851-A8F0B0770EA0}" type="presOf" srcId="{2CD31539-07EA-4CB0-9A4D-732C56A8A8A2}" destId="{D3EBCB19-304F-49D8-AAD1-7624402C6D01}" srcOrd="0" destOrd="0" presId="urn:microsoft.com/office/officeart/2005/8/layout/orgChart1"/>
    <dgm:cxn modelId="{4D4E9222-97C6-4031-B89F-4B4CC3A1009C}" srcId="{3A9D7395-8C57-49E2-A052-7373FC73AA8A}" destId="{8BD4986C-F951-4235-BE3C-7F07D7D526C2}" srcOrd="0" destOrd="0" parTransId="{50260E24-5828-4BDF-8E06-65FC6E0598A0}" sibTransId="{1C2C4288-1AA7-4D51-B4E3-136ABEE8429C}"/>
    <dgm:cxn modelId="{DC43752C-57CE-4908-8A77-507048DD83A5}" type="presOf" srcId="{3A9D7395-8C57-49E2-A052-7373FC73AA8A}" destId="{212F28AE-3471-4544-B266-75A48840250F}" srcOrd="1" destOrd="0" presId="urn:microsoft.com/office/officeart/2005/8/layout/orgChart1"/>
    <dgm:cxn modelId="{16899640-8E59-4FC9-A3BB-9698588C86DA}" type="presOf" srcId="{432D0A2F-5A90-4903-8D40-071FA2A9C816}" destId="{4F85608C-39AA-42BC-A9FE-D916F101E2BC}" srcOrd="1" destOrd="0" presId="urn:microsoft.com/office/officeart/2005/8/layout/orgChart1"/>
    <dgm:cxn modelId="{7269A540-5944-4921-8AFA-88539032BD89}" type="presOf" srcId="{4D79A8F1-F5AF-4765-92F5-CAC2BA6C7476}" destId="{811E5B21-832C-4C4D-B4E8-1423BBFC0DFE}" srcOrd="0" destOrd="0" presId="urn:microsoft.com/office/officeart/2005/8/layout/orgChart1"/>
    <dgm:cxn modelId="{31B20B5B-8EB2-44CA-826B-A12165938D22}" type="presOf" srcId="{C79969F7-D81C-461C-9836-A9062A3AB2CF}" destId="{6373F724-9289-4CFD-89C1-02278121329D}" srcOrd="0" destOrd="0" presId="urn:microsoft.com/office/officeart/2005/8/layout/orgChart1"/>
    <dgm:cxn modelId="{2539A05E-37A0-4C71-B11D-F315E1A08BF6}" type="presOf" srcId="{7D071E8F-4A55-4791-9986-207F22FF8526}" destId="{BA5EC491-2F4D-4498-9F19-73EFCFC4DE1F}" srcOrd="0" destOrd="0" presId="urn:microsoft.com/office/officeart/2005/8/layout/orgChart1"/>
    <dgm:cxn modelId="{565D9362-A951-4563-A9E3-9D40EA280538}" type="presOf" srcId="{8CA355A2-8FA3-4CE1-AF9E-712EB3322513}" destId="{DE99101D-B04A-461C-8CF5-6C4232856208}" srcOrd="0" destOrd="0" presId="urn:microsoft.com/office/officeart/2005/8/layout/orgChart1"/>
    <dgm:cxn modelId="{44ECE863-4317-429C-98D4-1FA3D4AF9EA5}" type="presOf" srcId="{DC8F075B-F0D6-4D6D-8137-B096373E54E2}" destId="{C28DC7C2-E397-40A2-91A3-F34035F36BE7}" srcOrd="1" destOrd="0" presId="urn:microsoft.com/office/officeart/2005/8/layout/orgChart1"/>
    <dgm:cxn modelId="{4BFAB345-F6BC-4ACB-82A5-3FC5F91FF2A2}" type="presOf" srcId="{ADC2FCE9-F779-4400-9F9E-B37D09C5AB6C}" destId="{61C1E9AF-C23F-42D5-822E-D81016D29AA5}" srcOrd="0" destOrd="0" presId="urn:microsoft.com/office/officeart/2005/8/layout/orgChart1"/>
    <dgm:cxn modelId="{C2091E46-B689-4506-8D4B-646E877AA70D}" type="presOf" srcId="{432D0A2F-5A90-4903-8D40-071FA2A9C816}" destId="{E2DBC634-CF6A-4274-AEAD-A1EBA32BEF45}" srcOrd="0" destOrd="0" presId="urn:microsoft.com/office/officeart/2005/8/layout/orgChart1"/>
    <dgm:cxn modelId="{BEC7554A-8A17-46A6-8A32-97BD5E7A4EB3}" type="presOf" srcId="{DC8F075B-F0D6-4D6D-8137-B096373E54E2}" destId="{83310341-9DC0-4A67-A57A-086F0FBD8863}" srcOrd="0" destOrd="0" presId="urn:microsoft.com/office/officeart/2005/8/layout/orgChart1"/>
    <dgm:cxn modelId="{60D6DD70-4BEC-4CD9-802D-9C3622BF6C6C}" type="presOf" srcId="{BC966614-C1C1-4AC3-BB37-9DC54F0D9321}" destId="{08AD39BA-5F9C-4968-BEE7-9EA69D637401}" srcOrd="1" destOrd="0" presId="urn:microsoft.com/office/officeart/2005/8/layout/orgChart1"/>
    <dgm:cxn modelId="{F6CF8873-BED6-481E-B4D2-AADFDED8D2CA}" type="presOf" srcId="{ADC2FCE9-F779-4400-9F9E-B37D09C5AB6C}" destId="{5927B9DD-4CDA-4A6C-8BDB-25DF819C1B62}" srcOrd="1" destOrd="0" presId="urn:microsoft.com/office/officeart/2005/8/layout/orgChart1"/>
    <dgm:cxn modelId="{75F4C773-AE6A-42CC-98F8-1D806573F212}" type="presOf" srcId="{62EEF463-EE3C-41AB-925E-31B72A9A780D}" destId="{24383569-29CC-4019-A8AA-C06002FBF900}" srcOrd="1" destOrd="0" presId="urn:microsoft.com/office/officeart/2005/8/layout/orgChart1"/>
    <dgm:cxn modelId="{2B604274-79D8-46AA-BA0D-A14F59EB0C58}" type="presOf" srcId="{7233E224-235C-43C1-BF4C-857E19E4C00A}" destId="{3B7D42D3-A0B3-4A0F-A19C-2C70CE79AC80}" srcOrd="0" destOrd="0" presId="urn:microsoft.com/office/officeart/2005/8/layout/orgChart1"/>
    <dgm:cxn modelId="{E4AFA580-3A84-4F37-B971-FD7E556E0B4E}" srcId="{3A9D7395-8C57-49E2-A052-7373FC73AA8A}" destId="{7233E224-235C-43C1-BF4C-857E19E4C00A}" srcOrd="1" destOrd="0" parTransId="{1B854D34-25D3-4F18-B1CA-5F64A0ED8E75}" sibTransId="{CEED5D04-C77C-4D50-850A-E77C42AC6061}"/>
    <dgm:cxn modelId="{356BE585-0472-4BE7-BE3D-6EBF431D8994}" type="presOf" srcId="{790CCA46-69AB-4340-9B7E-E09ECBF59EB5}" destId="{77C1F6A4-F39B-4F94-B62A-65DC6E10A348}" srcOrd="0" destOrd="0" presId="urn:microsoft.com/office/officeart/2005/8/layout/orgChart1"/>
    <dgm:cxn modelId="{96CDB888-9CF2-409F-8D37-EA13E572D478}" type="presOf" srcId="{B63BBB1C-9200-474C-92C5-C65638259D35}" destId="{B880B201-F68A-4ED4-A36D-ED9DF12C9C85}" srcOrd="0" destOrd="0" presId="urn:microsoft.com/office/officeart/2005/8/layout/orgChart1"/>
    <dgm:cxn modelId="{0AE12591-41B0-48BA-8279-D25B47699E7A}" type="presOf" srcId="{62EEF463-EE3C-41AB-925E-31B72A9A780D}" destId="{274456AE-794D-4EF1-9C8B-08029779E8A4}" srcOrd="0" destOrd="0" presId="urn:microsoft.com/office/officeart/2005/8/layout/orgChart1"/>
    <dgm:cxn modelId="{A7713E91-81B1-402A-953F-98DEC2041ADC}" srcId="{BC966614-C1C1-4AC3-BB37-9DC54F0D9321}" destId="{ADC2FCE9-F779-4400-9F9E-B37D09C5AB6C}" srcOrd="0" destOrd="0" parTransId="{7D071E8F-4A55-4791-9986-207F22FF8526}" sibTransId="{44DD3227-E3A4-4487-8796-00336471E3CB}"/>
    <dgm:cxn modelId="{6BA50796-22F2-4850-B0BE-434494612404}" type="presOf" srcId="{1DE0012D-E744-4632-93AC-BA863DA76BFB}" destId="{4E0C4D61-1CF3-4E16-8AE9-6D9AAFD95F47}" srcOrd="0" destOrd="0" presId="urn:microsoft.com/office/officeart/2005/8/layout/orgChart1"/>
    <dgm:cxn modelId="{111937A6-8DE2-4849-B77D-D005FAD87912}" type="presOf" srcId="{790CCA46-69AB-4340-9B7E-E09ECBF59EB5}" destId="{8E65E632-A0A8-40F2-B122-8B3D302AE592}" srcOrd="1" destOrd="0" presId="urn:microsoft.com/office/officeart/2005/8/layout/orgChart1"/>
    <dgm:cxn modelId="{211CE4A8-3960-4152-B4F9-448F09E59A26}" type="presOf" srcId="{8BD4986C-F951-4235-BE3C-7F07D7D526C2}" destId="{162200BA-D775-447B-B71F-21CC750A69F5}" srcOrd="0" destOrd="0" presId="urn:microsoft.com/office/officeart/2005/8/layout/orgChart1"/>
    <dgm:cxn modelId="{D7B64AA9-1573-4B98-885F-38C14BB04A41}" type="presOf" srcId="{CD6BB530-6C91-4F1B-829A-8FD8E35840A2}" destId="{58CBA3F4-C9A7-4F7E-962D-DAE6896A1DA4}" srcOrd="0" destOrd="0" presId="urn:microsoft.com/office/officeart/2005/8/layout/orgChart1"/>
    <dgm:cxn modelId="{C05727AB-50CD-4A43-87A0-E1386BECCBDC}" srcId="{1DE0012D-E744-4632-93AC-BA863DA76BFB}" destId="{DC8F075B-F0D6-4D6D-8137-B096373E54E2}" srcOrd="0" destOrd="0" parTransId="{C79969F7-D81C-461C-9836-A9062A3AB2CF}" sibTransId="{BEB71012-3D32-4E00-9031-D43A1EDDA7D2}"/>
    <dgm:cxn modelId="{8F5BE9AC-AB4E-40AA-9854-B7D64A578E48}" srcId="{3A9D7395-8C57-49E2-A052-7373FC73AA8A}" destId="{432D0A2F-5A90-4903-8D40-071FA2A9C816}" srcOrd="2" destOrd="0" parTransId="{B63BBB1C-9200-474C-92C5-C65638259D35}" sibTransId="{1A347C01-598D-46A8-BAFB-B8C0C600E776}"/>
    <dgm:cxn modelId="{B46C3CAE-2937-4353-A124-14C0D56F03E0}" type="presOf" srcId="{BC966614-C1C1-4AC3-BB37-9DC54F0D9321}" destId="{E9B25BE4-661B-49AD-9857-B4614DC2960A}" srcOrd="0" destOrd="0" presId="urn:microsoft.com/office/officeart/2005/8/layout/orgChart1"/>
    <dgm:cxn modelId="{730933AF-9B24-48B6-AFF8-6365F82B3AA1}" srcId="{BC966614-C1C1-4AC3-BB37-9DC54F0D9321}" destId="{1DE0012D-E744-4632-93AC-BA863DA76BFB}" srcOrd="1" destOrd="0" parTransId="{8CA355A2-8FA3-4CE1-AF9E-712EB3322513}" sibTransId="{5C63196A-9726-4334-98C6-F8A505470298}"/>
    <dgm:cxn modelId="{CBAE7FAF-2CBD-4081-8712-DEE3FF7C1E27}" type="presOf" srcId="{A963569A-58C0-45C3-921A-CB85D36812BB}" destId="{5A7B0972-B2F6-4077-BA56-9EE935AAEC26}" srcOrd="0" destOrd="0" presId="urn:microsoft.com/office/officeart/2005/8/layout/orgChart1"/>
    <dgm:cxn modelId="{FE8485B1-CFD0-47CD-A65C-B5520FF54674}" srcId="{BC966614-C1C1-4AC3-BB37-9DC54F0D9321}" destId="{A963569A-58C0-45C3-921A-CB85D36812BB}" srcOrd="3" destOrd="0" parTransId="{2CD31539-07EA-4CB0-9A4D-732C56A8A8A2}" sibTransId="{BD61495D-082D-49CB-B680-E736289170D9}"/>
    <dgm:cxn modelId="{304A6ABF-7EA6-4528-BF75-DCD27AB7491F}" type="presOf" srcId="{1B854D34-25D3-4F18-B1CA-5F64A0ED8E75}" destId="{FA9CB74F-F05F-4559-9613-AEE4E3EB738B}" srcOrd="0" destOrd="0" presId="urn:microsoft.com/office/officeart/2005/8/layout/orgChart1"/>
    <dgm:cxn modelId="{A65A21C4-8419-4ACC-93A3-0236EAA4FA53}" type="presOf" srcId="{01D5FE52-8453-4FB5-BA34-B2B52ECECE5E}" destId="{6556502A-EFC1-4467-8AAD-09206107522D}" srcOrd="0" destOrd="0" presId="urn:microsoft.com/office/officeart/2005/8/layout/orgChart1"/>
    <dgm:cxn modelId="{C3EAF5C4-0A55-443D-92B5-316128B0C1A8}" type="presOf" srcId="{50260E24-5828-4BDF-8E06-65FC6E0598A0}" destId="{AD5F9EC8-E47D-40A1-A2FA-CA1D5469E5AB}" srcOrd="0" destOrd="0" presId="urn:microsoft.com/office/officeart/2005/8/layout/orgChart1"/>
    <dgm:cxn modelId="{2AFE1BCF-1762-44BE-A019-6914ADC43F0C}" srcId="{BC966614-C1C1-4AC3-BB37-9DC54F0D9321}" destId="{3A9D7395-8C57-49E2-A052-7373FC73AA8A}" srcOrd="4" destOrd="0" parTransId="{586B1E1D-43E2-4B1C-9BD4-C49B12FDB616}" sibTransId="{F047D146-C6D0-40D1-BC40-7BA658F93D09}"/>
    <dgm:cxn modelId="{941A15D0-79E3-4652-A02E-945C79A609E1}" type="presOf" srcId="{586B1E1D-43E2-4B1C-9BD4-C49B12FDB616}" destId="{7D944711-10D1-4BB6-816A-311A7BB01A6F}" srcOrd="0" destOrd="0" presId="urn:microsoft.com/office/officeart/2005/8/layout/orgChart1"/>
    <dgm:cxn modelId="{1DE924D0-021D-4217-84EF-BE8C3437BCB1}" type="presOf" srcId="{5915FA2D-89A9-4D6F-BF31-655A90F80A8C}" destId="{62EEA445-DAF4-4A30-8F47-3276E895C1BF}" srcOrd="0" destOrd="0" presId="urn:microsoft.com/office/officeart/2005/8/layout/orgChart1"/>
    <dgm:cxn modelId="{4118A9D4-C079-41CB-B51F-283C78CFC553}" type="presOf" srcId="{F55DC2FF-C4B9-4B9B-B328-C65DB0D0027F}" destId="{C77B9458-E430-4A0D-BB6E-08BBD3612081}" srcOrd="0" destOrd="0" presId="urn:microsoft.com/office/officeart/2005/8/layout/orgChart1"/>
    <dgm:cxn modelId="{338168DF-A92E-4C06-A7A4-B49CC4F6967A}" type="presOf" srcId="{8BD4986C-F951-4235-BE3C-7F07D7D526C2}" destId="{7567E4FD-0564-4C4A-BBED-5A9C0E85F400}" srcOrd="1" destOrd="0" presId="urn:microsoft.com/office/officeart/2005/8/layout/orgChart1"/>
    <dgm:cxn modelId="{88850DE5-B0EA-4E3D-BF58-BD061F8499D3}" srcId="{BC966614-C1C1-4AC3-BB37-9DC54F0D9321}" destId="{F55DC2FF-C4B9-4B9B-B328-C65DB0D0027F}" srcOrd="2" destOrd="0" parTransId="{5915FA2D-89A9-4D6F-BF31-655A90F80A8C}" sibTransId="{67B7DE48-2766-40E6-A182-95FCDAD6D5EA}"/>
    <dgm:cxn modelId="{721F8FE9-69D8-496B-B4F5-55A8AA1E864D}" type="presOf" srcId="{1DE0012D-E744-4632-93AC-BA863DA76BFB}" destId="{CEF42376-FD3A-461C-9CE9-16FA0AC3FB91}" srcOrd="1" destOrd="0" presId="urn:microsoft.com/office/officeart/2005/8/layout/orgChart1"/>
    <dgm:cxn modelId="{20F896EA-41FE-4E43-9410-9505DFABBDF5}" type="presOf" srcId="{7233E224-235C-43C1-BF4C-857E19E4C00A}" destId="{9558CAB4-2E57-456A-9DC1-8EB79DDD2DED}" srcOrd="1" destOrd="0" presId="urn:microsoft.com/office/officeart/2005/8/layout/orgChart1"/>
    <dgm:cxn modelId="{615735FF-0EAB-4FC1-98E9-C3EBD37357EA}" srcId="{01D5FE52-8453-4FB5-BA34-B2B52ECECE5E}" destId="{BC966614-C1C1-4AC3-BB37-9DC54F0D9321}" srcOrd="0" destOrd="0" parTransId="{160A9C5C-32ED-40F3-A7C2-D687113148D8}" sibTransId="{93F3ADC7-DFD1-4168-9F56-D0EAF9EF8837}"/>
    <dgm:cxn modelId="{A37D9894-62BC-4857-8E85-23B7FB5D36FE}" type="presParOf" srcId="{6556502A-EFC1-4467-8AAD-09206107522D}" destId="{9FEFB4AC-4EA4-4108-9898-9C1B40A16AC4}" srcOrd="0" destOrd="0" presId="urn:microsoft.com/office/officeart/2005/8/layout/orgChart1"/>
    <dgm:cxn modelId="{90B7D019-C0AF-4B70-A8F8-D9DEB14FB9C5}" type="presParOf" srcId="{9FEFB4AC-4EA4-4108-9898-9C1B40A16AC4}" destId="{B19E53E9-7646-4613-81CF-C2847E8E590B}" srcOrd="0" destOrd="0" presId="urn:microsoft.com/office/officeart/2005/8/layout/orgChart1"/>
    <dgm:cxn modelId="{ABCBDE70-2C41-4389-99F3-A29C8C9FBB4E}" type="presParOf" srcId="{B19E53E9-7646-4613-81CF-C2847E8E590B}" destId="{E9B25BE4-661B-49AD-9857-B4614DC2960A}" srcOrd="0" destOrd="0" presId="urn:microsoft.com/office/officeart/2005/8/layout/orgChart1"/>
    <dgm:cxn modelId="{2026EB78-94F1-4FD7-B274-55A4BC71CE3D}" type="presParOf" srcId="{B19E53E9-7646-4613-81CF-C2847E8E590B}" destId="{08AD39BA-5F9C-4968-BEE7-9EA69D637401}" srcOrd="1" destOrd="0" presId="urn:microsoft.com/office/officeart/2005/8/layout/orgChart1"/>
    <dgm:cxn modelId="{A612F4FA-4B2D-4D06-B685-A153C933B06E}" type="presParOf" srcId="{9FEFB4AC-4EA4-4108-9898-9C1B40A16AC4}" destId="{71867361-CAD4-45AE-A6B9-8F0BDC436A5C}" srcOrd="1" destOrd="0" presId="urn:microsoft.com/office/officeart/2005/8/layout/orgChart1"/>
    <dgm:cxn modelId="{DC524B1B-E1FD-4CF0-8679-D0B59014B36C}" type="presParOf" srcId="{71867361-CAD4-45AE-A6B9-8F0BDC436A5C}" destId="{7D944711-10D1-4BB6-816A-311A7BB01A6F}" srcOrd="0" destOrd="0" presId="urn:microsoft.com/office/officeart/2005/8/layout/orgChart1"/>
    <dgm:cxn modelId="{6F9FBF99-9409-4C0B-B481-AA9F8787378E}" type="presParOf" srcId="{71867361-CAD4-45AE-A6B9-8F0BDC436A5C}" destId="{06491FA2-DA58-4A30-B374-9A4D27ADCCD0}" srcOrd="1" destOrd="0" presId="urn:microsoft.com/office/officeart/2005/8/layout/orgChart1"/>
    <dgm:cxn modelId="{E8C612CD-75B0-4AEB-8348-E8F7962D083A}" type="presParOf" srcId="{06491FA2-DA58-4A30-B374-9A4D27ADCCD0}" destId="{28529B19-4554-498C-8E4A-5AF8D5EAE0E4}" srcOrd="0" destOrd="0" presId="urn:microsoft.com/office/officeart/2005/8/layout/orgChart1"/>
    <dgm:cxn modelId="{D05A4154-A4A7-4750-BB88-24EE02A3B1CF}" type="presParOf" srcId="{28529B19-4554-498C-8E4A-5AF8D5EAE0E4}" destId="{56908DE7-4FB6-4F46-BAE7-8C6C82C46859}" srcOrd="0" destOrd="0" presId="urn:microsoft.com/office/officeart/2005/8/layout/orgChart1"/>
    <dgm:cxn modelId="{893A317A-D2E7-412C-93FA-892A54FB656C}" type="presParOf" srcId="{28529B19-4554-498C-8E4A-5AF8D5EAE0E4}" destId="{212F28AE-3471-4544-B266-75A48840250F}" srcOrd="1" destOrd="0" presId="urn:microsoft.com/office/officeart/2005/8/layout/orgChart1"/>
    <dgm:cxn modelId="{FCB57E02-150B-4C09-8E2C-F9845EA498F2}" type="presParOf" srcId="{06491FA2-DA58-4A30-B374-9A4D27ADCCD0}" destId="{7442D571-589F-4DAA-8F27-04D77741B1D9}" srcOrd="1" destOrd="0" presId="urn:microsoft.com/office/officeart/2005/8/layout/orgChart1"/>
    <dgm:cxn modelId="{AAC8844D-CE73-4ED9-A777-93F981976E88}" type="presParOf" srcId="{7442D571-589F-4DAA-8F27-04D77741B1D9}" destId="{AD5F9EC8-E47D-40A1-A2FA-CA1D5469E5AB}" srcOrd="0" destOrd="0" presId="urn:microsoft.com/office/officeart/2005/8/layout/orgChart1"/>
    <dgm:cxn modelId="{7321E1D2-7F0B-45D3-93C9-769B71557376}" type="presParOf" srcId="{7442D571-589F-4DAA-8F27-04D77741B1D9}" destId="{E02E55E3-2C6E-4144-A5FD-565BE77E7EC8}" srcOrd="1" destOrd="0" presId="urn:microsoft.com/office/officeart/2005/8/layout/orgChart1"/>
    <dgm:cxn modelId="{4D777B3D-9F43-4607-9572-9126DDFB1A52}" type="presParOf" srcId="{E02E55E3-2C6E-4144-A5FD-565BE77E7EC8}" destId="{BAD39F0C-7C0F-4DF6-94F2-9D3E9C4F47F7}" srcOrd="0" destOrd="0" presId="urn:microsoft.com/office/officeart/2005/8/layout/orgChart1"/>
    <dgm:cxn modelId="{083BD486-7C4A-4B6F-AA0C-3983434F93F5}" type="presParOf" srcId="{BAD39F0C-7C0F-4DF6-94F2-9D3E9C4F47F7}" destId="{162200BA-D775-447B-B71F-21CC750A69F5}" srcOrd="0" destOrd="0" presId="urn:microsoft.com/office/officeart/2005/8/layout/orgChart1"/>
    <dgm:cxn modelId="{FB58119A-FB44-4425-A845-B7AA2C03C445}" type="presParOf" srcId="{BAD39F0C-7C0F-4DF6-94F2-9D3E9C4F47F7}" destId="{7567E4FD-0564-4C4A-BBED-5A9C0E85F400}" srcOrd="1" destOrd="0" presId="urn:microsoft.com/office/officeart/2005/8/layout/orgChart1"/>
    <dgm:cxn modelId="{58499315-3015-4683-8722-DE0BEB2E3AAB}" type="presParOf" srcId="{E02E55E3-2C6E-4144-A5FD-565BE77E7EC8}" destId="{D9B4CBA8-05C2-41B6-85F8-FA30B8FA3B28}" srcOrd="1" destOrd="0" presId="urn:microsoft.com/office/officeart/2005/8/layout/orgChart1"/>
    <dgm:cxn modelId="{8D69B438-ABA9-47F8-B43E-A9289EC800A0}" type="presParOf" srcId="{E02E55E3-2C6E-4144-A5FD-565BE77E7EC8}" destId="{EB130276-B608-4CF8-9E13-6E46D2DB6CFC}" srcOrd="2" destOrd="0" presId="urn:microsoft.com/office/officeart/2005/8/layout/orgChart1"/>
    <dgm:cxn modelId="{5B56EF7F-E242-4CBB-A093-7F37873D2D8A}" type="presParOf" srcId="{7442D571-589F-4DAA-8F27-04D77741B1D9}" destId="{FA9CB74F-F05F-4559-9613-AEE4E3EB738B}" srcOrd="2" destOrd="0" presId="urn:microsoft.com/office/officeart/2005/8/layout/orgChart1"/>
    <dgm:cxn modelId="{D65E77F5-9EDB-47D4-BED0-D9B5C21BBFFD}" type="presParOf" srcId="{7442D571-589F-4DAA-8F27-04D77741B1D9}" destId="{6A46D6F5-C4AD-45A7-AEAC-2E4A1749F1AD}" srcOrd="3" destOrd="0" presId="urn:microsoft.com/office/officeart/2005/8/layout/orgChart1"/>
    <dgm:cxn modelId="{A3F74562-98D0-40B1-9034-F468C6AABE49}" type="presParOf" srcId="{6A46D6F5-C4AD-45A7-AEAC-2E4A1749F1AD}" destId="{9C6A9C7E-F513-4FC5-97C6-58BEB585F6D4}" srcOrd="0" destOrd="0" presId="urn:microsoft.com/office/officeart/2005/8/layout/orgChart1"/>
    <dgm:cxn modelId="{0701C962-878E-41F1-8741-A7E7918A2457}" type="presParOf" srcId="{9C6A9C7E-F513-4FC5-97C6-58BEB585F6D4}" destId="{3B7D42D3-A0B3-4A0F-A19C-2C70CE79AC80}" srcOrd="0" destOrd="0" presId="urn:microsoft.com/office/officeart/2005/8/layout/orgChart1"/>
    <dgm:cxn modelId="{41B32D72-ADE0-44AC-ACF8-58E9035539B4}" type="presParOf" srcId="{9C6A9C7E-F513-4FC5-97C6-58BEB585F6D4}" destId="{9558CAB4-2E57-456A-9DC1-8EB79DDD2DED}" srcOrd="1" destOrd="0" presId="urn:microsoft.com/office/officeart/2005/8/layout/orgChart1"/>
    <dgm:cxn modelId="{1F95A032-EBEC-4A52-9893-F0E0BBD031D5}" type="presParOf" srcId="{6A46D6F5-C4AD-45A7-AEAC-2E4A1749F1AD}" destId="{ABA737D4-5205-41B0-B484-3C38A26B3505}" srcOrd="1" destOrd="0" presId="urn:microsoft.com/office/officeart/2005/8/layout/orgChart1"/>
    <dgm:cxn modelId="{1821181A-5E3D-4564-9B8F-85A8189DB1CC}" type="presParOf" srcId="{6A46D6F5-C4AD-45A7-AEAC-2E4A1749F1AD}" destId="{BB5B9068-645B-44C3-9213-2DD199856343}" srcOrd="2" destOrd="0" presId="urn:microsoft.com/office/officeart/2005/8/layout/orgChart1"/>
    <dgm:cxn modelId="{1A0C69EE-AEEF-4A38-B52A-C67B9C6E853C}" type="presParOf" srcId="{7442D571-589F-4DAA-8F27-04D77741B1D9}" destId="{B880B201-F68A-4ED4-A36D-ED9DF12C9C85}" srcOrd="4" destOrd="0" presId="urn:microsoft.com/office/officeart/2005/8/layout/orgChart1"/>
    <dgm:cxn modelId="{B021A9E0-818E-4856-B08C-2E606F0CC1CB}" type="presParOf" srcId="{7442D571-589F-4DAA-8F27-04D77741B1D9}" destId="{39073197-F312-4A72-A13D-40601A1435EA}" srcOrd="5" destOrd="0" presId="urn:microsoft.com/office/officeart/2005/8/layout/orgChart1"/>
    <dgm:cxn modelId="{22948BC6-C50D-4DEB-9BCC-29203F6B8947}" type="presParOf" srcId="{39073197-F312-4A72-A13D-40601A1435EA}" destId="{F6233C0F-41DF-4178-829A-226F5E2AB534}" srcOrd="0" destOrd="0" presId="urn:microsoft.com/office/officeart/2005/8/layout/orgChart1"/>
    <dgm:cxn modelId="{052326C3-EC4C-4795-85A4-F8ACB09E4281}" type="presParOf" srcId="{F6233C0F-41DF-4178-829A-226F5E2AB534}" destId="{E2DBC634-CF6A-4274-AEAD-A1EBA32BEF45}" srcOrd="0" destOrd="0" presId="urn:microsoft.com/office/officeart/2005/8/layout/orgChart1"/>
    <dgm:cxn modelId="{A1FDD9FE-2FA7-4A04-BFDA-E7BAC062098F}" type="presParOf" srcId="{F6233C0F-41DF-4178-829A-226F5E2AB534}" destId="{4F85608C-39AA-42BC-A9FE-D916F101E2BC}" srcOrd="1" destOrd="0" presId="urn:microsoft.com/office/officeart/2005/8/layout/orgChart1"/>
    <dgm:cxn modelId="{728E8EF3-774B-4BFB-942C-E1F6948E462E}" type="presParOf" srcId="{39073197-F312-4A72-A13D-40601A1435EA}" destId="{C64903DD-A62D-49AC-9535-167211A3B6DF}" srcOrd="1" destOrd="0" presId="urn:microsoft.com/office/officeart/2005/8/layout/orgChart1"/>
    <dgm:cxn modelId="{6064FF7F-3686-437E-BE22-C935A4E4545F}" type="presParOf" srcId="{C64903DD-A62D-49AC-9535-167211A3B6DF}" destId="{58CBA3F4-C9A7-4F7E-962D-DAE6896A1DA4}" srcOrd="0" destOrd="0" presId="urn:microsoft.com/office/officeart/2005/8/layout/orgChart1"/>
    <dgm:cxn modelId="{EA415FE7-10DB-41C0-87C1-C7BDE3345AD8}" type="presParOf" srcId="{C64903DD-A62D-49AC-9535-167211A3B6DF}" destId="{039C1FCD-42D2-4064-BD10-18B99F57F789}" srcOrd="1" destOrd="0" presId="urn:microsoft.com/office/officeart/2005/8/layout/orgChart1"/>
    <dgm:cxn modelId="{C98D6E42-F32F-4CEC-BEDF-DB1DDEDC3A71}" type="presParOf" srcId="{039C1FCD-42D2-4064-BD10-18B99F57F789}" destId="{A4C16091-15EB-4BB5-876C-6839D6FB7F42}" srcOrd="0" destOrd="0" presId="urn:microsoft.com/office/officeart/2005/8/layout/orgChart1"/>
    <dgm:cxn modelId="{CB2E14C5-A306-4F17-99BB-5A436A7A7572}" type="presParOf" srcId="{A4C16091-15EB-4BB5-876C-6839D6FB7F42}" destId="{77C1F6A4-F39B-4F94-B62A-65DC6E10A348}" srcOrd="0" destOrd="0" presId="urn:microsoft.com/office/officeart/2005/8/layout/orgChart1"/>
    <dgm:cxn modelId="{3052AD4E-09CF-45A1-9DE3-2D6A4F465C65}" type="presParOf" srcId="{A4C16091-15EB-4BB5-876C-6839D6FB7F42}" destId="{8E65E632-A0A8-40F2-B122-8B3D302AE592}" srcOrd="1" destOrd="0" presId="urn:microsoft.com/office/officeart/2005/8/layout/orgChart1"/>
    <dgm:cxn modelId="{AA57CDBA-F6D1-401E-9C6E-802DBFA4C6DB}" type="presParOf" srcId="{039C1FCD-42D2-4064-BD10-18B99F57F789}" destId="{83877AF2-37CE-47E4-9ABD-BFBE9F8426ED}" srcOrd="1" destOrd="0" presId="urn:microsoft.com/office/officeart/2005/8/layout/orgChart1"/>
    <dgm:cxn modelId="{A2933E47-B6BA-4FBB-AD98-11BC1A79C146}" type="presParOf" srcId="{039C1FCD-42D2-4064-BD10-18B99F57F789}" destId="{9AC98436-AEEB-4212-8429-247D615A71C9}" srcOrd="2" destOrd="0" presId="urn:microsoft.com/office/officeart/2005/8/layout/orgChart1"/>
    <dgm:cxn modelId="{980AB746-3126-44B9-99C9-625016C2D8FB}" type="presParOf" srcId="{C64903DD-A62D-49AC-9535-167211A3B6DF}" destId="{811E5B21-832C-4C4D-B4E8-1423BBFC0DFE}" srcOrd="2" destOrd="0" presId="urn:microsoft.com/office/officeart/2005/8/layout/orgChart1"/>
    <dgm:cxn modelId="{A8AE6B42-B857-46DB-9E74-9E2FEEF055FB}" type="presParOf" srcId="{C64903DD-A62D-49AC-9535-167211A3B6DF}" destId="{B5D05673-7899-459D-BF54-1D969D0278E4}" srcOrd="3" destOrd="0" presId="urn:microsoft.com/office/officeart/2005/8/layout/orgChart1"/>
    <dgm:cxn modelId="{1E885434-B769-4AF7-AD01-553DA3ADFB44}" type="presParOf" srcId="{B5D05673-7899-459D-BF54-1D969D0278E4}" destId="{31082727-7D48-48BB-9698-097CDE9E9301}" srcOrd="0" destOrd="0" presId="urn:microsoft.com/office/officeart/2005/8/layout/orgChart1"/>
    <dgm:cxn modelId="{3911787F-B20F-4EAC-9754-AF7B44BA428C}" type="presParOf" srcId="{31082727-7D48-48BB-9698-097CDE9E9301}" destId="{274456AE-794D-4EF1-9C8B-08029779E8A4}" srcOrd="0" destOrd="0" presId="urn:microsoft.com/office/officeart/2005/8/layout/orgChart1"/>
    <dgm:cxn modelId="{D49BB559-F5E9-4794-B808-F0AFD418DEBA}" type="presParOf" srcId="{31082727-7D48-48BB-9698-097CDE9E9301}" destId="{24383569-29CC-4019-A8AA-C06002FBF900}" srcOrd="1" destOrd="0" presId="urn:microsoft.com/office/officeart/2005/8/layout/orgChart1"/>
    <dgm:cxn modelId="{5C0C6A92-F320-4F6F-AE55-ADB3B7CB4F1A}" type="presParOf" srcId="{B5D05673-7899-459D-BF54-1D969D0278E4}" destId="{9C1B64A5-9501-456A-B3BD-2E34791D43FB}" srcOrd="1" destOrd="0" presId="urn:microsoft.com/office/officeart/2005/8/layout/orgChart1"/>
    <dgm:cxn modelId="{36583298-735D-48E9-B525-956399DE8582}" type="presParOf" srcId="{B5D05673-7899-459D-BF54-1D969D0278E4}" destId="{73630490-1EA9-4EF2-B8AA-19A4AC96A147}" srcOrd="2" destOrd="0" presId="urn:microsoft.com/office/officeart/2005/8/layout/orgChart1"/>
    <dgm:cxn modelId="{0ED73E4B-0FBB-4F1B-86CD-B5FA5E7AE505}" type="presParOf" srcId="{39073197-F312-4A72-A13D-40601A1435EA}" destId="{E68D982E-A3C9-41A3-BEC1-18AB86B48882}" srcOrd="2" destOrd="0" presId="urn:microsoft.com/office/officeart/2005/8/layout/orgChart1"/>
    <dgm:cxn modelId="{2754B710-8DDB-449D-834B-D0ED4351C650}" type="presParOf" srcId="{06491FA2-DA58-4A30-B374-9A4D27ADCCD0}" destId="{3617C288-2F72-46CD-9CA6-3CF97C824892}" srcOrd="2" destOrd="0" presId="urn:microsoft.com/office/officeart/2005/8/layout/orgChart1"/>
    <dgm:cxn modelId="{31339BF2-15D9-456E-BC4F-5EF95CA3BDFE}" type="presParOf" srcId="{9FEFB4AC-4EA4-4108-9898-9C1B40A16AC4}" destId="{B87500BF-C45D-4870-BB9B-18FEC5BEE193}" srcOrd="2" destOrd="0" presId="urn:microsoft.com/office/officeart/2005/8/layout/orgChart1"/>
    <dgm:cxn modelId="{9F25DCDC-49A9-4CB5-B107-9480DE014617}" type="presParOf" srcId="{B87500BF-C45D-4870-BB9B-18FEC5BEE193}" destId="{BA5EC491-2F4D-4498-9F19-73EFCFC4DE1F}" srcOrd="0" destOrd="0" presId="urn:microsoft.com/office/officeart/2005/8/layout/orgChart1"/>
    <dgm:cxn modelId="{87425D2E-EC6C-46AB-BBAA-C08E11810EF0}" type="presParOf" srcId="{B87500BF-C45D-4870-BB9B-18FEC5BEE193}" destId="{068CFCB3-ED90-4DC4-8B95-B1EA5B30E60E}" srcOrd="1" destOrd="0" presId="urn:microsoft.com/office/officeart/2005/8/layout/orgChart1"/>
    <dgm:cxn modelId="{97C188DF-8898-40CB-A508-969D7F5E9856}" type="presParOf" srcId="{068CFCB3-ED90-4DC4-8B95-B1EA5B30E60E}" destId="{FBBCD850-9463-4BED-A77F-A7290A19E731}" srcOrd="0" destOrd="0" presId="urn:microsoft.com/office/officeart/2005/8/layout/orgChart1"/>
    <dgm:cxn modelId="{8D288484-8406-4A79-B1E7-B864309BCF17}" type="presParOf" srcId="{FBBCD850-9463-4BED-A77F-A7290A19E731}" destId="{61C1E9AF-C23F-42D5-822E-D81016D29AA5}" srcOrd="0" destOrd="0" presId="urn:microsoft.com/office/officeart/2005/8/layout/orgChart1"/>
    <dgm:cxn modelId="{EA82C93F-0FFA-4F56-ADFD-A49417856B60}" type="presParOf" srcId="{FBBCD850-9463-4BED-A77F-A7290A19E731}" destId="{5927B9DD-4CDA-4A6C-8BDB-25DF819C1B62}" srcOrd="1" destOrd="0" presId="urn:microsoft.com/office/officeart/2005/8/layout/orgChart1"/>
    <dgm:cxn modelId="{17F809B6-CFAD-415E-82F9-72588BF8629B}" type="presParOf" srcId="{068CFCB3-ED90-4DC4-8B95-B1EA5B30E60E}" destId="{A181852C-150C-4FF1-A530-40F865A70BDC}" srcOrd="1" destOrd="0" presId="urn:microsoft.com/office/officeart/2005/8/layout/orgChart1"/>
    <dgm:cxn modelId="{121B667D-1E25-4DA8-B59C-B08F74439961}" type="presParOf" srcId="{068CFCB3-ED90-4DC4-8B95-B1EA5B30E60E}" destId="{876AAB87-0D51-4242-B665-89D92CB204DE}" srcOrd="2" destOrd="0" presId="urn:microsoft.com/office/officeart/2005/8/layout/orgChart1"/>
    <dgm:cxn modelId="{F55C8069-AFAF-45A6-8D44-ADD92990A04E}" type="presParOf" srcId="{B87500BF-C45D-4870-BB9B-18FEC5BEE193}" destId="{DE99101D-B04A-461C-8CF5-6C4232856208}" srcOrd="2" destOrd="0" presId="urn:microsoft.com/office/officeart/2005/8/layout/orgChart1"/>
    <dgm:cxn modelId="{EB49EF3F-2E0E-46A1-A3E1-4FF5C0E757F3}" type="presParOf" srcId="{B87500BF-C45D-4870-BB9B-18FEC5BEE193}" destId="{6731424C-509E-4E8A-BADC-6D7487BF62E1}" srcOrd="3" destOrd="0" presId="urn:microsoft.com/office/officeart/2005/8/layout/orgChart1"/>
    <dgm:cxn modelId="{E1810010-DE30-42EC-A726-79009FDFAA4F}" type="presParOf" srcId="{6731424C-509E-4E8A-BADC-6D7487BF62E1}" destId="{EF625FB6-AB2B-40D1-8899-848EA0578919}" srcOrd="0" destOrd="0" presId="urn:microsoft.com/office/officeart/2005/8/layout/orgChart1"/>
    <dgm:cxn modelId="{8A93AC44-F27B-47BE-ADAD-CF8F8E2D67A6}" type="presParOf" srcId="{EF625FB6-AB2B-40D1-8899-848EA0578919}" destId="{4E0C4D61-1CF3-4E16-8AE9-6D9AAFD95F47}" srcOrd="0" destOrd="0" presId="urn:microsoft.com/office/officeart/2005/8/layout/orgChart1"/>
    <dgm:cxn modelId="{BE99D2BC-8D37-4F53-8A16-DC369EB73349}" type="presParOf" srcId="{EF625FB6-AB2B-40D1-8899-848EA0578919}" destId="{CEF42376-FD3A-461C-9CE9-16FA0AC3FB91}" srcOrd="1" destOrd="0" presId="urn:microsoft.com/office/officeart/2005/8/layout/orgChart1"/>
    <dgm:cxn modelId="{A0F21E2D-B381-4BBC-B208-480C4FD8C7E2}" type="presParOf" srcId="{6731424C-509E-4E8A-BADC-6D7487BF62E1}" destId="{7114271C-CAB7-46B1-83D7-00AEA028EF72}" srcOrd="1" destOrd="0" presId="urn:microsoft.com/office/officeart/2005/8/layout/orgChart1"/>
    <dgm:cxn modelId="{26633B2A-F6CF-4C58-9A7E-D1FFD26267D8}" type="presParOf" srcId="{6731424C-509E-4E8A-BADC-6D7487BF62E1}" destId="{3EA80A9D-E025-47B1-BA48-9BFDF8AF169B}" srcOrd="2" destOrd="0" presId="urn:microsoft.com/office/officeart/2005/8/layout/orgChart1"/>
    <dgm:cxn modelId="{DF1C3B85-9031-40E6-9126-D7F5065246AA}" type="presParOf" srcId="{3EA80A9D-E025-47B1-BA48-9BFDF8AF169B}" destId="{6373F724-9289-4CFD-89C1-02278121329D}" srcOrd="0" destOrd="0" presId="urn:microsoft.com/office/officeart/2005/8/layout/orgChart1"/>
    <dgm:cxn modelId="{5026BA41-7086-4E98-ACF0-87D3249E9E85}" type="presParOf" srcId="{3EA80A9D-E025-47B1-BA48-9BFDF8AF169B}" destId="{C4EFE784-C4CF-4377-BA0A-1DDD8FD1A479}" srcOrd="1" destOrd="0" presId="urn:microsoft.com/office/officeart/2005/8/layout/orgChart1"/>
    <dgm:cxn modelId="{1B02E844-6056-4CA7-B22F-C24B31EAC5E9}" type="presParOf" srcId="{C4EFE784-C4CF-4377-BA0A-1DDD8FD1A479}" destId="{7797B9F2-F3B9-4E52-B51C-CBFA17B024B5}" srcOrd="0" destOrd="0" presId="urn:microsoft.com/office/officeart/2005/8/layout/orgChart1"/>
    <dgm:cxn modelId="{78F4ABF1-6691-4D80-82DC-83D79BCE4B9D}" type="presParOf" srcId="{7797B9F2-F3B9-4E52-B51C-CBFA17B024B5}" destId="{83310341-9DC0-4A67-A57A-086F0FBD8863}" srcOrd="0" destOrd="0" presId="urn:microsoft.com/office/officeart/2005/8/layout/orgChart1"/>
    <dgm:cxn modelId="{805A7828-2F58-42F9-A82F-C04BF50BF87E}" type="presParOf" srcId="{7797B9F2-F3B9-4E52-B51C-CBFA17B024B5}" destId="{C28DC7C2-E397-40A2-91A3-F34035F36BE7}" srcOrd="1" destOrd="0" presId="urn:microsoft.com/office/officeart/2005/8/layout/orgChart1"/>
    <dgm:cxn modelId="{99ECED4C-1731-42D0-8606-B07ECCA29FAD}" type="presParOf" srcId="{C4EFE784-C4CF-4377-BA0A-1DDD8FD1A479}" destId="{114CD051-5C2D-4E32-B1AA-D69A94B1D073}" srcOrd="1" destOrd="0" presId="urn:microsoft.com/office/officeart/2005/8/layout/orgChart1"/>
    <dgm:cxn modelId="{AF61A7EF-4131-433B-8D31-00E81850172B}" type="presParOf" srcId="{C4EFE784-C4CF-4377-BA0A-1DDD8FD1A479}" destId="{7AF71E8C-B5CC-47A0-87E0-ABB128F58217}" srcOrd="2" destOrd="0" presId="urn:microsoft.com/office/officeart/2005/8/layout/orgChart1"/>
    <dgm:cxn modelId="{4CE3D04D-3185-4EDF-AB74-354C24268570}" type="presParOf" srcId="{B87500BF-C45D-4870-BB9B-18FEC5BEE193}" destId="{62EEA445-DAF4-4A30-8F47-3276E895C1BF}" srcOrd="4" destOrd="0" presId="urn:microsoft.com/office/officeart/2005/8/layout/orgChart1"/>
    <dgm:cxn modelId="{376DC9D5-4658-4C76-A6CA-6A3F077013AB}" type="presParOf" srcId="{B87500BF-C45D-4870-BB9B-18FEC5BEE193}" destId="{8C41DEF5-46CC-4AFD-BA17-BDE7DA5B46CD}" srcOrd="5" destOrd="0" presId="urn:microsoft.com/office/officeart/2005/8/layout/orgChart1"/>
    <dgm:cxn modelId="{C256C730-0B4E-4947-805D-F70250E96C12}" type="presParOf" srcId="{8C41DEF5-46CC-4AFD-BA17-BDE7DA5B46CD}" destId="{D5665AE5-E868-43C8-993D-7F0A89DB233F}" srcOrd="0" destOrd="0" presId="urn:microsoft.com/office/officeart/2005/8/layout/orgChart1"/>
    <dgm:cxn modelId="{0C316D6F-C052-41FE-BB83-132F8DA8DF23}" type="presParOf" srcId="{D5665AE5-E868-43C8-993D-7F0A89DB233F}" destId="{C77B9458-E430-4A0D-BB6E-08BBD3612081}" srcOrd="0" destOrd="0" presId="urn:microsoft.com/office/officeart/2005/8/layout/orgChart1"/>
    <dgm:cxn modelId="{5AAF25F7-AE41-4431-875B-11E4BA2BA3D9}" type="presParOf" srcId="{D5665AE5-E868-43C8-993D-7F0A89DB233F}" destId="{9900A962-E7BF-4DB4-B000-4E69EA51F519}" srcOrd="1" destOrd="0" presId="urn:microsoft.com/office/officeart/2005/8/layout/orgChart1"/>
    <dgm:cxn modelId="{5409ECCE-20B1-49AF-A2CE-92502CB1814B}" type="presParOf" srcId="{8C41DEF5-46CC-4AFD-BA17-BDE7DA5B46CD}" destId="{FE44B2A7-49FB-4135-B298-316C4ED100A2}" srcOrd="1" destOrd="0" presId="urn:microsoft.com/office/officeart/2005/8/layout/orgChart1"/>
    <dgm:cxn modelId="{CAD9884C-B137-40C5-99D2-31492DDCA57E}" type="presParOf" srcId="{8C41DEF5-46CC-4AFD-BA17-BDE7DA5B46CD}" destId="{8A1DD6B9-8A5E-4B7F-A62A-31AA528BB4DA}" srcOrd="2" destOrd="0" presId="urn:microsoft.com/office/officeart/2005/8/layout/orgChart1"/>
    <dgm:cxn modelId="{E00A3544-4817-4BC3-B04C-9966503BED81}" type="presParOf" srcId="{B87500BF-C45D-4870-BB9B-18FEC5BEE193}" destId="{D3EBCB19-304F-49D8-AAD1-7624402C6D01}" srcOrd="6" destOrd="0" presId="urn:microsoft.com/office/officeart/2005/8/layout/orgChart1"/>
    <dgm:cxn modelId="{8BCDBA17-B58E-4D44-8578-8EF04541FFC4}" type="presParOf" srcId="{B87500BF-C45D-4870-BB9B-18FEC5BEE193}" destId="{F1C4E27D-9B90-47AF-AE1B-C45F1C1D5909}" srcOrd="7" destOrd="0" presId="urn:microsoft.com/office/officeart/2005/8/layout/orgChart1"/>
    <dgm:cxn modelId="{66073D55-9370-4E0C-99DF-654B7528644F}" type="presParOf" srcId="{F1C4E27D-9B90-47AF-AE1B-C45F1C1D5909}" destId="{F7F1D69B-73D6-4474-A3C1-9BD9073E86AB}" srcOrd="0" destOrd="0" presId="urn:microsoft.com/office/officeart/2005/8/layout/orgChart1"/>
    <dgm:cxn modelId="{B702B127-BDD8-4F9D-B0E8-95F8F045C7C8}" type="presParOf" srcId="{F7F1D69B-73D6-4474-A3C1-9BD9073E86AB}" destId="{5A7B0972-B2F6-4077-BA56-9EE935AAEC26}" srcOrd="0" destOrd="0" presId="urn:microsoft.com/office/officeart/2005/8/layout/orgChart1"/>
    <dgm:cxn modelId="{642E4075-B91B-442F-93D9-AF6E7ECA8E8B}" type="presParOf" srcId="{F7F1D69B-73D6-4474-A3C1-9BD9073E86AB}" destId="{47A3C698-7922-4434-A44D-B09187E2963E}" srcOrd="1" destOrd="0" presId="urn:microsoft.com/office/officeart/2005/8/layout/orgChart1"/>
    <dgm:cxn modelId="{2828C1E6-E42B-42D0-B8F6-87F003C5A9AC}" type="presParOf" srcId="{F1C4E27D-9B90-47AF-AE1B-C45F1C1D5909}" destId="{4C6A4CCA-7995-4457-BE45-89B9746AE418}" srcOrd="1" destOrd="0" presId="urn:microsoft.com/office/officeart/2005/8/layout/orgChart1"/>
    <dgm:cxn modelId="{C10A142B-DC91-4E1D-A0E1-CA1825B26F98}" type="presParOf" srcId="{F1C4E27D-9B90-47AF-AE1B-C45F1C1D5909}" destId="{69791F82-14A9-49A6-8986-2F27CDF4B53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EBCB19-304F-49D8-AAD1-7624402C6D01}">
      <dsp:nvSpPr>
        <dsp:cNvPr id="0" name=""/>
        <dsp:cNvSpPr/>
      </dsp:nvSpPr>
      <dsp:spPr>
        <a:xfrm>
          <a:off x="4859204" y="502806"/>
          <a:ext cx="856697" cy="1501611"/>
        </a:xfrm>
        <a:custGeom>
          <a:avLst/>
          <a:gdLst/>
          <a:ahLst/>
          <a:cxnLst/>
          <a:rect l="0" t="0" r="0" b="0"/>
          <a:pathLst>
            <a:path>
              <a:moveTo>
                <a:pt x="856697" y="0"/>
              </a:moveTo>
              <a:lnTo>
                <a:pt x="856697" y="1501611"/>
              </a:lnTo>
              <a:lnTo>
                <a:pt x="0" y="150161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EEA445-DAF4-4A30-8F47-3276E895C1BF}">
      <dsp:nvSpPr>
        <dsp:cNvPr id="0" name=""/>
        <dsp:cNvSpPr/>
      </dsp:nvSpPr>
      <dsp:spPr>
        <a:xfrm>
          <a:off x="4864530" y="502806"/>
          <a:ext cx="851371" cy="1024823"/>
        </a:xfrm>
        <a:custGeom>
          <a:avLst/>
          <a:gdLst/>
          <a:ahLst/>
          <a:cxnLst/>
          <a:rect l="0" t="0" r="0" b="0"/>
          <a:pathLst>
            <a:path>
              <a:moveTo>
                <a:pt x="851371" y="0"/>
              </a:moveTo>
              <a:lnTo>
                <a:pt x="851371" y="1024823"/>
              </a:lnTo>
              <a:lnTo>
                <a:pt x="0" y="102482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73F724-9289-4CFD-89C1-02278121329D}">
      <dsp:nvSpPr>
        <dsp:cNvPr id="0" name=""/>
        <dsp:cNvSpPr/>
      </dsp:nvSpPr>
      <dsp:spPr>
        <a:xfrm>
          <a:off x="6715341" y="698864"/>
          <a:ext cx="1000815" cy="373295"/>
        </a:xfrm>
        <a:custGeom>
          <a:avLst/>
          <a:gdLst/>
          <a:ahLst/>
          <a:cxnLst/>
          <a:rect l="0" t="0" r="0" b="0"/>
          <a:pathLst>
            <a:path>
              <a:moveTo>
                <a:pt x="0" y="373295"/>
              </a:moveTo>
              <a:lnTo>
                <a:pt x="1000815" y="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99101D-B04A-461C-8CF5-6C4232856208}">
      <dsp:nvSpPr>
        <dsp:cNvPr id="0" name=""/>
        <dsp:cNvSpPr/>
      </dsp:nvSpPr>
      <dsp:spPr>
        <a:xfrm>
          <a:off x="5715902" y="502806"/>
          <a:ext cx="500726" cy="3199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998"/>
              </a:lnTo>
              <a:lnTo>
                <a:pt x="500726" y="31999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5EC491-2F4D-4498-9F19-73EFCFC4DE1F}">
      <dsp:nvSpPr>
        <dsp:cNvPr id="0" name=""/>
        <dsp:cNvSpPr/>
      </dsp:nvSpPr>
      <dsp:spPr>
        <a:xfrm>
          <a:off x="5715902" y="502806"/>
          <a:ext cx="506442" cy="8263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380"/>
              </a:lnTo>
              <a:lnTo>
                <a:pt x="506442" y="82638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1E5B21-832C-4C4D-B4E8-1423BBFC0DFE}">
      <dsp:nvSpPr>
        <dsp:cNvPr id="0" name=""/>
        <dsp:cNvSpPr/>
      </dsp:nvSpPr>
      <dsp:spPr>
        <a:xfrm>
          <a:off x="5449200" y="3521101"/>
          <a:ext cx="1226053" cy="94505"/>
        </a:xfrm>
        <a:custGeom>
          <a:avLst/>
          <a:gdLst/>
          <a:ahLst/>
          <a:cxnLst/>
          <a:rect l="0" t="0" r="0" b="0"/>
          <a:pathLst>
            <a:path>
              <a:moveTo>
                <a:pt x="0" y="94505"/>
              </a:moveTo>
              <a:lnTo>
                <a:pt x="1226053" y="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CBA3F4-C9A7-4F7E-962D-DAE6896A1DA4}">
      <dsp:nvSpPr>
        <dsp:cNvPr id="0" name=""/>
        <dsp:cNvSpPr/>
      </dsp:nvSpPr>
      <dsp:spPr>
        <a:xfrm>
          <a:off x="5263949" y="3615607"/>
          <a:ext cx="185251" cy="451808"/>
        </a:xfrm>
        <a:custGeom>
          <a:avLst/>
          <a:gdLst/>
          <a:ahLst/>
          <a:cxnLst/>
          <a:rect l="0" t="0" r="0" b="0"/>
          <a:pathLst>
            <a:path>
              <a:moveTo>
                <a:pt x="185251" y="0"/>
              </a:moveTo>
              <a:lnTo>
                <a:pt x="0" y="451808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80B201-F68A-4ED4-A36D-ED9DF12C9C85}">
      <dsp:nvSpPr>
        <dsp:cNvPr id="0" name=""/>
        <dsp:cNvSpPr/>
      </dsp:nvSpPr>
      <dsp:spPr>
        <a:xfrm>
          <a:off x="4489050" y="2900613"/>
          <a:ext cx="1359119" cy="216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551"/>
              </a:lnTo>
              <a:lnTo>
                <a:pt x="1359119" y="111551"/>
              </a:lnTo>
              <a:lnTo>
                <a:pt x="1359119" y="21628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9CB74F-F05F-4559-9613-AEE4E3EB738B}">
      <dsp:nvSpPr>
        <dsp:cNvPr id="0" name=""/>
        <dsp:cNvSpPr/>
      </dsp:nvSpPr>
      <dsp:spPr>
        <a:xfrm>
          <a:off x="4489050" y="2900613"/>
          <a:ext cx="122852" cy="219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559"/>
              </a:lnTo>
              <a:lnTo>
                <a:pt x="122852" y="114559"/>
              </a:lnTo>
              <a:lnTo>
                <a:pt x="122852" y="219288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5F9EC8-E47D-40A1-A2FA-CA1D5469E5AB}">
      <dsp:nvSpPr>
        <dsp:cNvPr id="0" name=""/>
        <dsp:cNvSpPr/>
      </dsp:nvSpPr>
      <dsp:spPr>
        <a:xfrm>
          <a:off x="3324927" y="2900613"/>
          <a:ext cx="1164123" cy="219478"/>
        </a:xfrm>
        <a:custGeom>
          <a:avLst/>
          <a:gdLst/>
          <a:ahLst/>
          <a:cxnLst/>
          <a:rect l="0" t="0" r="0" b="0"/>
          <a:pathLst>
            <a:path>
              <a:moveTo>
                <a:pt x="1164123" y="0"/>
              </a:moveTo>
              <a:lnTo>
                <a:pt x="1164123" y="114748"/>
              </a:lnTo>
              <a:lnTo>
                <a:pt x="0" y="114748"/>
              </a:lnTo>
              <a:lnTo>
                <a:pt x="0" y="219478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944711-10D1-4BB6-816A-311A7BB01A6F}">
      <dsp:nvSpPr>
        <dsp:cNvPr id="0" name=""/>
        <dsp:cNvSpPr/>
      </dsp:nvSpPr>
      <dsp:spPr>
        <a:xfrm>
          <a:off x="4489050" y="502806"/>
          <a:ext cx="1226851" cy="1899095"/>
        </a:xfrm>
        <a:custGeom>
          <a:avLst/>
          <a:gdLst/>
          <a:ahLst/>
          <a:cxnLst/>
          <a:rect l="0" t="0" r="0" b="0"/>
          <a:pathLst>
            <a:path>
              <a:moveTo>
                <a:pt x="1226851" y="0"/>
              </a:moveTo>
              <a:lnTo>
                <a:pt x="1226851" y="1794365"/>
              </a:lnTo>
              <a:lnTo>
                <a:pt x="0" y="1794365"/>
              </a:lnTo>
              <a:lnTo>
                <a:pt x="0" y="189909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B25BE4-661B-49AD-9857-B4614DC2960A}">
      <dsp:nvSpPr>
        <dsp:cNvPr id="0" name=""/>
        <dsp:cNvSpPr/>
      </dsp:nvSpPr>
      <dsp:spPr>
        <a:xfrm>
          <a:off x="5217190" y="4094"/>
          <a:ext cx="997424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Main Menu</a:t>
          </a:r>
        </a:p>
      </dsp:txBody>
      <dsp:txXfrm>
        <a:off x="5217190" y="4094"/>
        <a:ext cx="997424" cy="498712"/>
      </dsp:txXfrm>
    </dsp:sp>
    <dsp:sp modelId="{56908DE7-4FB6-4F46-BAE7-8C6C82C46859}">
      <dsp:nvSpPr>
        <dsp:cNvPr id="0" name=""/>
        <dsp:cNvSpPr/>
      </dsp:nvSpPr>
      <dsp:spPr>
        <a:xfrm>
          <a:off x="3990338" y="2401901"/>
          <a:ext cx="997424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Main Function (Produce Audio/Animation/Images)</a:t>
          </a:r>
        </a:p>
      </dsp:txBody>
      <dsp:txXfrm>
        <a:off x="3990338" y="2401901"/>
        <a:ext cx="997424" cy="498712"/>
      </dsp:txXfrm>
    </dsp:sp>
    <dsp:sp modelId="{162200BA-D775-447B-B71F-21CC750A69F5}">
      <dsp:nvSpPr>
        <dsp:cNvPr id="0" name=""/>
        <dsp:cNvSpPr/>
      </dsp:nvSpPr>
      <dsp:spPr>
        <a:xfrm>
          <a:off x="2826215" y="3120091"/>
          <a:ext cx="997424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Interface</a:t>
          </a:r>
        </a:p>
      </dsp:txBody>
      <dsp:txXfrm>
        <a:off x="2826215" y="3120091"/>
        <a:ext cx="997424" cy="498712"/>
      </dsp:txXfrm>
    </dsp:sp>
    <dsp:sp modelId="{3B7D42D3-A0B3-4A0F-A19C-2C70CE79AC80}">
      <dsp:nvSpPr>
        <dsp:cNvPr id="0" name=""/>
        <dsp:cNvSpPr/>
      </dsp:nvSpPr>
      <dsp:spPr>
        <a:xfrm>
          <a:off x="4113191" y="3119902"/>
          <a:ext cx="997424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User Interaction</a:t>
          </a:r>
        </a:p>
      </dsp:txBody>
      <dsp:txXfrm>
        <a:off x="4113191" y="3119902"/>
        <a:ext cx="997424" cy="498712"/>
      </dsp:txXfrm>
    </dsp:sp>
    <dsp:sp modelId="{E2DBC634-CF6A-4274-AEAD-A1EBA32BEF45}">
      <dsp:nvSpPr>
        <dsp:cNvPr id="0" name=""/>
        <dsp:cNvSpPr/>
      </dsp:nvSpPr>
      <dsp:spPr>
        <a:xfrm>
          <a:off x="5349458" y="3116895"/>
          <a:ext cx="997424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Product Export</a:t>
          </a:r>
        </a:p>
      </dsp:txBody>
      <dsp:txXfrm>
        <a:off x="5349458" y="3116895"/>
        <a:ext cx="997424" cy="498712"/>
      </dsp:txXfrm>
    </dsp:sp>
    <dsp:sp modelId="{77C1F6A4-F39B-4F94-B62A-65DC6E10A348}">
      <dsp:nvSpPr>
        <dsp:cNvPr id="0" name=""/>
        <dsp:cNvSpPr/>
      </dsp:nvSpPr>
      <dsp:spPr>
        <a:xfrm>
          <a:off x="5263949" y="3818059"/>
          <a:ext cx="764106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Link with exporting program</a:t>
          </a:r>
        </a:p>
      </dsp:txBody>
      <dsp:txXfrm>
        <a:off x="5263949" y="3818059"/>
        <a:ext cx="764106" cy="498712"/>
      </dsp:txXfrm>
    </dsp:sp>
    <dsp:sp modelId="{274456AE-794D-4EF1-9C8B-08029779E8A4}">
      <dsp:nvSpPr>
        <dsp:cNvPr id="0" name=""/>
        <dsp:cNvSpPr/>
      </dsp:nvSpPr>
      <dsp:spPr>
        <a:xfrm>
          <a:off x="6675254" y="3271745"/>
          <a:ext cx="764106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Export file directly</a:t>
          </a:r>
        </a:p>
      </dsp:txBody>
      <dsp:txXfrm>
        <a:off x="6675254" y="3271745"/>
        <a:ext cx="764106" cy="498712"/>
      </dsp:txXfrm>
    </dsp:sp>
    <dsp:sp modelId="{61C1E9AF-C23F-42D5-822E-D81016D29AA5}">
      <dsp:nvSpPr>
        <dsp:cNvPr id="0" name=""/>
        <dsp:cNvSpPr/>
      </dsp:nvSpPr>
      <dsp:spPr>
        <a:xfrm>
          <a:off x="6222344" y="1079830"/>
          <a:ext cx="997424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Tutorials/</a:t>
          </a:r>
          <a:r>
            <a:rPr lang="en-US" sz="700" kern="1200" dirty="0"/>
            <a:t>Requirements</a:t>
          </a:r>
        </a:p>
      </dsp:txBody>
      <dsp:txXfrm>
        <a:off x="6222344" y="1079830"/>
        <a:ext cx="997424" cy="498712"/>
      </dsp:txXfrm>
    </dsp:sp>
    <dsp:sp modelId="{4E0C4D61-1CF3-4E16-8AE9-6D9AAFD95F47}">
      <dsp:nvSpPr>
        <dsp:cNvPr id="0" name=""/>
        <dsp:cNvSpPr/>
      </dsp:nvSpPr>
      <dsp:spPr>
        <a:xfrm>
          <a:off x="6216629" y="573448"/>
          <a:ext cx="997424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Side-Function</a:t>
          </a:r>
        </a:p>
      </dsp:txBody>
      <dsp:txXfrm>
        <a:off x="6216629" y="573448"/>
        <a:ext cx="997424" cy="498712"/>
      </dsp:txXfrm>
    </dsp:sp>
    <dsp:sp modelId="{83310341-9DC0-4A67-A57A-086F0FBD8863}">
      <dsp:nvSpPr>
        <dsp:cNvPr id="0" name=""/>
        <dsp:cNvSpPr/>
      </dsp:nvSpPr>
      <dsp:spPr>
        <a:xfrm>
          <a:off x="7716156" y="449508"/>
          <a:ext cx="997424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Product Export</a:t>
          </a:r>
        </a:p>
      </dsp:txBody>
      <dsp:txXfrm>
        <a:off x="7716156" y="449508"/>
        <a:ext cx="997424" cy="498712"/>
      </dsp:txXfrm>
    </dsp:sp>
    <dsp:sp modelId="{C77B9458-E430-4A0D-BB6E-08BBD3612081}">
      <dsp:nvSpPr>
        <dsp:cNvPr id="0" name=""/>
        <dsp:cNvSpPr/>
      </dsp:nvSpPr>
      <dsp:spPr>
        <a:xfrm>
          <a:off x="3867106" y="1278273"/>
          <a:ext cx="997424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Settings</a:t>
          </a:r>
        </a:p>
      </dsp:txBody>
      <dsp:txXfrm>
        <a:off x="3867106" y="1278273"/>
        <a:ext cx="997424" cy="498712"/>
      </dsp:txXfrm>
    </dsp:sp>
    <dsp:sp modelId="{5A7B0972-B2F6-4077-BA56-9EE935AAEC26}">
      <dsp:nvSpPr>
        <dsp:cNvPr id="0" name=""/>
        <dsp:cNvSpPr/>
      </dsp:nvSpPr>
      <dsp:spPr>
        <a:xfrm>
          <a:off x="3861780" y="1755062"/>
          <a:ext cx="997424" cy="498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Credits/Sources</a:t>
          </a:r>
        </a:p>
      </dsp:txBody>
      <dsp:txXfrm>
        <a:off x="3861780" y="1755062"/>
        <a:ext cx="997424" cy="4987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30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1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27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646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41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8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66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3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450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4050791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43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06F59EE-E70C-4E3B-810B-D001B38C572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0494166-F2A8-47B3-B608-8774B629558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5939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C9810-2852-4D10-B389-D42990DCF2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Lab 6:Project 1 planning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13FAE7-C0ED-4CBE-9B1E-6FB05E9038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Mark McLaughlin</a:t>
            </a:r>
          </a:p>
        </p:txBody>
      </p:sp>
    </p:spTree>
    <p:extLst>
      <p:ext uri="{BB962C8B-B14F-4D97-AF65-F5344CB8AC3E}">
        <p14:creationId xmlns:p14="http://schemas.microsoft.com/office/powerpoint/2010/main" val="116966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7458B-BA1C-470B-A267-49D9E2C78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 Schemes/Function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0868F22-C858-4BBA-BA24-AC9776DC91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1487474"/>
              </p:ext>
            </p:extLst>
          </p:nvPr>
        </p:nvGraphicFramePr>
        <p:xfrm>
          <a:off x="-265401" y="1862254"/>
          <a:ext cx="11447843" cy="5464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936899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</TotalTime>
  <Words>46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Calibri Light</vt:lpstr>
      <vt:lpstr>Retrospect</vt:lpstr>
      <vt:lpstr>Lab 6:Project 1 planning</vt:lpstr>
      <vt:lpstr>Navigation Schemes/Function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6:Project 1 planning</dc:title>
  <dc:creator>McLaughlin, Mark</dc:creator>
  <cp:lastModifiedBy>McLaughlin, Mark</cp:lastModifiedBy>
  <cp:revision>2</cp:revision>
  <dcterms:created xsi:type="dcterms:W3CDTF">2018-03-30T02:45:13Z</dcterms:created>
  <dcterms:modified xsi:type="dcterms:W3CDTF">2018-03-30T03:02:32Z</dcterms:modified>
</cp:coreProperties>
</file>