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114" d="100"/>
          <a:sy n="114" d="100"/>
        </p:scale>
        <p:origin x="172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F449A7-52C8-4950-B56F-EDBE52DD8D3C}" type="doc">
      <dgm:prSet loTypeId="urn:microsoft.com/office/officeart/2005/8/layout/radial5" loCatId="relationship" qsTypeId="urn:microsoft.com/office/officeart/2005/8/quickstyle/3d3" qsCatId="3D" csTypeId="urn:microsoft.com/office/officeart/2005/8/colors/accent1_2" csCatId="accent1" phldr="1"/>
      <dgm:spPr/>
      <dgm:t>
        <a:bodyPr/>
        <a:lstStyle/>
        <a:p>
          <a:endParaRPr lang="en-US"/>
        </a:p>
      </dgm:t>
    </dgm:pt>
    <dgm:pt modelId="{2B1FDE92-9144-41B3-8D85-86DF6730C3D3}">
      <dgm:prSet phldrT="[Text]" custT="1"/>
      <dgm:spPr/>
      <dgm:t>
        <a:bodyPr/>
        <a:lstStyle/>
        <a:p>
          <a:r>
            <a:rPr lang="en-US" sz="1800" dirty="0"/>
            <a:t>Main Diagram</a:t>
          </a:r>
        </a:p>
      </dgm:t>
    </dgm:pt>
    <dgm:pt modelId="{66CA477E-B8FC-49FE-AC4C-B7B12C3512BF}" type="parTrans" cxnId="{27127F35-990D-4C3A-A25D-9818FD01B309}">
      <dgm:prSet/>
      <dgm:spPr/>
      <dgm:t>
        <a:bodyPr/>
        <a:lstStyle/>
        <a:p>
          <a:endParaRPr lang="en-US"/>
        </a:p>
      </dgm:t>
    </dgm:pt>
    <dgm:pt modelId="{3BA433CD-71FF-4543-BF6C-7BBD751F94A1}" type="sibTrans" cxnId="{27127F35-990D-4C3A-A25D-9818FD01B309}">
      <dgm:prSet/>
      <dgm:spPr/>
      <dgm:t>
        <a:bodyPr/>
        <a:lstStyle/>
        <a:p>
          <a:endParaRPr lang="en-US"/>
        </a:p>
      </dgm:t>
    </dgm:pt>
    <dgm:pt modelId="{F6F94455-D5CB-4A96-A98D-3E337ADC96C6}">
      <dgm:prSet phldrT="[Text]"/>
      <dgm:spPr/>
      <dgm:t>
        <a:bodyPr/>
        <a:lstStyle/>
        <a:p>
          <a:r>
            <a:rPr lang="en-US" dirty="0"/>
            <a:t>Sub Content Node</a:t>
          </a:r>
        </a:p>
      </dgm:t>
    </dgm:pt>
    <dgm:pt modelId="{8C307A62-D53A-4851-A644-D264399ABBDF}" type="parTrans" cxnId="{356A424A-557B-4C82-B572-709898903C00}">
      <dgm:prSet/>
      <dgm:spPr/>
      <dgm:t>
        <a:bodyPr/>
        <a:lstStyle/>
        <a:p>
          <a:endParaRPr lang="en-US"/>
        </a:p>
      </dgm:t>
    </dgm:pt>
    <dgm:pt modelId="{5F5AF047-4956-440B-B0D1-DD5613195FB4}" type="sibTrans" cxnId="{356A424A-557B-4C82-B572-709898903C00}">
      <dgm:prSet/>
      <dgm:spPr/>
      <dgm:t>
        <a:bodyPr/>
        <a:lstStyle/>
        <a:p>
          <a:endParaRPr lang="en-US"/>
        </a:p>
      </dgm:t>
    </dgm:pt>
    <dgm:pt modelId="{101E5258-91F7-42E6-8637-018C7FDF3602}">
      <dgm:prSet phldrT="[Text]"/>
      <dgm:spPr/>
      <dgm:t>
        <a:bodyPr/>
        <a:lstStyle/>
        <a:p>
          <a:r>
            <a:rPr lang="en-US" dirty="0"/>
            <a:t>Sub Content Node</a:t>
          </a:r>
        </a:p>
      </dgm:t>
    </dgm:pt>
    <dgm:pt modelId="{ED5EE4F5-265D-48DE-9C8C-29C6E8360194}" type="parTrans" cxnId="{FE0A1FF7-DF5C-41EE-8708-910451CF98A4}">
      <dgm:prSet/>
      <dgm:spPr/>
      <dgm:t>
        <a:bodyPr/>
        <a:lstStyle/>
        <a:p>
          <a:endParaRPr lang="en-US"/>
        </a:p>
      </dgm:t>
    </dgm:pt>
    <dgm:pt modelId="{E3FAD38D-518C-42A0-AAB1-D37CE05CDC5F}" type="sibTrans" cxnId="{FE0A1FF7-DF5C-41EE-8708-910451CF98A4}">
      <dgm:prSet/>
      <dgm:spPr/>
      <dgm:t>
        <a:bodyPr/>
        <a:lstStyle/>
        <a:p>
          <a:endParaRPr lang="en-US"/>
        </a:p>
      </dgm:t>
    </dgm:pt>
    <dgm:pt modelId="{CB0672F7-01F8-4E93-BC99-18FBF9F8A16B}">
      <dgm:prSet phldrT="[Text]"/>
      <dgm:spPr/>
      <dgm:t>
        <a:bodyPr/>
        <a:lstStyle/>
        <a:p>
          <a:r>
            <a:rPr lang="en-US" dirty="0"/>
            <a:t>Sub Content Node</a:t>
          </a:r>
        </a:p>
      </dgm:t>
    </dgm:pt>
    <dgm:pt modelId="{731277B5-9FC1-484E-99BD-F7246973119A}" type="parTrans" cxnId="{BE7A33E4-E6DF-4AE8-9C2F-4B97BD8AFAD2}">
      <dgm:prSet/>
      <dgm:spPr/>
      <dgm:t>
        <a:bodyPr/>
        <a:lstStyle/>
        <a:p>
          <a:endParaRPr lang="en-US"/>
        </a:p>
      </dgm:t>
    </dgm:pt>
    <dgm:pt modelId="{9D7A2164-1247-497F-93F6-F17ACDEA4EC3}" type="sibTrans" cxnId="{BE7A33E4-E6DF-4AE8-9C2F-4B97BD8AFAD2}">
      <dgm:prSet/>
      <dgm:spPr/>
      <dgm:t>
        <a:bodyPr/>
        <a:lstStyle/>
        <a:p>
          <a:endParaRPr lang="en-US"/>
        </a:p>
      </dgm:t>
    </dgm:pt>
    <dgm:pt modelId="{216905F0-7BAF-43C2-9E10-4231021CF2E6}">
      <dgm:prSet/>
      <dgm:spPr/>
      <dgm:t>
        <a:bodyPr/>
        <a:lstStyle/>
        <a:p>
          <a:r>
            <a:rPr lang="en-US"/>
            <a:t>Sub Content Node</a:t>
          </a:r>
          <a:endParaRPr lang="en-US" dirty="0"/>
        </a:p>
      </dgm:t>
    </dgm:pt>
    <dgm:pt modelId="{67CA24DA-0AAA-4CBC-81C1-51F4E2C2EC0A}" type="parTrans" cxnId="{CB21AE3F-627D-4E06-946A-4CEF839F0CBD}">
      <dgm:prSet/>
      <dgm:spPr/>
      <dgm:t>
        <a:bodyPr/>
        <a:lstStyle/>
        <a:p>
          <a:endParaRPr lang="en-US"/>
        </a:p>
      </dgm:t>
    </dgm:pt>
    <dgm:pt modelId="{ADDA1DE1-D92C-4115-9E25-FFB8A3B5825F}" type="sibTrans" cxnId="{CB21AE3F-627D-4E06-946A-4CEF839F0CBD}">
      <dgm:prSet/>
      <dgm:spPr/>
      <dgm:t>
        <a:bodyPr/>
        <a:lstStyle/>
        <a:p>
          <a:endParaRPr lang="en-US"/>
        </a:p>
      </dgm:t>
    </dgm:pt>
    <dgm:pt modelId="{CB7E2C40-CB83-45D6-9D7E-DD8E60BD9C6A}">
      <dgm:prSet/>
      <dgm:spPr/>
      <dgm:t>
        <a:bodyPr/>
        <a:lstStyle/>
        <a:p>
          <a:r>
            <a:rPr lang="en-US"/>
            <a:t>Sub Content Node</a:t>
          </a:r>
          <a:endParaRPr lang="en-US" dirty="0"/>
        </a:p>
      </dgm:t>
    </dgm:pt>
    <dgm:pt modelId="{5FCF3C2C-DDA4-46FB-A5D3-D98A32A90FE4}" type="parTrans" cxnId="{F516D36D-C709-4745-9EDA-DEED053AEB58}">
      <dgm:prSet/>
      <dgm:spPr/>
      <dgm:t>
        <a:bodyPr/>
        <a:lstStyle/>
        <a:p>
          <a:endParaRPr lang="en-US"/>
        </a:p>
      </dgm:t>
    </dgm:pt>
    <dgm:pt modelId="{F06DDFCC-FBEF-4B5E-9712-DA3D7DA94F59}" type="sibTrans" cxnId="{F516D36D-C709-4745-9EDA-DEED053AEB58}">
      <dgm:prSet/>
      <dgm:spPr/>
      <dgm:t>
        <a:bodyPr/>
        <a:lstStyle/>
        <a:p>
          <a:endParaRPr lang="en-US"/>
        </a:p>
      </dgm:t>
    </dgm:pt>
    <dgm:pt modelId="{E107AA80-5422-4455-8CD5-823520515864}">
      <dgm:prSet/>
      <dgm:spPr/>
      <dgm:t>
        <a:bodyPr/>
        <a:lstStyle/>
        <a:p>
          <a:r>
            <a:rPr lang="en-US"/>
            <a:t>Sub Content Node</a:t>
          </a:r>
          <a:endParaRPr lang="en-US" dirty="0"/>
        </a:p>
      </dgm:t>
    </dgm:pt>
    <dgm:pt modelId="{916C8494-A8AE-4F34-A126-25CCF58A8A79}" type="parTrans" cxnId="{68E97D51-EE92-44F0-AA31-56BA7FAB6D42}">
      <dgm:prSet/>
      <dgm:spPr/>
      <dgm:t>
        <a:bodyPr/>
        <a:lstStyle/>
        <a:p>
          <a:endParaRPr lang="en-US"/>
        </a:p>
      </dgm:t>
    </dgm:pt>
    <dgm:pt modelId="{7D275CCD-9B35-458E-A222-96CBA2B1E1C8}" type="sibTrans" cxnId="{68E97D51-EE92-44F0-AA31-56BA7FAB6D42}">
      <dgm:prSet/>
      <dgm:spPr/>
      <dgm:t>
        <a:bodyPr/>
        <a:lstStyle/>
        <a:p>
          <a:endParaRPr lang="en-US"/>
        </a:p>
      </dgm:t>
    </dgm:pt>
    <dgm:pt modelId="{F0FF0809-149B-4C03-8248-B6BC855707B0}" type="pres">
      <dgm:prSet presAssocID="{4EF449A7-52C8-4950-B56F-EDBE52DD8D3C}" presName="Name0" presStyleCnt="0">
        <dgm:presLayoutVars>
          <dgm:chMax val="1"/>
          <dgm:dir/>
          <dgm:animLvl val="ctr"/>
          <dgm:resizeHandles val="exact"/>
        </dgm:presLayoutVars>
      </dgm:prSet>
      <dgm:spPr/>
    </dgm:pt>
    <dgm:pt modelId="{430F2628-8D76-40FD-82C6-FDFFC649B86E}" type="pres">
      <dgm:prSet presAssocID="{2B1FDE92-9144-41B3-8D85-86DF6730C3D3}" presName="centerShape" presStyleLbl="node0" presStyleIdx="0" presStyleCnt="1"/>
      <dgm:spPr/>
    </dgm:pt>
    <dgm:pt modelId="{CF0E8808-5F60-479A-87AA-1AC0C1474AC9}" type="pres">
      <dgm:prSet presAssocID="{8C307A62-D53A-4851-A644-D264399ABBDF}" presName="parTrans" presStyleLbl="sibTrans2D1" presStyleIdx="0" presStyleCnt="6"/>
      <dgm:spPr/>
    </dgm:pt>
    <dgm:pt modelId="{CDEB4ACD-434C-4CB7-9DD1-40FE2417CDBA}" type="pres">
      <dgm:prSet presAssocID="{8C307A62-D53A-4851-A644-D264399ABBDF}" presName="connectorText" presStyleLbl="sibTrans2D1" presStyleIdx="0" presStyleCnt="6"/>
      <dgm:spPr/>
    </dgm:pt>
    <dgm:pt modelId="{628A0543-0C63-4E01-972B-08A68EF9DDA9}" type="pres">
      <dgm:prSet presAssocID="{F6F94455-D5CB-4A96-A98D-3E337ADC96C6}" presName="node" presStyleLbl="node1" presStyleIdx="0" presStyleCnt="6">
        <dgm:presLayoutVars>
          <dgm:bulletEnabled val="1"/>
        </dgm:presLayoutVars>
      </dgm:prSet>
      <dgm:spPr/>
    </dgm:pt>
    <dgm:pt modelId="{E24A8600-68C9-485D-B34B-9A4681F229F2}" type="pres">
      <dgm:prSet presAssocID="{916C8494-A8AE-4F34-A126-25CCF58A8A79}" presName="parTrans" presStyleLbl="sibTrans2D1" presStyleIdx="1" presStyleCnt="6"/>
      <dgm:spPr/>
    </dgm:pt>
    <dgm:pt modelId="{70062A59-4725-4FF9-822E-9496E38E39C9}" type="pres">
      <dgm:prSet presAssocID="{916C8494-A8AE-4F34-A126-25CCF58A8A79}" presName="connectorText" presStyleLbl="sibTrans2D1" presStyleIdx="1" presStyleCnt="6"/>
      <dgm:spPr/>
    </dgm:pt>
    <dgm:pt modelId="{46757A34-5E06-43FB-BDAF-A7D375464F00}" type="pres">
      <dgm:prSet presAssocID="{E107AA80-5422-4455-8CD5-823520515864}" presName="node" presStyleLbl="node1" presStyleIdx="1" presStyleCnt="6">
        <dgm:presLayoutVars>
          <dgm:bulletEnabled val="1"/>
        </dgm:presLayoutVars>
      </dgm:prSet>
      <dgm:spPr/>
    </dgm:pt>
    <dgm:pt modelId="{0ED19A57-6B6D-4BAF-A37B-90EA7B5AF785}" type="pres">
      <dgm:prSet presAssocID="{5FCF3C2C-DDA4-46FB-A5D3-D98A32A90FE4}" presName="parTrans" presStyleLbl="sibTrans2D1" presStyleIdx="2" presStyleCnt="6"/>
      <dgm:spPr/>
    </dgm:pt>
    <dgm:pt modelId="{930C0E4B-4744-4CC1-BFE5-D24FEED16A5F}" type="pres">
      <dgm:prSet presAssocID="{5FCF3C2C-DDA4-46FB-A5D3-D98A32A90FE4}" presName="connectorText" presStyleLbl="sibTrans2D1" presStyleIdx="2" presStyleCnt="6"/>
      <dgm:spPr/>
    </dgm:pt>
    <dgm:pt modelId="{8F034088-FCCE-4A78-8B65-75AD986CC5C1}" type="pres">
      <dgm:prSet presAssocID="{CB7E2C40-CB83-45D6-9D7E-DD8E60BD9C6A}" presName="node" presStyleLbl="node1" presStyleIdx="2" presStyleCnt="6">
        <dgm:presLayoutVars>
          <dgm:bulletEnabled val="1"/>
        </dgm:presLayoutVars>
      </dgm:prSet>
      <dgm:spPr/>
    </dgm:pt>
    <dgm:pt modelId="{25C98D86-32AC-4836-AA02-82ECA59CD734}" type="pres">
      <dgm:prSet presAssocID="{ED5EE4F5-265D-48DE-9C8C-29C6E8360194}" presName="parTrans" presStyleLbl="sibTrans2D1" presStyleIdx="3" presStyleCnt="6"/>
      <dgm:spPr/>
    </dgm:pt>
    <dgm:pt modelId="{70271A62-C04D-403E-AAC4-EBA3398CE974}" type="pres">
      <dgm:prSet presAssocID="{ED5EE4F5-265D-48DE-9C8C-29C6E8360194}" presName="connectorText" presStyleLbl="sibTrans2D1" presStyleIdx="3" presStyleCnt="6"/>
      <dgm:spPr/>
    </dgm:pt>
    <dgm:pt modelId="{ACAC600A-7C32-40F7-940D-1FF558842C12}" type="pres">
      <dgm:prSet presAssocID="{101E5258-91F7-42E6-8637-018C7FDF3602}" presName="node" presStyleLbl="node1" presStyleIdx="3" presStyleCnt="6">
        <dgm:presLayoutVars>
          <dgm:bulletEnabled val="1"/>
        </dgm:presLayoutVars>
      </dgm:prSet>
      <dgm:spPr/>
    </dgm:pt>
    <dgm:pt modelId="{D6B969CE-169C-437F-AD10-EEABA78F5D25}" type="pres">
      <dgm:prSet presAssocID="{731277B5-9FC1-484E-99BD-F7246973119A}" presName="parTrans" presStyleLbl="sibTrans2D1" presStyleIdx="4" presStyleCnt="6"/>
      <dgm:spPr/>
    </dgm:pt>
    <dgm:pt modelId="{FB1263DC-C906-4807-9288-DF7EEE115256}" type="pres">
      <dgm:prSet presAssocID="{731277B5-9FC1-484E-99BD-F7246973119A}" presName="connectorText" presStyleLbl="sibTrans2D1" presStyleIdx="4" presStyleCnt="6"/>
      <dgm:spPr/>
    </dgm:pt>
    <dgm:pt modelId="{36A88179-CED9-46B7-849D-7B6E8DEAE2B8}" type="pres">
      <dgm:prSet presAssocID="{CB0672F7-01F8-4E93-BC99-18FBF9F8A16B}" presName="node" presStyleLbl="node1" presStyleIdx="4" presStyleCnt="6">
        <dgm:presLayoutVars>
          <dgm:bulletEnabled val="1"/>
        </dgm:presLayoutVars>
      </dgm:prSet>
      <dgm:spPr/>
    </dgm:pt>
    <dgm:pt modelId="{E3854DC9-F0EC-47AD-8654-654E9E87CC02}" type="pres">
      <dgm:prSet presAssocID="{67CA24DA-0AAA-4CBC-81C1-51F4E2C2EC0A}" presName="parTrans" presStyleLbl="sibTrans2D1" presStyleIdx="5" presStyleCnt="6"/>
      <dgm:spPr/>
    </dgm:pt>
    <dgm:pt modelId="{1C161B0F-C00D-4227-B8FC-981FA4C96E29}" type="pres">
      <dgm:prSet presAssocID="{67CA24DA-0AAA-4CBC-81C1-51F4E2C2EC0A}" presName="connectorText" presStyleLbl="sibTrans2D1" presStyleIdx="5" presStyleCnt="6"/>
      <dgm:spPr/>
    </dgm:pt>
    <dgm:pt modelId="{30778EA8-8750-4781-BD6B-49B69C5E7471}" type="pres">
      <dgm:prSet presAssocID="{216905F0-7BAF-43C2-9E10-4231021CF2E6}" presName="node" presStyleLbl="node1" presStyleIdx="5" presStyleCnt="6">
        <dgm:presLayoutVars>
          <dgm:bulletEnabled val="1"/>
        </dgm:presLayoutVars>
      </dgm:prSet>
      <dgm:spPr/>
    </dgm:pt>
  </dgm:ptLst>
  <dgm:cxnLst>
    <dgm:cxn modelId="{93BDEA0A-A940-41E6-B10C-4333DF56BED5}" type="presOf" srcId="{67CA24DA-0AAA-4CBC-81C1-51F4E2C2EC0A}" destId="{E3854DC9-F0EC-47AD-8654-654E9E87CC02}" srcOrd="0" destOrd="0" presId="urn:microsoft.com/office/officeart/2005/8/layout/radial5"/>
    <dgm:cxn modelId="{F815E41C-3C1B-4782-A4B0-2C989DC896D0}" type="presOf" srcId="{F6F94455-D5CB-4A96-A98D-3E337ADC96C6}" destId="{628A0543-0C63-4E01-972B-08A68EF9DDA9}" srcOrd="0" destOrd="0" presId="urn:microsoft.com/office/officeart/2005/8/layout/radial5"/>
    <dgm:cxn modelId="{D623132A-AF17-4819-9EE2-3D70019E4433}" type="presOf" srcId="{ED5EE4F5-265D-48DE-9C8C-29C6E8360194}" destId="{70271A62-C04D-403E-AAC4-EBA3398CE974}" srcOrd="1" destOrd="0" presId="urn:microsoft.com/office/officeart/2005/8/layout/radial5"/>
    <dgm:cxn modelId="{82A4062B-1C80-433E-AB11-0B7F1C9B0983}" type="presOf" srcId="{8C307A62-D53A-4851-A644-D264399ABBDF}" destId="{CDEB4ACD-434C-4CB7-9DD1-40FE2417CDBA}" srcOrd="1" destOrd="0" presId="urn:microsoft.com/office/officeart/2005/8/layout/radial5"/>
    <dgm:cxn modelId="{27127F35-990D-4C3A-A25D-9818FD01B309}" srcId="{4EF449A7-52C8-4950-B56F-EDBE52DD8D3C}" destId="{2B1FDE92-9144-41B3-8D85-86DF6730C3D3}" srcOrd="0" destOrd="0" parTransId="{66CA477E-B8FC-49FE-AC4C-B7B12C3512BF}" sibTransId="{3BA433CD-71FF-4543-BF6C-7BBD751F94A1}"/>
    <dgm:cxn modelId="{6BB1A735-4BA4-4756-B761-73355932BECD}" type="presOf" srcId="{916C8494-A8AE-4F34-A126-25CCF58A8A79}" destId="{70062A59-4725-4FF9-822E-9496E38E39C9}" srcOrd="1" destOrd="0" presId="urn:microsoft.com/office/officeart/2005/8/layout/radial5"/>
    <dgm:cxn modelId="{5CADB03C-72ED-46C6-81EF-DC317CF087D2}" type="presOf" srcId="{216905F0-7BAF-43C2-9E10-4231021CF2E6}" destId="{30778EA8-8750-4781-BD6B-49B69C5E7471}" srcOrd="0" destOrd="0" presId="urn:microsoft.com/office/officeart/2005/8/layout/radial5"/>
    <dgm:cxn modelId="{CB21AE3F-627D-4E06-946A-4CEF839F0CBD}" srcId="{2B1FDE92-9144-41B3-8D85-86DF6730C3D3}" destId="{216905F0-7BAF-43C2-9E10-4231021CF2E6}" srcOrd="5" destOrd="0" parTransId="{67CA24DA-0AAA-4CBC-81C1-51F4E2C2EC0A}" sibTransId="{ADDA1DE1-D92C-4115-9E25-FFB8A3B5825F}"/>
    <dgm:cxn modelId="{B5221D40-C529-4DA8-AF55-8AED467DF66F}" type="presOf" srcId="{67CA24DA-0AAA-4CBC-81C1-51F4E2C2EC0A}" destId="{1C161B0F-C00D-4227-B8FC-981FA4C96E29}" srcOrd="1" destOrd="0" presId="urn:microsoft.com/office/officeart/2005/8/layout/radial5"/>
    <dgm:cxn modelId="{98C32B41-77AF-4ABE-B08A-690A76DFE2E1}" type="presOf" srcId="{2B1FDE92-9144-41B3-8D85-86DF6730C3D3}" destId="{430F2628-8D76-40FD-82C6-FDFFC649B86E}" srcOrd="0" destOrd="0" presId="urn:microsoft.com/office/officeart/2005/8/layout/radial5"/>
    <dgm:cxn modelId="{A7875063-0A74-4038-88D6-2627F7E29529}" type="presOf" srcId="{CB0672F7-01F8-4E93-BC99-18FBF9F8A16B}" destId="{36A88179-CED9-46B7-849D-7B6E8DEAE2B8}" srcOrd="0" destOrd="0" presId="urn:microsoft.com/office/officeart/2005/8/layout/radial5"/>
    <dgm:cxn modelId="{36088346-21E2-4A66-958D-F96E5D4E2BB8}" type="presOf" srcId="{ED5EE4F5-265D-48DE-9C8C-29C6E8360194}" destId="{25C98D86-32AC-4836-AA02-82ECA59CD734}" srcOrd="0" destOrd="0" presId="urn:microsoft.com/office/officeart/2005/8/layout/radial5"/>
    <dgm:cxn modelId="{6991ED47-0FA5-4EB8-919D-1968FE26E2B6}" type="presOf" srcId="{5FCF3C2C-DDA4-46FB-A5D3-D98A32A90FE4}" destId="{930C0E4B-4744-4CC1-BFE5-D24FEED16A5F}" srcOrd="1" destOrd="0" presId="urn:microsoft.com/office/officeart/2005/8/layout/radial5"/>
    <dgm:cxn modelId="{356A424A-557B-4C82-B572-709898903C00}" srcId="{2B1FDE92-9144-41B3-8D85-86DF6730C3D3}" destId="{F6F94455-D5CB-4A96-A98D-3E337ADC96C6}" srcOrd="0" destOrd="0" parTransId="{8C307A62-D53A-4851-A644-D264399ABBDF}" sibTransId="{5F5AF047-4956-440B-B0D1-DD5613195FB4}"/>
    <dgm:cxn modelId="{F516D36D-C709-4745-9EDA-DEED053AEB58}" srcId="{2B1FDE92-9144-41B3-8D85-86DF6730C3D3}" destId="{CB7E2C40-CB83-45D6-9D7E-DD8E60BD9C6A}" srcOrd="2" destOrd="0" parTransId="{5FCF3C2C-DDA4-46FB-A5D3-D98A32A90FE4}" sibTransId="{F06DDFCC-FBEF-4B5E-9712-DA3D7DA94F59}"/>
    <dgm:cxn modelId="{68E97D51-EE92-44F0-AA31-56BA7FAB6D42}" srcId="{2B1FDE92-9144-41B3-8D85-86DF6730C3D3}" destId="{E107AA80-5422-4455-8CD5-823520515864}" srcOrd="1" destOrd="0" parTransId="{916C8494-A8AE-4F34-A126-25CCF58A8A79}" sibTransId="{7D275CCD-9B35-458E-A222-96CBA2B1E1C8}"/>
    <dgm:cxn modelId="{0D03E456-A6D8-451F-B90B-35631FE85263}" type="presOf" srcId="{916C8494-A8AE-4F34-A126-25CCF58A8A79}" destId="{E24A8600-68C9-485D-B34B-9A4681F229F2}" srcOrd="0" destOrd="0" presId="urn:microsoft.com/office/officeart/2005/8/layout/radial5"/>
    <dgm:cxn modelId="{9081259D-D6AF-4613-AA98-575FAD96411F}" type="presOf" srcId="{731277B5-9FC1-484E-99BD-F7246973119A}" destId="{D6B969CE-169C-437F-AD10-EEABA78F5D25}" srcOrd="0" destOrd="0" presId="urn:microsoft.com/office/officeart/2005/8/layout/radial5"/>
    <dgm:cxn modelId="{B8B3ECA9-75C3-41FE-8697-D632A97A068F}" type="presOf" srcId="{8C307A62-D53A-4851-A644-D264399ABBDF}" destId="{CF0E8808-5F60-479A-87AA-1AC0C1474AC9}" srcOrd="0" destOrd="0" presId="urn:microsoft.com/office/officeart/2005/8/layout/radial5"/>
    <dgm:cxn modelId="{1424C3B3-7583-46A3-B713-4B29E03281C3}" type="presOf" srcId="{101E5258-91F7-42E6-8637-018C7FDF3602}" destId="{ACAC600A-7C32-40F7-940D-1FF558842C12}" srcOrd="0" destOrd="0" presId="urn:microsoft.com/office/officeart/2005/8/layout/radial5"/>
    <dgm:cxn modelId="{3923FBB3-7A12-43F1-8BED-9FD1333516FE}" type="presOf" srcId="{4EF449A7-52C8-4950-B56F-EDBE52DD8D3C}" destId="{F0FF0809-149B-4C03-8248-B6BC855707B0}" srcOrd="0" destOrd="0" presId="urn:microsoft.com/office/officeart/2005/8/layout/radial5"/>
    <dgm:cxn modelId="{89BE9ED5-24E6-48EF-8569-48788D15CCA6}" type="presOf" srcId="{CB7E2C40-CB83-45D6-9D7E-DD8E60BD9C6A}" destId="{8F034088-FCCE-4A78-8B65-75AD986CC5C1}" srcOrd="0" destOrd="0" presId="urn:microsoft.com/office/officeart/2005/8/layout/radial5"/>
    <dgm:cxn modelId="{BE7A33E4-E6DF-4AE8-9C2F-4B97BD8AFAD2}" srcId="{2B1FDE92-9144-41B3-8D85-86DF6730C3D3}" destId="{CB0672F7-01F8-4E93-BC99-18FBF9F8A16B}" srcOrd="4" destOrd="0" parTransId="{731277B5-9FC1-484E-99BD-F7246973119A}" sibTransId="{9D7A2164-1247-497F-93F6-F17ACDEA4EC3}"/>
    <dgm:cxn modelId="{551CE2F3-6838-4648-AF4D-BEF814476579}" type="presOf" srcId="{5FCF3C2C-DDA4-46FB-A5D3-D98A32A90FE4}" destId="{0ED19A57-6B6D-4BAF-A37B-90EA7B5AF785}" srcOrd="0" destOrd="0" presId="urn:microsoft.com/office/officeart/2005/8/layout/radial5"/>
    <dgm:cxn modelId="{FE0A1FF7-DF5C-41EE-8708-910451CF98A4}" srcId="{2B1FDE92-9144-41B3-8D85-86DF6730C3D3}" destId="{101E5258-91F7-42E6-8637-018C7FDF3602}" srcOrd="3" destOrd="0" parTransId="{ED5EE4F5-265D-48DE-9C8C-29C6E8360194}" sibTransId="{E3FAD38D-518C-42A0-AAB1-D37CE05CDC5F}"/>
    <dgm:cxn modelId="{D2E940FC-B242-405A-A4A4-42323FCB7D21}" type="presOf" srcId="{731277B5-9FC1-484E-99BD-F7246973119A}" destId="{FB1263DC-C906-4807-9288-DF7EEE115256}" srcOrd="1" destOrd="0" presId="urn:microsoft.com/office/officeart/2005/8/layout/radial5"/>
    <dgm:cxn modelId="{EA23F5FD-0196-4FA9-B34A-5C61633F63F0}" type="presOf" srcId="{E107AA80-5422-4455-8CD5-823520515864}" destId="{46757A34-5E06-43FB-BDAF-A7D375464F00}" srcOrd="0" destOrd="0" presId="urn:microsoft.com/office/officeart/2005/8/layout/radial5"/>
    <dgm:cxn modelId="{322C2864-59E7-4766-A454-5422DF8D0982}" type="presParOf" srcId="{F0FF0809-149B-4C03-8248-B6BC855707B0}" destId="{430F2628-8D76-40FD-82C6-FDFFC649B86E}" srcOrd="0" destOrd="0" presId="urn:microsoft.com/office/officeart/2005/8/layout/radial5"/>
    <dgm:cxn modelId="{B2D11130-F815-430F-B538-9656B496CE0B}" type="presParOf" srcId="{F0FF0809-149B-4C03-8248-B6BC855707B0}" destId="{CF0E8808-5F60-479A-87AA-1AC0C1474AC9}" srcOrd="1" destOrd="0" presId="urn:microsoft.com/office/officeart/2005/8/layout/radial5"/>
    <dgm:cxn modelId="{03FF556F-5A96-4884-9293-C413EDD5CE2E}" type="presParOf" srcId="{CF0E8808-5F60-479A-87AA-1AC0C1474AC9}" destId="{CDEB4ACD-434C-4CB7-9DD1-40FE2417CDBA}" srcOrd="0" destOrd="0" presId="urn:microsoft.com/office/officeart/2005/8/layout/radial5"/>
    <dgm:cxn modelId="{79F14425-669A-4B14-969F-D0805E5747C5}" type="presParOf" srcId="{F0FF0809-149B-4C03-8248-B6BC855707B0}" destId="{628A0543-0C63-4E01-972B-08A68EF9DDA9}" srcOrd="2" destOrd="0" presId="urn:microsoft.com/office/officeart/2005/8/layout/radial5"/>
    <dgm:cxn modelId="{ED694187-8123-438C-8C51-D31BC531067A}" type="presParOf" srcId="{F0FF0809-149B-4C03-8248-B6BC855707B0}" destId="{E24A8600-68C9-485D-B34B-9A4681F229F2}" srcOrd="3" destOrd="0" presId="urn:microsoft.com/office/officeart/2005/8/layout/radial5"/>
    <dgm:cxn modelId="{DF780245-5DB7-40C9-B6F9-B19BB318BB03}" type="presParOf" srcId="{E24A8600-68C9-485D-B34B-9A4681F229F2}" destId="{70062A59-4725-4FF9-822E-9496E38E39C9}" srcOrd="0" destOrd="0" presId="urn:microsoft.com/office/officeart/2005/8/layout/radial5"/>
    <dgm:cxn modelId="{676DF2B8-A925-43F8-8EC9-9B67247A0A55}" type="presParOf" srcId="{F0FF0809-149B-4C03-8248-B6BC855707B0}" destId="{46757A34-5E06-43FB-BDAF-A7D375464F00}" srcOrd="4" destOrd="0" presId="urn:microsoft.com/office/officeart/2005/8/layout/radial5"/>
    <dgm:cxn modelId="{D48E9F2C-C241-41F9-8AF4-3FC05BCECA6C}" type="presParOf" srcId="{F0FF0809-149B-4C03-8248-B6BC855707B0}" destId="{0ED19A57-6B6D-4BAF-A37B-90EA7B5AF785}" srcOrd="5" destOrd="0" presId="urn:microsoft.com/office/officeart/2005/8/layout/radial5"/>
    <dgm:cxn modelId="{9F281519-5879-4071-96D3-EDAEC9534EF5}" type="presParOf" srcId="{0ED19A57-6B6D-4BAF-A37B-90EA7B5AF785}" destId="{930C0E4B-4744-4CC1-BFE5-D24FEED16A5F}" srcOrd="0" destOrd="0" presId="urn:microsoft.com/office/officeart/2005/8/layout/radial5"/>
    <dgm:cxn modelId="{A7FFA7BB-6FE5-403E-BF5B-8AB950986736}" type="presParOf" srcId="{F0FF0809-149B-4C03-8248-B6BC855707B0}" destId="{8F034088-FCCE-4A78-8B65-75AD986CC5C1}" srcOrd="6" destOrd="0" presId="urn:microsoft.com/office/officeart/2005/8/layout/radial5"/>
    <dgm:cxn modelId="{BE64B95F-D31C-409F-B435-40F085010AD0}" type="presParOf" srcId="{F0FF0809-149B-4C03-8248-B6BC855707B0}" destId="{25C98D86-32AC-4836-AA02-82ECA59CD734}" srcOrd="7" destOrd="0" presId="urn:microsoft.com/office/officeart/2005/8/layout/radial5"/>
    <dgm:cxn modelId="{8DD47D68-1D3C-4B45-89E4-9831D7BAAA42}" type="presParOf" srcId="{25C98D86-32AC-4836-AA02-82ECA59CD734}" destId="{70271A62-C04D-403E-AAC4-EBA3398CE974}" srcOrd="0" destOrd="0" presId="urn:microsoft.com/office/officeart/2005/8/layout/radial5"/>
    <dgm:cxn modelId="{7EC0025E-1517-4E19-8B74-991CC387A0FF}" type="presParOf" srcId="{F0FF0809-149B-4C03-8248-B6BC855707B0}" destId="{ACAC600A-7C32-40F7-940D-1FF558842C12}" srcOrd="8" destOrd="0" presId="urn:microsoft.com/office/officeart/2005/8/layout/radial5"/>
    <dgm:cxn modelId="{125B8A2A-2C90-4D32-8B10-37017F8D3796}" type="presParOf" srcId="{F0FF0809-149B-4C03-8248-B6BC855707B0}" destId="{D6B969CE-169C-437F-AD10-EEABA78F5D25}" srcOrd="9" destOrd="0" presId="urn:microsoft.com/office/officeart/2005/8/layout/radial5"/>
    <dgm:cxn modelId="{4A804696-8C51-4605-ABD7-2908EAA9874C}" type="presParOf" srcId="{D6B969CE-169C-437F-AD10-EEABA78F5D25}" destId="{FB1263DC-C906-4807-9288-DF7EEE115256}" srcOrd="0" destOrd="0" presId="urn:microsoft.com/office/officeart/2005/8/layout/radial5"/>
    <dgm:cxn modelId="{A39D6D32-D486-4662-9427-2A8D126F3DC1}" type="presParOf" srcId="{F0FF0809-149B-4C03-8248-B6BC855707B0}" destId="{36A88179-CED9-46B7-849D-7B6E8DEAE2B8}" srcOrd="10" destOrd="0" presId="urn:microsoft.com/office/officeart/2005/8/layout/radial5"/>
    <dgm:cxn modelId="{CA1530C4-69F3-4269-A4E4-A3DA412FA2C8}" type="presParOf" srcId="{F0FF0809-149B-4C03-8248-B6BC855707B0}" destId="{E3854DC9-F0EC-47AD-8654-654E9E87CC02}" srcOrd="11" destOrd="0" presId="urn:microsoft.com/office/officeart/2005/8/layout/radial5"/>
    <dgm:cxn modelId="{132748A6-3913-4391-BCBE-EED625C394B7}" type="presParOf" srcId="{E3854DC9-F0EC-47AD-8654-654E9E87CC02}" destId="{1C161B0F-C00D-4227-B8FC-981FA4C96E29}" srcOrd="0" destOrd="0" presId="urn:microsoft.com/office/officeart/2005/8/layout/radial5"/>
    <dgm:cxn modelId="{71DCAF0B-6B42-4E62-B4D3-B0663AF08D85}" type="presParOf" srcId="{F0FF0809-149B-4C03-8248-B6BC855707B0}" destId="{30778EA8-8750-4781-BD6B-49B69C5E7471}" srcOrd="12"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0F2628-8D76-40FD-82C6-FDFFC649B86E}">
      <dsp:nvSpPr>
        <dsp:cNvPr id="0" name=""/>
        <dsp:cNvSpPr/>
      </dsp:nvSpPr>
      <dsp:spPr>
        <a:xfrm>
          <a:off x="4151848" y="2330797"/>
          <a:ext cx="1661712" cy="1661712"/>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t>Main Diagram</a:t>
          </a:r>
        </a:p>
      </dsp:txBody>
      <dsp:txXfrm>
        <a:off x="4395200" y="2574149"/>
        <a:ext cx="1175008" cy="1175008"/>
      </dsp:txXfrm>
    </dsp:sp>
    <dsp:sp modelId="{CF0E8808-5F60-479A-87AA-1AC0C1474AC9}">
      <dsp:nvSpPr>
        <dsp:cNvPr id="0" name=""/>
        <dsp:cNvSpPr/>
      </dsp:nvSpPr>
      <dsp:spPr>
        <a:xfrm rot="16200000">
          <a:off x="4806587" y="1725979"/>
          <a:ext cx="352233" cy="56498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4859422" y="1891810"/>
        <a:ext cx="246563" cy="338990"/>
      </dsp:txXfrm>
    </dsp:sp>
    <dsp:sp modelId="{628A0543-0C63-4E01-972B-08A68EF9DDA9}">
      <dsp:nvSpPr>
        <dsp:cNvPr id="0" name=""/>
        <dsp:cNvSpPr/>
      </dsp:nvSpPr>
      <dsp:spPr>
        <a:xfrm>
          <a:off x="4151848" y="4494"/>
          <a:ext cx="1661712" cy="1661712"/>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en-US" sz="2600" kern="1200" dirty="0"/>
            <a:t>Sub Content Node</a:t>
          </a:r>
        </a:p>
      </dsp:txBody>
      <dsp:txXfrm>
        <a:off x="4395200" y="247846"/>
        <a:ext cx="1175008" cy="1175008"/>
      </dsp:txXfrm>
    </dsp:sp>
    <dsp:sp modelId="{E24A8600-68C9-485D-B34B-9A4681F229F2}">
      <dsp:nvSpPr>
        <dsp:cNvPr id="0" name=""/>
        <dsp:cNvSpPr/>
      </dsp:nvSpPr>
      <dsp:spPr>
        <a:xfrm rot="19800000">
          <a:off x="5805273" y="2302570"/>
          <a:ext cx="352233" cy="56498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5812352" y="2441984"/>
        <a:ext cx="246563" cy="338990"/>
      </dsp:txXfrm>
    </dsp:sp>
    <dsp:sp modelId="{46757A34-5E06-43FB-BDAF-A7D375464F00}">
      <dsp:nvSpPr>
        <dsp:cNvPr id="0" name=""/>
        <dsp:cNvSpPr/>
      </dsp:nvSpPr>
      <dsp:spPr>
        <a:xfrm>
          <a:off x="6166485" y="1167645"/>
          <a:ext cx="1661712" cy="1661712"/>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en-US" sz="2600" kern="1200"/>
            <a:t>Sub Content Node</a:t>
          </a:r>
          <a:endParaRPr lang="en-US" sz="2600" kern="1200" dirty="0"/>
        </a:p>
      </dsp:txBody>
      <dsp:txXfrm>
        <a:off x="6409837" y="1410997"/>
        <a:ext cx="1175008" cy="1175008"/>
      </dsp:txXfrm>
    </dsp:sp>
    <dsp:sp modelId="{0ED19A57-6B6D-4BAF-A37B-90EA7B5AF785}">
      <dsp:nvSpPr>
        <dsp:cNvPr id="0" name=""/>
        <dsp:cNvSpPr/>
      </dsp:nvSpPr>
      <dsp:spPr>
        <a:xfrm rot="1800000">
          <a:off x="5805273" y="3455753"/>
          <a:ext cx="352233" cy="56498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5812352" y="3542332"/>
        <a:ext cx="246563" cy="338990"/>
      </dsp:txXfrm>
    </dsp:sp>
    <dsp:sp modelId="{8F034088-FCCE-4A78-8B65-75AD986CC5C1}">
      <dsp:nvSpPr>
        <dsp:cNvPr id="0" name=""/>
        <dsp:cNvSpPr/>
      </dsp:nvSpPr>
      <dsp:spPr>
        <a:xfrm>
          <a:off x="6166485" y="3493948"/>
          <a:ext cx="1661712" cy="1661712"/>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en-US" sz="2600" kern="1200"/>
            <a:t>Sub Content Node</a:t>
          </a:r>
          <a:endParaRPr lang="en-US" sz="2600" kern="1200" dirty="0"/>
        </a:p>
      </dsp:txBody>
      <dsp:txXfrm>
        <a:off x="6409837" y="3737300"/>
        <a:ext cx="1175008" cy="1175008"/>
      </dsp:txXfrm>
    </dsp:sp>
    <dsp:sp modelId="{25C98D86-32AC-4836-AA02-82ECA59CD734}">
      <dsp:nvSpPr>
        <dsp:cNvPr id="0" name=""/>
        <dsp:cNvSpPr/>
      </dsp:nvSpPr>
      <dsp:spPr>
        <a:xfrm rot="5400000">
          <a:off x="4806587" y="4032345"/>
          <a:ext cx="352233" cy="56498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4859422" y="4092506"/>
        <a:ext cx="246563" cy="338990"/>
      </dsp:txXfrm>
    </dsp:sp>
    <dsp:sp modelId="{ACAC600A-7C32-40F7-940D-1FF558842C12}">
      <dsp:nvSpPr>
        <dsp:cNvPr id="0" name=""/>
        <dsp:cNvSpPr/>
      </dsp:nvSpPr>
      <dsp:spPr>
        <a:xfrm>
          <a:off x="4151848" y="4657100"/>
          <a:ext cx="1661712" cy="1661712"/>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en-US" sz="2600" kern="1200" dirty="0"/>
            <a:t>Sub Content Node</a:t>
          </a:r>
        </a:p>
      </dsp:txBody>
      <dsp:txXfrm>
        <a:off x="4395200" y="4900452"/>
        <a:ext cx="1175008" cy="1175008"/>
      </dsp:txXfrm>
    </dsp:sp>
    <dsp:sp modelId="{D6B969CE-169C-437F-AD10-EEABA78F5D25}">
      <dsp:nvSpPr>
        <dsp:cNvPr id="0" name=""/>
        <dsp:cNvSpPr/>
      </dsp:nvSpPr>
      <dsp:spPr>
        <a:xfrm rot="9000000">
          <a:off x="3807902" y="3455753"/>
          <a:ext cx="352233" cy="56498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rot="10800000">
        <a:off x="3906493" y="3542332"/>
        <a:ext cx="246563" cy="338990"/>
      </dsp:txXfrm>
    </dsp:sp>
    <dsp:sp modelId="{36A88179-CED9-46B7-849D-7B6E8DEAE2B8}">
      <dsp:nvSpPr>
        <dsp:cNvPr id="0" name=""/>
        <dsp:cNvSpPr/>
      </dsp:nvSpPr>
      <dsp:spPr>
        <a:xfrm>
          <a:off x="2137210" y="3493948"/>
          <a:ext cx="1661712" cy="1661712"/>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en-US" sz="2600" kern="1200" dirty="0"/>
            <a:t>Sub Content Node</a:t>
          </a:r>
        </a:p>
      </dsp:txBody>
      <dsp:txXfrm>
        <a:off x="2380562" y="3737300"/>
        <a:ext cx="1175008" cy="1175008"/>
      </dsp:txXfrm>
    </dsp:sp>
    <dsp:sp modelId="{E3854DC9-F0EC-47AD-8654-654E9E87CC02}">
      <dsp:nvSpPr>
        <dsp:cNvPr id="0" name=""/>
        <dsp:cNvSpPr/>
      </dsp:nvSpPr>
      <dsp:spPr>
        <a:xfrm rot="12600000">
          <a:off x="3807902" y="2302570"/>
          <a:ext cx="352233" cy="56498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rot="10800000">
        <a:off x="3906493" y="2441984"/>
        <a:ext cx="246563" cy="338990"/>
      </dsp:txXfrm>
    </dsp:sp>
    <dsp:sp modelId="{30778EA8-8750-4781-BD6B-49B69C5E7471}">
      <dsp:nvSpPr>
        <dsp:cNvPr id="0" name=""/>
        <dsp:cNvSpPr/>
      </dsp:nvSpPr>
      <dsp:spPr>
        <a:xfrm>
          <a:off x="2137210" y="1167645"/>
          <a:ext cx="1661712" cy="1661712"/>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en-US" sz="2600" kern="1200"/>
            <a:t>Sub Content Node</a:t>
          </a:r>
          <a:endParaRPr lang="en-US" sz="2600" kern="1200" dirty="0"/>
        </a:p>
      </dsp:txBody>
      <dsp:txXfrm>
        <a:off x="2380562" y="1410997"/>
        <a:ext cx="1175008" cy="1175008"/>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CCA5324-473E-4C4B-A891-91CB68FD3F82}" type="datetimeFigureOut">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A86967-1C8A-4765-BA17-AB725BBA0E7D}" type="slidenum">
              <a:rPr lang="en-US" smtClean="0"/>
              <a:t>‹#›</a:t>
            </a:fld>
            <a:endParaRPr lang="en-US"/>
          </a:p>
        </p:txBody>
      </p:sp>
    </p:spTree>
    <p:extLst>
      <p:ext uri="{BB962C8B-B14F-4D97-AF65-F5344CB8AC3E}">
        <p14:creationId xmlns:p14="http://schemas.microsoft.com/office/powerpoint/2010/main" val="3874820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CCA5324-473E-4C4B-A891-91CB68FD3F82}" type="datetimeFigureOut">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A86967-1C8A-4765-BA17-AB725BBA0E7D}" type="slidenum">
              <a:rPr lang="en-US" smtClean="0"/>
              <a:t>‹#›</a:t>
            </a:fld>
            <a:endParaRPr lang="en-US"/>
          </a:p>
        </p:txBody>
      </p:sp>
    </p:spTree>
    <p:extLst>
      <p:ext uri="{BB962C8B-B14F-4D97-AF65-F5344CB8AC3E}">
        <p14:creationId xmlns:p14="http://schemas.microsoft.com/office/powerpoint/2010/main" val="2759671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CCA5324-473E-4C4B-A891-91CB68FD3F82}" type="datetimeFigureOut">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A86967-1C8A-4765-BA17-AB725BBA0E7D}" type="slidenum">
              <a:rPr lang="en-US" smtClean="0"/>
              <a:t>‹#›</a:t>
            </a:fld>
            <a:endParaRPr lang="en-US"/>
          </a:p>
        </p:txBody>
      </p:sp>
    </p:spTree>
    <p:extLst>
      <p:ext uri="{BB962C8B-B14F-4D97-AF65-F5344CB8AC3E}">
        <p14:creationId xmlns:p14="http://schemas.microsoft.com/office/powerpoint/2010/main" val="554628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CCA5324-473E-4C4B-A891-91CB68FD3F82}" type="datetimeFigureOut">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A86967-1C8A-4765-BA17-AB725BBA0E7D}" type="slidenum">
              <a:rPr lang="en-US" smtClean="0"/>
              <a:t>‹#›</a:t>
            </a:fld>
            <a:endParaRPr lang="en-US"/>
          </a:p>
        </p:txBody>
      </p:sp>
    </p:spTree>
    <p:extLst>
      <p:ext uri="{BB962C8B-B14F-4D97-AF65-F5344CB8AC3E}">
        <p14:creationId xmlns:p14="http://schemas.microsoft.com/office/powerpoint/2010/main" val="1704343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CCA5324-473E-4C4B-A891-91CB68FD3F82}" type="datetimeFigureOut">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A86967-1C8A-4765-BA17-AB725BBA0E7D}" type="slidenum">
              <a:rPr lang="en-US" smtClean="0"/>
              <a:t>‹#›</a:t>
            </a:fld>
            <a:endParaRPr lang="en-US"/>
          </a:p>
        </p:txBody>
      </p:sp>
    </p:spTree>
    <p:extLst>
      <p:ext uri="{BB962C8B-B14F-4D97-AF65-F5344CB8AC3E}">
        <p14:creationId xmlns:p14="http://schemas.microsoft.com/office/powerpoint/2010/main" val="962041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CCA5324-473E-4C4B-A891-91CB68FD3F82}" type="datetimeFigureOut">
              <a:rPr lang="en-US" smtClean="0"/>
              <a:t>4/17/2018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A86967-1C8A-4765-BA17-AB725BBA0E7D}" type="slidenum">
              <a:rPr lang="en-US" smtClean="0"/>
              <a:t>‹#›</a:t>
            </a:fld>
            <a:endParaRPr lang="en-US"/>
          </a:p>
        </p:txBody>
      </p:sp>
    </p:spTree>
    <p:extLst>
      <p:ext uri="{BB962C8B-B14F-4D97-AF65-F5344CB8AC3E}">
        <p14:creationId xmlns:p14="http://schemas.microsoft.com/office/powerpoint/2010/main" val="3633671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CCA5324-473E-4C4B-A891-91CB68FD3F82}" type="datetimeFigureOut">
              <a:rPr lang="en-US" smtClean="0"/>
              <a:t>4/17/2018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A86967-1C8A-4765-BA17-AB725BBA0E7D}" type="slidenum">
              <a:rPr lang="en-US" smtClean="0"/>
              <a:t>‹#›</a:t>
            </a:fld>
            <a:endParaRPr lang="en-US"/>
          </a:p>
        </p:txBody>
      </p:sp>
    </p:spTree>
    <p:extLst>
      <p:ext uri="{BB962C8B-B14F-4D97-AF65-F5344CB8AC3E}">
        <p14:creationId xmlns:p14="http://schemas.microsoft.com/office/powerpoint/2010/main" val="3838512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CCA5324-473E-4C4B-A891-91CB68FD3F82}" type="datetimeFigureOut">
              <a:rPr lang="en-US" smtClean="0"/>
              <a:t>4/17/2018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A86967-1C8A-4765-BA17-AB725BBA0E7D}" type="slidenum">
              <a:rPr lang="en-US" smtClean="0"/>
              <a:t>‹#›</a:t>
            </a:fld>
            <a:endParaRPr lang="en-US"/>
          </a:p>
        </p:txBody>
      </p:sp>
    </p:spTree>
    <p:extLst>
      <p:ext uri="{BB962C8B-B14F-4D97-AF65-F5344CB8AC3E}">
        <p14:creationId xmlns:p14="http://schemas.microsoft.com/office/powerpoint/2010/main" val="51666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CA5324-473E-4C4B-A891-91CB68FD3F82}" type="datetimeFigureOut">
              <a:rPr lang="en-US" smtClean="0"/>
              <a:t>4/17/2018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A86967-1C8A-4765-BA17-AB725BBA0E7D}" type="slidenum">
              <a:rPr lang="en-US" smtClean="0"/>
              <a:t>‹#›</a:t>
            </a:fld>
            <a:endParaRPr lang="en-US"/>
          </a:p>
        </p:txBody>
      </p:sp>
    </p:spTree>
    <p:extLst>
      <p:ext uri="{BB962C8B-B14F-4D97-AF65-F5344CB8AC3E}">
        <p14:creationId xmlns:p14="http://schemas.microsoft.com/office/powerpoint/2010/main" val="869321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CCA5324-473E-4C4B-A891-91CB68FD3F82}" type="datetimeFigureOut">
              <a:rPr lang="en-US" smtClean="0"/>
              <a:t>4/17/2018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A86967-1C8A-4765-BA17-AB725BBA0E7D}" type="slidenum">
              <a:rPr lang="en-US" smtClean="0"/>
              <a:t>‹#›</a:t>
            </a:fld>
            <a:endParaRPr lang="en-US"/>
          </a:p>
        </p:txBody>
      </p:sp>
    </p:spTree>
    <p:extLst>
      <p:ext uri="{BB962C8B-B14F-4D97-AF65-F5344CB8AC3E}">
        <p14:creationId xmlns:p14="http://schemas.microsoft.com/office/powerpoint/2010/main" val="534685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CCA5324-473E-4C4B-A891-91CB68FD3F82}" type="datetimeFigureOut">
              <a:rPr lang="en-US" smtClean="0"/>
              <a:t>4/17/2018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A86967-1C8A-4765-BA17-AB725BBA0E7D}" type="slidenum">
              <a:rPr lang="en-US" smtClean="0"/>
              <a:t>‹#›</a:t>
            </a:fld>
            <a:endParaRPr lang="en-US"/>
          </a:p>
        </p:txBody>
      </p:sp>
    </p:spTree>
    <p:extLst>
      <p:ext uri="{BB962C8B-B14F-4D97-AF65-F5344CB8AC3E}">
        <p14:creationId xmlns:p14="http://schemas.microsoft.com/office/powerpoint/2010/main" val="2605780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CA5324-473E-4C4B-A891-91CB68FD3F82}" type="datetimeFigureOut">
              <a:rPr lang="en-US" smtClean="0"/>
              <a:t>4/17/2018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A86967-1C8A-4765-BA17-AB725BBA0E7D}" type="slidenum">
              <a:rPr lang="en-US" smtClean="0"/>
              <a:t>‹#›</a:t>
            </a:fld>
            <a:endParaRPr lang="en-US"/>
          </a:p>
        </p:txBody>
      </p:sp>
    </p:spTree>
    <p:extLst>
      <p:ext uri="{BB962C8B-B14F-4D97-AF65-F5344CB8AC3E}">
        <p14:creationId xmlns:p14="http://schemas.microsoft.com/office/powerpoint/2010/main" val="1214097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2315842105"/>
              </p:ext>
            </p:extLst>
          </p:nvPr>
        </p:nvGraphicFramePr>
        <p:xfrm>
          <a:off x="-1782305" y="309965"/>
          <a:ext cx="9965409" cy="6323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6416298" y="1886568"/>
            <a:ext cx="5527729" cy="3477875"/>
          </a:xfrm>
          <a:prstGeom prst="rect">
            <a:avLst/>
          </a:prstGeom>
          <a:noFill/>
        </p:spPr>
        <p:txBody>
          <a:bodyPr wrap="square" rtlCol="0">
            <a:spAutoFit/>
          </a:bodyPr>
          <a:lstStyle/>
          <a:p>
            <a:r>
              <a:rPr lang="en-US" sz="2000" dirty="0"/>
              <a:t>All Content will be based of one main diagram from there each component of content will have an annotation allowing the user to click on that specific topic then view a sub page that will appear on screen. From there the user will have to go through the content on the page until prompted with a back Button to re-direct them to the original diagram to view the next subject. Each subject will be revisable but the content will be played back out if needed. There will be no secondary navigation on this module.</a:t>
            </a:r>
          </a:p>
        </p:txBody>
      </p:sp>
      <p:sp>
        <p:nvSpPr>
          <p:cNvPr id="7" name="Circular Arrow 6"/>
          <p:cNvSpPr/>
          <p:nvPr/>
        </p:nvSpPr>
        <p:spPr>
          <a:xfrm rot="396503">
            <a:off x="2917561" y="1628121"/>
            <a:ext cx="491331" cy="579842"/>
          </a:xfrm>
          <a:prstGeom prst="circular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8" name="Circular Arrow 7"/>
          <p:cNvSpPr/>
          <p:nvPr/>
        </p:nvSpPr>
        <p:spPr>
          <a:xfrm rot="396503">
            <a:off x="843031" y="2814569"/>
            <a:ext cx="491331" cy="579842"/>
          </a:xfrm>
          <a:prstGeom prst="circular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9" name="Circular Arrow 8"/>
          <p:cNvSpPr/>
          <p:nvPr/>
        </p:nvSpPr>
        <p:spPr>
          <a:xfrm rot="396503">
            <a:off x="911150" y="5117340"/>
            <a:ext cx="491331" cy="579842"/>
          </a:xfrm>
          <a:prstGeom prst="circular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11" name="Circular Arrow 10"/>
          <p:cNvSpPr/>
          <p:nvPr/>
        </p:nvSpPr>
        <p:spPr>
          <a:xfrm rot="396503">
            <a:off x="4946447" y="5116827"/>
            <a:ext cx="479347" cy="526584"/>
          </a:xfrm>
          <a:prstGeom prst="circular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12" name="Circular Arrow 11"/>
          <p:cNvSpPr/>
          <p:nvPr/>
        </p:nvSpPr>
        <p:spPr>
          <a:xfrm rot="396503">
            <a:off x="4944185" y="2814447"/>
            <a:ext cx="483871" cy="487530"/>
          </a:xfrm>
          <a:prstGeom prst="circular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13" name="Circular Arrow 12"/>
          <p:cNvSpPr/>
          <p:nvPr/>
        </p:nvSpPr>
        <p:spPr>
          <a:xfrm rot="396503">
            <a:off x="2949981" y="6337283"/>
            <a:ext cx="463661" cy="495685"/>
          </a:xfrm>
          <a:prstGeom prst="circular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518618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118</Words>
  <Application>Microsoft Office PowerPoint</Application>
  <PresentationFormat>Widescreen</PresentationFormat>
  <Paragraphs>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Klenk, Joshua</dc:creator>
  <cp:lastModifiedBy>Josh Klenk</cp:lastModifiedBy>
  <cp:revision>2</cp:revision>
  <dcterms:created xsi:type="dcterms:W3CDTF">2018-04-17T22:31:18Z</dcterms:created>
  <dcterms:modified xsi:type="dcterms:W3CDTF">2018-04-18T00:09:59Z</dcterms:modified>
</cp:coreProperties>
</file>