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7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74F24-2FB9-4E98-983C-72A8BFEB0E7D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7B04D-F3F3-405B-BFD7-5211E39F7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9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74F24-2FB9-4E98-983C-72A8BFEB0E7D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7B04D-F3F3-405B-BFD7-5211E39F7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09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74F24-2FB9-4E98-983C-72A8BFEB0E7D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7B04D-F3F3-405B-BFD7-5211E39F7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98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74F24-2FB9-4E98-983C-72A8BFEB0E7D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7B04D-F3F3-405B-BFD7-5211E39F7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302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74F24-2FB9-4E98-983C-72A8BFEB0E7D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7B04D-F3F3-405B-BFD7-5211E39F7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01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74F24-2FB9-4E98-983C-72A8BFEB0E7D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7B04D-F3F3-405B-BFD7-5211E39F7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986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74F24-2FB9-4E98-983C-72A8BFEB0E7D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7B04D-F3F3-405B-BFD7-5211E39F7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93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74F24-2FB9-4E98-983C-72A8BFEB0E7D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7B04D-F3F3-405B-BFD7-5211E39F7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3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74F24-2FB9-4E98-983C-72A8BFEB0E7D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7B04D-F3F3-405B-BFD7-5211E39F7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016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74F24-2FB9-4E98-983C-72A8BFEB0E7D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7B04D-F3F3-405B-BFD7-5211E39F7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15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74F24-2FB9-4E98-983C-72A8BFEB0E7D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7B04D-F3F3-405B-BFD7-5211E39F7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37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74F24-2FB9-4E98-983C-72A8BFEB0E7D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7B04D-F3F3-405B-BFD7-5211E39F7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7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0" y="3429000"/>
            <a:ext cx="12192000" cy="635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6069878" y="0"/>
            <a:ext cx="26122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11" y="1828117"/>
            <a:ext cx="5396779" cy="1533446"/>
          </a:xfrm>
          <a:prstGeom prst="rect">
            <a:avLst/>
          </a:prstGeom>
        </p:spPr>
      </p:pic>
      <p:sp>
        <p:nvSpPr>
          <p:cNvPr id="14" name="4-Point Star 13"/>
          <p:cNvSpPr/>
          <p:nvPr/>
        </p:nvSpPr>
        <p:spPr>
          <a:xfrm>
            <a:off x="1295400" y="3116326"/>
            <a:ext cx="165100" cy="1778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4-Point Star 14"/>
          <p:cNvSpPr/>
          <p:nvPr/>
        </p:nvSpPr>
        <p:spPr>
          <a:xfrm>
            <a:off x="990600" y="2376781"/>
            <a:ext cx="165100" cy="1778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4-Point Star 15"/>
          <p:cNvSpPr/>
          <p:nvPr/>
        </p:nvSpPr>
        <p:spPr>
          <a:xfrm>
            <a:off x="2603500" y="3048000"/>
            <a:ext cx="165100" cy="1778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4-Point Star 18"/>
          <p:cNvSpPr/>
          <p:nvPr/>
        </p:nvSpPr>
        <p:spPr>
          <a:xfrm>
            <a:off x="1448161" y="2885948"/>
            <a:ext cx="165100" cy="1778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4-Point Star 19"/>
          <p:cNvSpPr/>
          <p:nvPr/>
        </p:nvSpPr>
        <p:spPr>
          <a:xfrm>
            <a:off x="4146550" y="2870200"/>
            <a:ext cx="165100" cy="1778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4-Point Star 20"/>
          <p:cNvSpPr/>
          <p:nvPr/>
        </p:nvSpPr>
        <p:spPr>
          <a:xfrm>
            <a:off x="577490" y="2594840"/>
            <a:ext cx="165100" cy="1778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4-Point Star 21"/>
          <p:cNvSpPr/>
          <p:nvPr/>
        </p:nvSpPr>
        <p:spPr>
          <a:xfrm>
            <a:off x="5200289" y="2974848"/>
            <a:ext cx="165100" cy="1778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155700" y="927100"/>
            <a:ext cx="1219200" cy="1320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66800" y="493328"/>
            <a:ext cx="449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Annotations Directing User to Click on Subject</a:t>
            </a:r>
          </a:p>
        </p:txBody>
      </p:sp>
      <p:sp>
        <p:nvSpPr>
          <p:cNvPr id="26" name="Right Arrow 25"/>
          <p:cNvSpPr/>
          <p:nvPr/>
        </p:nvSpPr>
        <p:spPr>
          <a:xfrm>
            <a:off x="5827079" y="1828117"/>
            <a:ext cx="575942" cy="229283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6934200" y="393700"/>
            <a:ext cx="4406900" cy="2722626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763000" y="708572"/>
            <a:ext cx="25781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, at </a:t>
            </a:r>
            <a:r>
              <a:rPr lang="en-US" sz="1000" dirty="0" err="1"/>
              <a:t>nisl</a:t>
            </a:r>
            <a:r>
              <a:rPr lang="en-US" sz="1000" dirty="0"/>
              <a:t> </a:t>
            </a:r>
            <a:r>
              <a:rPr lang="en-US" sz="1000" dirty="0" err="1"/>
              <a:t>debet</a:t>
            </a:r>
            <a:r>
              <a:rPr lang="en-US" sz="1000" dirty="0"/>
              <a:t> </a:t>
            </a:r>
            <a:r>
              <a:rPr lang="en-US" sz="1000" dirty="0" err="1"/>
              <a:t>ius</a:t>
            </a:r>
            <a:r>
              <a:rPr lang="en-US" sz="1000" dirty="0"/>
              <a:t>. </a:t>
            </a:r>
            <a:r>
              <a:rPr lang="en-US" sz="1000" dirty="0" err="1"/>
              <a:t>Te</a:t>
            </a:r>
            <a:r>
              <a:rPr lang="en-US" sz="1000" dirty="0"/>
              <a:t> </a:t>
            </a:r>
            <a:r>
              <a:rPr lang="en-US" sz="1000" dirty="0" err="1"/>
              <a:t>numquam</a:t>
            </a:r>
            <a:r>
              <a:rPr lang="en-US" sz="1000" dirty="0"/>
              <a:t> </a:t>
            </a:r>
            <a:r>
              <a:rPr lang="en-US" sz="1000" dirty="0" err="1"/>
              <a:t>indoctum</a:t>
            </a:r>
            <a:r>
              <a:rPr lang="en-US" sz="1000" dirty="0"/>
              <a:t> </a:t>
            </a:r>
            <a:r>
              <a:rPr lang="en-US" sz="1000" dirty="0" err="1"/>
              <a:t>consetetur</a:t>
            </a:r>
            <a:r>
              <a:rPr lang="en-US" sz="1000" dirty="0"/>
              <a:t> cum, has ne </a:t>
            </a:r>
            <a:r>
              <a:rPr lang="en-US" sz="1000" dirty="0" err="1"/>
              <a:t>velit</a:t>
            </a:r>
            <a:r>
              <a:rPr lang="en-US" sz="1000" dirty="0"/>
              <a:t> </a:t>
            </a:r>
            <a:r>
              <a:rPr lang="en-US" sz="1000" dirty="0" err="1"/>
              <a:t>impedit</a:t>
            </a:r>
            <a:r>
              <a:rPr lang="en-US" sz="1000" dirty="0"/>
              <a:t> </a:t>
            </a:r>
            <a:r>
              <a:rPr lang="en-US" sz="1000" dirty="0" err="1"/>
              <a:t>repudiandae</a:t>
            </a:r>
            <a:r>
              <a:rPr lang="en-US" sz="1000" dirty="0"/>
              <a:t>. </a:t>
            </a:r>
            <a:r>
              <a:rPr lang="en-US" sz="1000" dirty="0" err="1"/>
              <a:t>Te</a:t>
            </a:r>
            <a:r>
              <a:rPr lang="en-US" sz="1000" dirty="0"/>
              <a:t> </a:t>
            </a:r>
            <a:r>
              <a:rPr lang="en-US" sz="1000" dirty="0" err="1"/>
              <a:t>omnis</a:t>
            </a:r>
            <a:r>
              <a:rPr lang="en-US" sz="1000" dirty="0"/>
              <a:t> </a:t>
            </a:r>
            <a:r>
              <a:rPr lang="en-US" sz="1000" dirty="0" err="1"/>
              <a:t>temporibus</a:t>
            </a:r>
            <a:r>
              <a:rPr lang="en-US" sz="1000" dirty="0"/>
              <a:t> has. </a:t>
            </a:r>
            <a:r>
              <a:rPr lang="en-US" sz="1000" dirty="0" err="1"/>
              <a:t>Nemore</a:t>
            </a:r>
            <a:r>
              <a:rPr lang="en-US" sz="1000" dirty="0"/>
              <a:t> </a:t>
            </a:r>
            <a:r>
              <a:rPr lang="en-US" sz="1000" dirty="0" err="1"/>
              <a:t>facilis</a:t>
            </a:r>
            <a:r>
              <a:rPr lang="en-US" sz="1000" dirty="0"/>
              <a:t> his cu, ex </a:t>
            </a:r>
            <a:r>
              <a:rPr lang="en-US" sz="1000" dirty="0" err="1"/>
              <a:t>usu</a:t>
            </a:r>
            <a:r>
              <a:rPr lang="en-US" sz="1000" dirty="0"/>
              <a:t> </a:t>
            </a:r>
            <a:r>
              <a:rPr lang="en-US" sz="1000" dirty="0" err="1"/>
              <a:t>malis</a:t>
            </a:r>
            <a:r>
              <a:rPr lang="en-US" sz="1000" dirty="0"/>
              <a:t> impetus </a:t>
            </a:r>
            <a:r>
              <a:rPr lang="en-US" sz="1000" dirty="0" err="1"/>
              <a:t>legendos</a:t>
            </a:r>
            <a:r>
              <a:rPr lang="en-US" sz="1000" dirty="0"/>
              <a:t>, </a:t>
            </a:r>
            <a:r>
              <a:rPr lang="en-US" sz="1000" dirty="0" err="1"/>
              <a:t>officiis</a:t>
            </a:r>
            <a:r>
              <a:rPr lang="en-US" sz="1000" dirty="0"/>
              <a:t> </a:t>
            </a:r>
            <a:r>
              <a:rPr lang="en-US" sz="1000" dirty="0" err="1"/>
              <a:t>molestiae</a:t>
            </a:r>
            <a:r>
              <a:rPr lang="en-US" sz="1000" dirty="0"/>
              <a:t> </a:t>
            </a:r>
            <a:r>
              <a:rPr lang="en-US" sz="1000" dirty="0" err="1"/>
              <a:t>efficiendi</a:t>
            </a:r>
            <a:r>
              <a:rPr lang="en-US" sz="1000" dirty="0"/>
              <a:t> ex vel.</a:t>
            </a:r>
          </a:p>
          <a:p>
            <a:pPr algn="ctr"/>
            <a:endParaRPr lang="en-US" sz="1000" dirty="0"/>
          </a:p>
          <a:p>
            <a:pPr algn="ctr"/>
            <a:r>
              <a:rPr lang="en-US" sz="1000" dirty="0" err="1"/>
              <a:t>Te</a:t>
            </a:r>
            <a:r>
              <a:rPr lang="en-US" sz="1000" dirty="0"/>
              <a:t> his </a:t>
            </a:r>
            <a:r>
              <a:rPr lang="en-US" sz="1000" dirty="0" err="1"/>
              <a:t>graece</a:t>
            </a:r>
            <a:r>
              <a:rPr lang="en-US" sz="1000" dirty="0"/>
              <a:t> </a:t>
            </a:r>
            <a:r>
              <a:rPr lang="en-US" sz="1000" dirty="0" err="1"/>
              <a:t>integre</a:t>
            </a:r>
            <a:r>
              <a:rPr lang="en-US" sz="1000" dirty="0"/>
              <a:t> nostrum. Eos </a:t>
            </a:r>
            <a:r>
              <a:rPr lang="en-US" sz="1000" dirty="0" err="1"/>
              <a:t>atqui</a:t>
            </a:r>
            <a:r>
              <a:rPr lang="en-US" sz="1000" dirty="0"/>
              <a:t> </a:t>
            </a:r>
            <a:r>
              <a:rPr lang="en-US" sz="1000" dirty="0" err="1"/>
              <a:t>erant</a:t>
            </a:r>
            <a:r>
              <a:rPr lang="en-US" sz="1000" dirty="0"/>
              <a:t> cu, </a:t>
            </a:r>
            <a:r>
              <a:rPr lang="en-US" sz="1000" dirty="0" err="1"/>
              <a:t>te</a:t>
            </a:r>
            <a:r>
              <a:rPr lang="en-US" sz="1000" dirty="0"/>
              <a:t> </a:t>
            </a:r>
            <a:r>
              <a:rPr lang="en-US" sz="1000" dirty="0" err="1"/>
              <a:t>eum</a:t>
            </a:r>
            <a:r>
              <a:rPr lang="en-US" sz="1000" dirty="0"/>
              <a:t> </a:t>
            </a:r>
            <a:r>
              <a:rPr lang="en-US" sz="1000" dirty="0" err="1"/>
              <a:t>homero</a:t>
            </a:r>
            <a:r>
              <a:rPr lang="en-US" sz="1000" dirty="0"/>
              <a:t> </a:t>
            </a:r>
            <a:r>
              <a:rPr lang="en-US" sz="1000" dirty="0" err="1"/>
              <a:t>everti</a:t>
            </a:r>
            <a:r>
              <a:rPr lang="en-US" sz="1000" dirty="0"/>
              <a:t> </a:t>
            </a:r>
            <a:r>
              <a:rPr lang="en-US" sz="1000" dirty="0" err="1"/>
              <a:t>principes</a:t>
            </a:r>
            <a:r>
              <a:rPr lang="en-US" sz="1000" dirty="0"/>
              <a:t>, </a:t>
            </a:r>
            <a:r>
              <a:rPr lang="en-US" sz="1000" dirty="0" err="1"/>
              <a:t>eos</a:t>
            </a:r>
            <a:r>
              <a:rPr lang="en-US" sz="1000" dirty="0"/>
              <a:t> in case </a:t>
            </a:r>
            <a:r>
              <a:rPr lang="en-US" sz="1000" dirty="0" err="1"/>
              <a:t>melius</a:t>
            </a:r>
            <a:r>
              <a:rPr lang="en-US" sz="1000" dirty="0"/>
              <a:t>. Id lorem maiorum </a:t>
            </a:r>
            <a:r>
              <a:rPr lang="en-US" sz="1000" dirty="0" err="1"/>
              <a:t>vix</a:t>
            </a:r>
            <a:r>
              <a:rPr lang="en-US" sz="1000" dirty="0"/>
              <a:t>. Pro </a:t>
            </a:r>
            <a:r>
              <a:rPr lang="en-US" sz="1000" dirty="0" err="1"/>
              <a:t>enim</a:t>
            </a:r>
            <a:r>
              <a:rPr lang="en-US" sz="1000" dirty="0"/>
              <a:t> </a:t>
            </a:r>
            <a:r>
              <a:rPr lang="en-US" sz="1000" dirty="0" err="1"/>
              <a:t>splendide</a:t>
            </a:r>
            <a:r>
              <a:rPr lang="en-US" sz="1000" dirty="0"/>
              <a:t> et. </a:t>
            </a:r>
            <a:r>
              <a:rPr lang="en-US" sz="1000" dirty="0" err="1"/>
              <a:t>Mazim</a:t>
            </a:r>
            <a:r>
              <a:rPr lang="en-US" sz="1000" dirty="0"/>
              <a:t> impetus </a:t>
            </a:r>
            <a:r>
              <a:rPr lang="en-US" sz="1000" dirty="0" err="1"/>
              <a:t>aperiri</a:t>
            </a:r>
            <a:r>
              <a:rPr lang="en-US" sz="1000" dirty="0"/>
              <a:t> duo id.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nisl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accusamus</a:t>
            </a:r>
            <a:r>
              <a:rPr lang="en-US" sz="1000" dirty="0"/>
              <a:t> ne, per </a:t>
            </a:r>
            <a:r>
              <a:rPr lang="en-US" sz="1000" dirty="0" err="1"/>
              <a:t>ut</a:t>
            </a:r>
            <a:r>
              <a:rPr lang="en-US" sz="1000" dirty="0"/>
              <a:t> </a:t>
            </a:r>
            <a:r>
              <a:rPr lang="en-US" sz="1000" dirty="0" err="1"/>
              <a:t>legimus</a:t>
            </a:r>
            <a:r>
              <a:rPr lang="en-US" sz="1000" dirty="0"/>
              <a:t> </a:t>
            </a:r>
            <a:r>
              <a:rPr lang="en-US" sz="1000" dirty="0" err="1"/>
              <a:t>dolorem</a:t>
            </a:r>
            <a:r>
              <a:rPr lang="en-US" sz="1000" dirty="0"/>
              <a:t> </a:t>
            </a:r>
            <a:r>
              <a:rPr lang="en-US" sz="1000" dirty="0" err="1"/>
              <a:t>definitiones</a:t>
            </a:r>
            <a:r>
              <a:rPr lang="en-US" sz="1000" dirty="0"/>
              <a:t>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054224" y="849020"/>
            <a:ext cx="1697984" cy="1066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Video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7054224" y="927100"/>
            <a:ext cx="1697984" cy="9887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054224" y="862660"/>
            <a:ext cx="1697984" cy="1053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054224" y="17548"/>
            <a:ext cx="444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Generated Information Box From Annotation </a:t>
            </a:r>
          </a:p>
        </p:txBody>
      </p:sp>
      <p:sp>
        <p:nvSpPr>
          <p:cNvPr id="38" name="Right Arrow 37"/>
          <p:cNvSpPr/>
          <p:nvPr/>
        </p:nvSpPr>
        <p:spPr>
          <a:xfrm>
            <a:off x="7258050" y="2709739"/>
            <a:ext cx="774700" cy="320921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Next</a:t>
            </a:r>
          </a:p>
        </p:txBody>
      </p:sp>
      <p:sp>
        <p:nvSpPr>
          <p:cNvPr id="39" name="Right Arrow 38"/>
          <p:cNvSpPr/>
          <p:nvPr/>
        </p:nvSpPr>
        <p:spPr>
          <a:xfrm rot="8575931">
            <a:off x="5788438" y="3330234"/>
            <a:ext cx="575942" cy="229283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11" y="5284773"/>
            <a:ext cx="5396779" cy="1533446"/>
          </a:xfrm>
          <a:prstGeom prst="rect">
            <a:avLst/>
          </a:prstGeom>
        </p:spPr>
      </p:pic>
      <p:sp>
        <p:nvSpPr>
          <p:cNvPr id="41" name="4-Point Star 40"/>
          <p:cNvSpPr/>
          <p:nvPr/>
        </p:nvSpPr>
        <p:spPr>
          <a:xfrm>
            <a:off x="825500" y="5873696"/>
            <a:ext cx="165100" cy="177800"/>
          </a:xfrm>
          <a:prstGeom prst="star4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42" name="4-Point Star 41"/>
          <p:cNvSpPr/>
          <p:nvPr/>
        </p:nvSpPr>
        <p:spPr>
          <a:xfrm>
            <a:off x="412390" y="6054391"/>
            <a:ext cx="165100" cy="1778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4-Point Star 42"/>
          <p:cNvSpPr/>
          <p:nvPr/>
        </p:nvSpPr>
        <p:spPr>
          <a:xfrm>
            <a:off x="1285730" y="6369519"/>
            <a:ext cx="165100" cy="1778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4-Point Star 43"/>
          <p:cNvSpPr/>
          <p:nvPr/>
        </p:nvSpPr>
        <p:spPr>
          <a:xfrm>
            <a:off x="1133330" y="6630614"/>
            <a:ext cx="165100" cy="1778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4-Point Star 45"/>
          <p:cNvSpPr/>
          <p:nvPr/>
        </p:nvSpPr>
        <p:spPr>
          <a:xfrm>
            <a:off x="2603500" y="6529897"/>
            <a:ext cx="165100" cy="1778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4-Point Star 46"/>
          <p:cNvSpPr/>
          <p:nvPr/>
        </p:nvSpPr>
        <p:spPr>
          <a:xfrm>
            <a:off x="3978095" y="6369519"/>
            <a:ext cx="165100" cy="1778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4-Point Star 48"/>
          <p:cNvSpPr/>
          <p:nvPr/>
        </p:nvSpPr>
        <p:spPr>
          <a:xfrm>
            <a:off x="5035189" y="6471119"/>
            <a:ext cx="165100" cy="1778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855500" y="3640654"/>
            <a:ext cx="4509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Redirected Back to Main Screen for Next Topic</a:t>
            </a:r>
          </a:p>
        </p:txBody>
      </p:sp>
      <p:cxnSp>
        <p:nvCxnSpPr>
          <p:cNvPr id="53" name="Straight Connector 52"/>
          <p:cNvCxnSpPr/>
          <p:nvPr/>
        </p:nvCxnSpPr>
        <p:spPr>
          <a:xfrm flipH="1" flipV="1">
            <a:off x="6082939" y="3460750"/>
            <a:ext cx="6109061" cy="33972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6069878" y="3429000"/>
            <a:ext cx="6135183" cy="3429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099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117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Klenk, Joshua</dc:creator>
  <cp:lastModifiedBy>Josh Klenk</cp:lastModifiedBy>
  <cp:revision>3</cp:revision>
  <dcterms:created xsi:type="dcterms:W3CDTF">2018-04-17T22:50:10Z</dcterms:created>
  <dcterms:modified xsi:type="dcterms:W3CDTF">2018-04-18T00:10:29Z</dcterms:modified>
</cp:coreProperties>
</file>