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3" autoAdjust="0"/>
    <p:restoredTop sz="94660"/>
  </p:normalViewPr>
  <p:slideViewPr>
    <p:cSldViewPr snapToGrid="0">
      <p:cViewPr>
        <p:scale>
          <a:sx n="100" d="100"/>
          <a:sy n="100" d="100"/>
        </p:scale>
        <p:origin x="72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6B940-DBF7-48EF-8A86-3D354F754D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2CBE3B-5762-4AE5-BAC4-FF08070D1C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B6ACED-9504-440C-B7B3-BD3C57F63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14FEE-3470-4428-A810-F418455124F5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D3A77E-1930-437F-9458-DFF424B53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E074F9-0668-483D-8967-95388D167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C2BE0-BAED-4A2B-AEFD-7D8566C37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945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66B3C-5D59-471F-B62B-9831C76D5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8F95D7-A41B-4F47-AF78-7947584278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ABC205-27FE-48E5-A5B9-4EEEAF28F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14FEE-3470-4428-A810-F418455124F5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FAAFC-47A3-4E9B-8B7C-A78E4FE7C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2167CF-AD64-4942-836D-0694CF4AA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C2BE0-BAED-4A2B-AEFD-7D8566C37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816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DE60D7-6579-488D-885F-50050F666A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FD9062-D0FD-4BE8-A36E-234FF684AA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0C5CAA-30B8-474E-AEE7-56920BDFB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14FEE-3470-4428-A810-F418455124F5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D55EC6-C2C0-48DA-8950-A02567B52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BF8DEA-05CB-4582-B572-8A717E38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C2BE0-BAED-4A2B-AEFD-7D8566C37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492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B663C-E5B2-4A9C-BA55-F72C2EC35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23EC62-8C66-491E-97BC-F858253F45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16227-309C-45D6-B7EE-8EFBF438B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14FEE-3470-4428-A810-F418455124F5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D49BDF-CA55-4710-9854-D97EB3CFC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669DC7-6DF3-4151-8C1D-8ABE4699F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C2BE0-BAED-4A2B-AEFD-7D8566C37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92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5ED68-767F-4EBD-A6E4-D51DBAC0D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B79520-3AA1-4C55-96C2-E41540328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CC75CC-DF7F-408A-9755-D5949E9CE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14FEE-3470-4428-A810-F418455124F5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C0245E-5FD8-450F-A7C8-FA6F0AACC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083E9A-DECF-429F-93B1-483E645AE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C2BE0-BAED-4A2B-AEFD-7D8566C37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319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77F0B-5F76-4E27-B774-B2847D6B2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9DD8B-1E2B-4348-92FB-8A4BA49DAF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38049F-6E30-4235-B7A4-EB13A6BFDE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24744F-DCD6-4263-8416-6BA9FFE7E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14FEE-3470-4428-A810-F418455124F5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37AE65-F5A0-4A83-8B2B-72A189D3D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55739A-39AC-4D1D-8DD3-AA4261C07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C2BE0-BAED-4A2B-AEFD-7D8566C37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50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EFBB7-B893-4FEB-8086-BBCBC5C6A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62703C-1C74-41F1-A0A7-9CFAF5EDD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A5ADEB-5421-4AC2-BCFA-8075165A22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E3AE6F-59C9-49B0-AF02-67C56BFBA1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D90A20-B3EA-485D-98AA-26588D103B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27108E-3130-4A98-979F-000009AB2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14FEE-3470-4428-A810-F418455124F5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72A284-231A-49DD-BA0E-845AAE5F2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4BBA91-789B-4008-B59E-847DB0659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C2BE0-BAED-4A2B-AEFD-7D8566C37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147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8382D-46A1-4252-AAA9-07B109644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08D03D-B409-44DA-B901-4679B126C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14FEE-3470-4428-A810-F418455124F5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9784CD-4F48-4DDE-BC26-E6787CB3E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4C3F13-60C0-4B3D-92DD-02F57C962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C2BE0-BAED-4A2B-AEFD-7D8566C37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512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2F527D-0321-4397-94B4-6CC20389C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14FEE-3470-4428-A810-F418455124F5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DF9CF9-0AC9-42CF-88FC-16B0B5A0D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89E30E-EBDC-4DAD-86DF-D28437770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C2BE0-BAED-4A2B-AEFD-7D8566C37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152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BF8E6-3318-4AB8-BE9F-FA642E9FB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E93E1-8C46-44BE-A704-7F2CC5A43B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50ABD1-0F5F-43DE-86D8-167815D7A2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BCBAE5-7FB6-42AE-9F4C-195F2FE8C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14FEE-3470-4428-A810-F418455124F5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94BFFB-CCBC-4F1C-BB55-9B787BBF8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5D0A97-CC7A-4031-B893-12AB886AE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C2BE0-BAED-4A2B-AEFD-7D8566C37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088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8605E-19A8-4838-A383-081C1ABA6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32A593-7A19-46A9-A311-38C86D084F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4963FB-9262-4EC2-A51A-215D6269CF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9D088F-67E5-4BCF-8E4B-5731461D8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14FEE-3470-4428-A810-F418455124F5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A0C7EA-9DE9-4B18-983F-38A370169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504F42-890E-4896-956B-D37AF7271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C2BE0-BAED-4A2B-AEFD-7D8566C37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353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F9CC20-4510-4B68-984F-C7BC3415D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B7BEE8-3F17-4D09-9043-72A1C90B7E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066583-27C6-49B2-9350-0B6EF608A5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14FEE-3470-4428-A810-F418455124F5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2C265-12C0-4281-A1BC-8CC2A9844B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73943C-92E5-4076-8642-01F0C87179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C2BE0-BAED-4A2B-AEFD-7D8566C37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46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Alternate Process 1">
            <a:extLst>
              <a:ext uri="{FF2B5EF4-FFF2-40B4-BE49-F238E27FC236}">
                <a16:creationId xmlns:a16="http://schemas.microsoft.com/office/drawing/2014/main" id="{50418F91-1503-4EC9-8940-37D323882F15}"/>
              </a:ext>
            </a:extLst>
          </p:cNvPr>
          <p:cNvSpPr/>
          <p:nvPr/>
        </p:nvSpPr>
        <p:spPr>
          <a:xfrm>
            <a:off x="1778971" y="138112"/>
            <a:ext cx="1795107" cy="923926"/>
          </a:xfrm>
          <a:prstGeom prst="flowChartAlternate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What is Multimedia?</a:t>
            </a:r>
          </a:p>
        </p:txBody>
      </p:sp>
      <p:sp>
        <p:nvSpPr>
          <p:cNvPr id="3" name="Flowchart: Alternate Process 2">
            <a:extLst>
              <a:ext uri="{FF2B5EF4-FFF2-40B4-BE49-F238E27FC236}">
                <a16:creationId xmlns:a16="http://schemas.microsoft.com/office/drawing/2014/main" id="{1C3FDD71-1943-444E-AFA6-8775454A41C6}"/>
              </a:ext>
            </a:extLst>
          </p:cNvPr>
          <p:cNvSpPr/>
          <p:nvPr/>
        </p:nvSpPr>
        <p:spPr>
          <a:xfrm>
            <a:off x="3936029" y="142874"/>
            <a:ext cx="1762125" cy="919158"/>
          </a:xfrm>
          <a:prstGeom prst="flowChartAlternate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What is Multimedia?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EE7CA61-A537-415E-9E14-AA54808F87E0}"/>
              </a:ext>
            </a:extLst>
          </p:cNvPr>
          <p:cNvCxnSpPr>
            <a:cxnSpLocks/>
          </p:cNvCxnSpPr>
          <p:nvPr/>
        </p:nvCxnSpPr>
        <p:spPr>
          <a:xfrm>
            <a:off x="3574078" y="588596"/>
            <a:ext cx="36195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86B46B41-D424-4F49-96E8-037D5AA1A941}"/>
              </a:ext>
            </a:extLst>
          </p:cNvPr>
          <p:cNvSpPr/>
          <p:nvPr/>
        </p:nvSpPr>
        <p:spPr>
          <a:xfrm>
            <a:off x="6096000" y="142873"/>
            <a:ext cx="1795107" cy="919159"/>
          </a:xfrm>
          <a:prstGeom prst="flowChartAlternate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Five Building Blocks of Multimedia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AA0A506-E8FB-460A-8B00-B7FB38ABD3F6}"/>
              </a:ext>
            </a:extLst>
          </p:cNvPr>
          <p:cNvCxnSpPr>
            <a:cxnSpLocks/>
          </p:cNvCxnSpPr>
          <p:nvPr/>
        </p:nvCxnSpPr>
        <p:spPr>
          <a:xfrm>
            <a:off x="5698154" y="590550"/>
            <a:ext cx="3978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Flowchart: Alternate Process 19">
            <a:extLst>
              <a:ext uri="{FF2B5EF4-FFF2-40B4-BE49-F238E27FC236}">
                <a16:creationId xmlns:a16="http://schemas.microsoft.com/office/drawing/2014/main" id="{88FBBECE-6A8A-4B17-A445-615D5526D682}"/>
              </a:ext>
            </a:extLst>
          </p:cNvPr>
          <p:cNvSpPr/>
          <p:nvPr/>
        </p:nvSpPr>
        <p:spPr>
          <a:xfrm>
            <a:off x="8288953" y="142873"/>
            <a:ext cx="1795107" cy="919159"/>
          </a:xfrm>
          <a:prstGeom prst="flowChartAlternate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Text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AD3B893-F7E1-4727-A6A8-C4C2778358B3}"/>
              </a:ext>
            </a:extLst>
          </p:cNvPr>
          <p:cNvCxnSpPr>
            <a:cxnSpLocks/>
          </p:cNvCxnSpPr>
          <p:nvPr/>
        </p:nvCxnSpPr>
        <p:spPr>
          <a:xfrm flipH="1">
            <a:off x="2800350" y="1074908"/>
            <a:ext cx="5454163" cy="3443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Flowchart: Alternate Process 22">
            <a:extLst>
              <a:ext uri="{FF2B5EF4-FFF2-40B4-BE49-F238E27FC236}">
                <a16:creationId xmlns:a16="http://schemas.microsoft.com/office/drawing/2014/main" id="{77A33CD6-6212-4803-80AA-9B219A144E32}"/>
              </a:ext>
            </a:extLst>
          </p:cNvPr>
          <p:cNvSpPr/>
          <p:nvPr/>
        </p:nvSpPr>
        <p:spPr>
          <a:xfrm>
            <a:off x="1778971" y="1507752"/>
            <a:ext cx="1795107" cy="919159"/>
          </a:xfrm>
          <a:prstGeom prst="flowChartAlternate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Text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A17C4D9-56C3-4959-B34B-17E9D9B69C8B}"/>
              </a:ext>
            </a:extLst>
          </p:cNvPr>
          <p:cNvCxnSpPr>
            <a:cxnSpLocks/>
          </p:cNvCxnSpPr>
          <p:nvPr/>
        </p:nvCxnSpPr>
        <p:spPr>
          <a:xfrm>
            <a:off x="3574077" y="1967333"/>
            <a:ext cx="3619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7" name="Flowchart: Alternate Process 26">
            <a:extLst>
              <a:ext uri="{FF2B5EF4-FFF2-40B4-BE49-F238E27FC236}">
                <a16:creationId xmlns:a16="http://schemas.microsoft.com/office/drawing/2014/main" id="{784444CA-E88D-413D-85C9-7E55834ED906}"/>
              </a:ext>
            </a:extLst>
          </p:cNvPr>
          <p:cNvSpPr/>
          <p:nvPr/>
        </p:nvSpPr>
        <p:spPr>
          <a:xfrm>
            <a:off x="3919537" y="1507752"/>
            <a:ext cx="1795107" cy="919159"/>
          </a:xfrm>
          <a:prstGeom prst="flowChartAlternate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Images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7616A16-986A-4B76-A792-864B9D9B59B5}"/>
              </a:ext>
            </a:extLst>
          </p:cNvPr>
          <p:cNvCxnSpPr>
            <a:cxnSpLocks/>
          </p:cNvCxnSpPr>
          <p:nvPr/>
        </p:nvCxnSpPr>
        <p:spPr>
          <a:xfrm>
            <a:off x="7891107" y="600075"/>
            <a:ext cx="3978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Flowchart: Alternate Process 29">
            <a:extLst>
              <a:ext uri="{FF2B5EF4-FFF2-40B4-BE49-F238E27FC236}">
                <a16:creationId xmlns:a16="http://schemas.microsoft.com/office/drawing/2014/main" id="{56264A99-7593-4CCC-9E4D-B0D6C7354EC4}"/>
              </a:ext>
            </a:extLst>
          </p:cNvPr>
          <p:cNvSpPr/>
          <p:nvPr/>
        </p:nvSpPr>
        <p:spPr>
          <a:xfrm>
            <a:off x="6095999" y="1507752"/>
            <a:ext cx="1795107" cy="919159"/>
          </a:xfrm>
          <a:prstGeom prst="flowChartAlternate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Images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2BBD6FE-AE66-4382-9E7E-E8A10E8C2919}"/>
              </a:ext>
            </a:extLst>
          </p:cNvPr>
          <p:cNvCxnSpPr>
            <a:cxnSpLocks/>
          </p:cNvCxnSpPr>
          <p:nvPr/>
        </p:nvCxnSpPr>
        <p:spPr>
          <a:xfrm>
            <a:off x="5734048" y="1967331"/>
            <a:ext cx="3619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Flowchart: Alternate Process 31">
            <a:extLst>
              <a:ext uri="{FF2B5EF4-FFF2-40B4-BE49-F238E27FC236}">
                <a16:creationId xmlns:a16="http://schemas.microsoft.com/office/drawing/2014/main" id="{6B8C31CF-B2AA-4BB3-8C3D-49E82DF624FB}"/>
              </a:ext>
            </a:extLst>
          </p:cNvPr>
          <p:cNvSpPr/>
          <p:nvPr/>
        </p:nvSpPr>
        <p:spPr>
          <a:xfrm>
            <a:off x="8288953" y="1507752"/>
            <a:ext cx="1795107" cy="919159"/>
          </a:xfrm>
          <a:prstGeom prst="flowChartAlternate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Audio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957967A-6873-4F53-9211-67C42F72BF0A}"/>
              </a:ext>
            </a:extLst>
          </p:cNvPr>
          <p:cNvCxnSpPr>
            <a:cxnSpLocks/>
          </p:cNvCxnSpPr>
          <p:nvPr/>
        </p:nvCxnSpPr>
        <p:spPr>
          <a:xfrm>
            <a:off x="7892561" y="1967330"/>
            <a:ext cx="3619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Flowchart: Alternate Process 33">
            <a:extLst>
              <a:ext uri="{FF2B5EF4-FFF2-40B4-BE49-F238E27FC236}">
                <a16:creationId xmlns:a16="http://schemas.microsoft.com/office/drawing/2014/main" id="{3191CA5A-2690-43F3-BC6C-DCED3AB96A5A}"/>
              </a:ext>
            </a:extLst>
          </p:cNvPr>
          <p:cNvSpPr/>
          <p:nvPr/>
        </p:nvSpPr>
        <p:spPr>
          <a:xfrm>
            <a:off x="1778970" y="2914907"/>
            <a:ext cx="1795107" cy="919159"/>
          </a:xfrm>
          <a:prstGeom prst="flowChartAlternate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Audio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F9ECA1F-4EC7-4382-A5D8-017A9B3E5EFF}"/>
              </a:ext>
            </a:extLst>
          </p:cNvPr>
          <p:cNvCxnSpPr>
            <a:cxnSpLocks/>
          </p:cNvCxnSpPr>
          <p:nvPr/>
        </p:nvCxnSpPr>
        <p:spPr>
          <a:xfrm flipH="1">
            <a:off x="2856771" y="2509256"/>
            <a:ext cx="5454163" cy="3443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6" name="Flowchart: Alternate Process 35">
            <a:extLst>
              <a:ext uri="{FF2B5EF4-FFF2-40B4-BE49-F238E27FC236}">
                <a16:creationId xmlns:a16="http://schemas.microsoft.com/office/drawing/2014/main" id="{BCF3C2B5-ABA7-4CCB-8869-1ED70B152BCE}"/>
              </a:ext>
            </a:extLst>
          </p:cNvPr>
          <p:cNvSpPr/>
          <p:nvPr/>
        </p:nvSpPr>
        <p:spPr>
          <a:xfrm>
            <a:off x="3938941" y="2915739"/>
            <a:ext cx="1795107" cy="919159"/>
          </a:xfrm>
          <a:prstGeom prst="flowChartAlternate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Audio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4E5C28D-865E-4E89-BD07-B1F570D64D8E}"/>
              </a:ext>
            </a:extLst>
          </p:cNvPr>
          <p:cNvCxnSpPr>
            <a:cxnSpLocks/>
          </p:cNvCxnSpPr>
          <p:nvPr/>
        </p:nvCxnSpPr>
        <p:spPr>
          <a:xfrm>
            <a:off x="3574077" y="3374486"/>
            <a:ext cx="3619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8" name="Flowchart: Alternate Process 37">
            <a:extLst>
              <a:ext uri="{FF2B5EF4-FFF2-40B4-BE49-F238E27FC236}">
                <a16:creationId xmlns:a16="http://schemas.microsoft.com/office/drawing/2014/main" id="{261119F2-3EE2-4D83-BA45-48C6A340A636}"/>
              </a:ext>
            </a:extLst>
          </p:cNvPr>
          <p:cNvSpPr/>
          <p:nvPr/>
        </p:nvSpPr>
        <p:spPr>
          <a:xfrm>
            <a:off x="6095999" y="2935915"/>
            <a:ext cx="1795107" cy="919159"/>
          </a:xfrm>
          <a:prstGeom prst="flowChartAlternate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Animation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852986D-3603-421D-ADC6-673BCCA953E4}"/>
              </a:ext>
            </a:extLst>
          </p:cNvPr>
          <p:cNvCxnSpPr>
            <a:cxnSpLocks/>
          </p:cNvCxnSpPr>
          <p:nvPr/>
        </p:nvCxnSpPr>
        <p:spPr>
          <a:xfrm>
            <a:off x="5716101" y="3403061"/>
            <a:ext cx="3619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0" name="Flowchart: Alternate Process 39">
            <a:extLst>
              <a:ext uri="{FF2B5EF4-FFF2-40B4-BE49-F238E27FC236}">
                <a16:creationId xmlns:a16="http://schemas.microsoft.com/office/drawing/2014/main" id="{5DDC5857-D368-41C0-9B96-FEAA0B770888}"/>
              </a:ext>
            </a:extLst>
          </p:cNvPr>
          <p:cNvSpPr/>
          <p:nvPr/>
        </p:nvSpPr>
        <p:spPr>
          <a:xfrm>
            <a:off x="8253057" y="2923861"/>
            <a:ext cx="1795107" cy="919159"/>
          </a:xfrm>
          <a:prstGeom prst="flowChartAlternate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Animation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0E268FC-1A73-4DBD-9A72-1E8BD9FE16FF}"/>
              </a:ext>
            </a:extLst>
          </p:cNvPr>
          <p:cNvCxnSpPr>
            <a:cxnSpLocks/>
          </p:cNvCxnSpPr>
          <p:nvPr/>
        </p:nvCxnSpPr>
        <p:spPr>
          <a:xfrm>
            <a:off x="7891105" y="3403061"/>
            <a:ext cx="3619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2" name="Flowchart: Alternate Process 41">
            <a:extLst>
              <a:ext uri="{FF2B5EF4-FFF2-40B4-BE49-F238E27FC236}">
                <a16:creationId xmlns:a16="http://schemas.microsoft.com/office/drawing/2014/main" id="{FF418B49-6C53-465D-900D-2CB829237B5D}"/>
              </a:ext>
            </a:extLst>
          </p:cNvPr>
          <p:cNvSpPr/>
          <p:nvPr/>
        </p:nvSpPr>
        <p:spPr>
          <a:xfrm>
            <a:off x="1778970" y="4279780"/>
            <a:ext cx="1795107" cy="919159"/>
          </a:xfrm>
          <a:prstGeom prst="flowChartAlternate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Video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7F98E558-DEB2-4C57-A8D4-10C54134086A}"/>
              </a:ext>
            </a:extLst>
          </p:cNvPr>
          <p:cNvCxnSpPr>
            <a:cxnSpLocks/>
          </p:cNvCxnSpPr>
          <p:nvPr/>
        </p:nvCxnSpPr>
        <p:spPr>
          <a:xfrm>
            <a:off x="3574077" y="4739359"/>
            <a:ext cx="3619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69E6F63B-66E8-443F-B596-09C454FD969F}"/>
              </a:ext>
            </a:extLst>
          </p:cNvPr>
          <p:cNvCxnSpPr>
            <a:cxnSpLocks/>
          </p:cNvCxnSpPr>
          <p:nvPr/>
        </p:nvCxnSpPr>
        <p:spPr>
          <a:xfrm flipH="1">
            <a:off x="2798894" y="3874128"/>
            <a:ext cx="5454163" cy="3443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Flowchart: Alternate Process 44">
            <a:extLst>
              <a:ext uri="{FF2B5EF4-FFF2-40B4-BE49-F238E27FC236}">
                <a16:creationId xmlns:a16="http://schemas.microsoft.com/office/drawing/2014/main" id="{ADD2C72F-F93F-473A-BD7D-2EEA5200D5AD}"/>
              </a:ext>
            </a:extLst>
          </p:cNvPr>
          <p:cNvSpPr/>
          <p:nvPr/>
        </p:nvSpPr>
        <p:spPr>
          <a:xfrm>
            <a:off x="3919537" y="4279780"/>
            <a:ext cx="1795107" cy="919159"/>
          </a:xfrm>
          <a:prstGeom prst="flowChartAlternate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Video</a:t>
            </a:r>
          </a:p>
        </p:txBody>
      </p:sp>
      <p:sp>
        <p:nvSpPr>
          <p:cNvPr id="46" name="Flowchart: Alternate Process 45">
            <a:extLst>
              <a:ext uri="{FF2B5EF4-FFF2-40B4-BE49-F238E27FC236}">
                <a16:creationId xmlns:a16="http://schemas.microsoft.com/office/drawing/2014/main" id="{91754990-BE3B-425E-BDF8-57FA5A6E55CD}"/>
              </a:ext>
            </a:extLst>
          </p:cNvPr>
          <p:cNvSpPr/>
          <p:nvPr/>
        </p:nvSpPr>
        <p:spPr>
          <a:xfrm>
            <a:off x="6060104" y="4279780"/>
            <a:ext cx="1795107" cy="919159"/>
          </a:xfrm>
          <a:prstGeom prst="flowChartAlternate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Needed Hardware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0A09736-C080-42B3-85BD-B43806DD2609}"/>
              </a:ext>
            </a:extLst>
          </p:cNvPr>
          <p:cNvCxnSpPr>
            <a:cxnSpLocks/>
          </p:cNvCxnSpPr>
          <p:nvPr/>
        </p:nvCxnSpPr>
        <p:spPr>
          <a:xfrm>
            <a:off x="5716101" y="4739359"/>
            <a:ext cx="3619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8" name="Flowchart: Alternate Process 47">
            <a:extLst>
              <a:ext uri="{FF2B5EF4-FFF2-40B4-BE49-F238E27FC236}">
                <a16:creationId xmlns:a16="http://schemas.microsoft.com/office/drawing/2014/main" id="{EFA86926-02EE-4BB2-8DDE-5DC4F5F8C9B7}"/>
              </a:ext>
            </a:extLst>
          </p:cNvPr>
          <p:cNvSpPr/>
          <p:nvPr/>
        </p:nvSpPr>
        <p:spPr>
          <a:xfrm>
            <a:off x="8253056" y="4279779"/>
            <a:ext cx="1795107" cy="919159"/>
          </a:xfrm>
          <a:prstGeom prst="flowChartAlternate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Needed Software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8B4D2E56-715D-4BD9-B17D-1AE022D39E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5887" y="4718086"/>
            <a:ext cx="445047" cy="164606"/>
          </a:xfrm>
          <a:prstGeom prst="rect">
            <a:avLst/>
          </a:prstGeom>
        </p:spPr>
      </p:pic>
      <p:sp>
        <p:nvSpPr>
          <p:cNvPr id="50" name="Flowchart: Alternate Process 49">
            <a:extLst>
              <a:ext uri="{FF2B5EF4-FFF2-40B4-BE49-F238E27FC236}">
                <a16:creationId xmlns:a16="http://schemas.microsoft.com/office/drawing/2014/main" id="{9B2F613D-1101-4E92-8C53-76AC1AE5A006}"/>
              </a:ext>
            </a:extLst>
          </p:cNvPr>
          <p:cNvSpPr/>
          <p:nvPr/>
        </p:nvSpPr>
        <p:spPr>
          <a:xfrm>
            <a:off x="3790523" y="5719853"/>
            <a:ext cx="1795107" cy="919159"/>
          </a:xfrm>
          <a:prstGeom prst="flowChartAlternate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Copyrights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4A0518A-C36B-432C-AF00-C7F872BCC133}"/>
              </a:ext>
            </a:extLst>
          </p:cNvPr>
          <p:cNvCxnSpPr>
            <a:cxnSpLocks/>
            <a:stCxn id="48" idx="2"/>
          </p:cNvCxnSpPr>
          <p:nvPr/>
        </p:nvCxnSpPr>
        <p:spPr>
          <a:xfrm flipH="1">
            <a:off x="4669100" y="5198938"/>
            <a:ext cx="4481510" cy="4595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3" name="Flowchart: Alternate Process 52">
            <a:extLst>
              <a:ext uri="{FF2B5EF4-FFF2-40B4-BE49-F238E27FC236}">
                <a16:creationId xmlns:a16="http://schemas.microsoft.com/office/drawing/2014/main" id="{0B661486-77ED-4B01-BDF1-1E1567E8D68F}"/>
              </a:ext>
            </a:extLst>
          </p:cNvPr>
          <p:cNvSpPr/>
          <p:nvPr/>
        </p:nvSpPr>
        <p:spPr>
          <a:xfrm>
            <a:off x="6591302" y="5698579"/>
            <a:ext cx="1795107" cy="919159"/>
          </a:xfrm>
          <a:prstGeom prst="flowChartAlternate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Credits </a:t>
            </a:r>
          </a:p>
          <a:p>
            <a:pPr algn="ctr"/>
            <a:r>
              <a:rPr lang="en-US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&amp; </a:t>
            </a:r>
          </a:p>
          <a:p>
            <a:pPr algn="ctr"/>
            <a:r>
              <a:rPr lang="en-US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References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9EAF5B48-1A30-44D7-B8D4-21AD68ED040C}"/>
              </a:ext>
            </a:extLst>
          </p:cNvPr>
          <p:cNvCxnSpPr>
            <a:cxnSpLocks/>
            <a:endCxn id="53" idx="1"/>
          </p:cNvCxnSpPr>
          <p:nvPr/>
        </p:nvCxnSpPr>
        <p:spPr>
          <a:xfrm>
            <a:off x="5568782" y="6155570"/>
            <a:ext cx="1022520" cy="25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0263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33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 Klenk</dc:creator>
  <cp:lastModifiedBy>Josh Klenk</cp:lastModifiedBy>
  <cp:revision>3</cp:revision>
  <dcterms:created xsi:type="dcterms:W3CDTF">2018-03-22T18:38:03Z</dcterms:created>
  <dcterms:modified xsi:type="dcterms:W3CDTF">2018-03-22T19:03:33Z</dcterms:modified>
</cp:coreProperties>
</file>