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58" d="100"/>
          <a:sy n="58" d="100"/>
        </p:scale>
        <p:origin x="22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5CC0-7BF9-482B-A912-72ABD764A1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6435DC-6A08-445F-AA9F-B12CA7CFC2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30556C1-9445-47AA-ADA8-7CDAC172A055}"/>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FE164D0E-9601-4F3C-851A-C8ADBE94D14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ABF1937-F2D4-4F33-AF24-3DF75638814C}"/>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3615026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93DD0-0E4C-4DE7-A0B5-7A2ACF72B9E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99FD9B-BB8B-4500-B0E1-06BC2F0889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E0C315-4F24-47FF-B558-3298177855DD}"/>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DD0C83BA-E7F1-4411-A55F-F9213E35834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976FF0-0C83-4190-8CDA-7EBB5525576A}"/>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954051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03B186-F049-4361-AC64-914AAC8FEC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11BD5A-7A7B-4BF3-99CF-46AA17D900E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AD0295-CF04-4AD1-8CC7-256BAB3F0E28}"/>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BFAF66A5-44D0-4395-A12C-F50FCB57A9D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CE0ADF-4AFD-4058-8846-F3A859FFFFCC}"/>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243872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8FC17-57E0-406C-9CD5-4146DF3137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2B530A-FA14-4B95-8C93-84D42CEB49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0D5122-2581-41A1-A8AE-20E57ECB6B0C}"/>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A7749FDB-E67A-45C2-AB90-C726DECFC28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51CA1A-98DF-489C-B2D2-64107737B595}"/>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1558518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18FB6-BEF8-4347-89B1-4405AFFFA0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1F88E7B-FA4F-4444-B6A4-F680DA30BF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62B52EE-906C-4A9C-834A-436D52AFEF4C}"/>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393218EB-981A-4EF8-865F-B19703E3BF6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F35C1BB-0F23-450F-8AA7-F5FFB9650839}"/>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1191669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00074-7046-4B27-864B-7D18AE5EB4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991B85-4B05-4472-98EB-D470258AAC8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D385154-F3A1-4526-99D3-D04220763CA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2EAA12-02A2-4721-9931-16AB39FF8FCE}"/>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6" name="Footer Placeholder 5">
            <a:extLst>
              <a:ext uri="{FF2B5EF4-FFF2-40B4-BE49-F238E27FC236}">
                <a16:creationId xmlns:a16="http://schemas.microsoft.com/office/drawing/2014/main" id="{23A5A58E-19F1-4C0C-AB68-530E823A921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5987048-B196-47A5-947C-D2BE9C626F00}"/>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2133533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37C8D-1C91-48E1-B14A-B24099129F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2DE64E-6EB5-4CB5-BD74-3BDEE3ADCF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6649EE8-04C5-46A5-ABD9-4A740E130F5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BA75AEC-3191-4B3C-B2A8-D9F2944DE4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39EBCD3-571F-4FB1-AE59-17C504C4611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C57070-43E9-466C-A869-D2CDDD9A9539}"/>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8" name="Footer Placeholder 7">
            <a:extLst>
              <a:ext uri="{FF2B5EF4-FFF2-40B4-BE49-F238E27FC236}">
                <a16:creationId xmlns:a16="http://schemas.microsoft.com/office/drawing/2014/main" id="{20CA507E-8CE4-4BD5-929B-5F6E12B4299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32FC8BD-0D35-448A-8A5C-2402F8F9384B}"/>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853680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AC7EA-2F9E-4E9E-A4BB-C712804DE4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CB9A6D-4239-4B98-B4EC-F2B3D6AA55D2}"/>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4" name="Footer Placeholder 3">
            <a:extLst>
              <a:ext uri="{FF2B5EF4-FFF2-40B4-BE49-F238E27FC236}">
                <a16:creationId xmlns:a16="http://schemas.microsoft.com/office/drawing/2014/main" id="{1C734034-90BC-45CF-89F8-18465B25032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0B06587-9AC4-456A-BA22-B7A3896F3FF5}"/>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3366429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4F35D9-E312-436E-BA5B-9330F1623A57}"/>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3" name="Footer Placeholder 2">
            <a:extLst>
              <a:ext uri="{FF2B5EF4-FFF2-40B4-BE49-F238E27FC236}">
                <a16:creationId xmlns:a16="http://schemas.microsoft.com/office/drawing/2014/main" id="{243C3E70-6B14-49E8-AB1B-99ABAFF7556D}"/>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8258E9B-3356-4F57-8788-1A6AD5E7C3B6}"/>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245674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C1BFE-0999-4D2A-B034-92DEECC448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31805C-F3F9-4C64-B20C-08E097D696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08D7AA-8131-4499-92E2-DB505C8CA0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C760B2A-DCCD-4447-A1D1-CB3389BE1D6B}"/>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6" name="Footer Placeholder 5">
            <a:extLst>
              <a:ext uri="{FF2B5EF4-FFF2-40B4-BE49-F238E27FC236}">
                <a16:creationId xmlns:a16="http://schemas.microsoft.com/office/drawing/2014/main" id="{D3530C40-358F-4822-920F-FCF3683E1B8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797BF94-8AF9-4734-9DB6-A713BE36544D}"/>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635445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152D-0F20-4117-B6FC-2AB49E221E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B500EE-302D-4AD4-A237-95433BF39D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415EA1A-EF76-48E0-BB03-53DC42D820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DC95FA-DF5D-41F6-A189-B93CB7B70A98}"/>
              </a:ext>
            </a:extLst>
          </p:cNvPr>
          <p:cNvSpPr>
            <a:spLocks noGrp="1"/>
          </p:cNvSpPr>
          <p:nvPr>
            <p:ph type="dt" sz="half" idx="10"/>
          </p:nvPr>
        </p:nvSpPr>
        <p:spPr/>
        <p:txBody>
          <a:bodyPr/>
          <a:lstStyle/>
          <a:p>
            <a:fld id="{8E4A3A7C-72DD-4B57-ACB0-ECE9899416DA}" type="datetimeFigureOut">
              <a:rPr lang="en-US" smtClean="0"/>
              <a:t>4/9/2018</a:t>
            </a:fld>
            <a:endParaRPr lang="en-US" dirty="0"/>
          </a:p>
        </p:txBody>
      </p:sp>
      <p:sp>
        <p:nvSpPr>
          <p:cNvPr id="6" name="Footer Placeholder 5">
            <a:extLst>
              <a:ext uri="{FF2B5EF4-FFF2-40B4-BE49-F238E27FC236}">
                <a16:creationId xmlns:a16="http://schemas.microsoft.com/office/drawing/2014/main" id="{8EC95913-4D25-4A74-A045-24A0E76DAE4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2CFB1E-250A-4567-AE92-1C2F3AA52F6E}"/>
              </a:ext>
            </a:extLst>
          </p:cNvPr>
          <p:cNvSpPr>
            <a:spLocks noGrp="1"/>
          </p:cNvSpPr>
          <p:nvPr>
            <p:ph type="sldNum" sz="quarter" idx="12"/>
          </p:nvPr>
        </p:nvSpPr>
        <p:spPr/>
        <p:txBody>
          <a:bodyPr/>
          <a:lstStyle/>
          <a:p>
            <a:fld id="{BAE90E4D-2AEB-4CB6-BB57-416265F389CB}" type="slidenum">
              <a:rPr lang="en-US" smtClean="0"/>
              <a:t>‹#›</a:t>
            </a:fld>
            <a:endParaRPr lang="en-US" dirty="0"/>
          </a:p>
        </p:txBody>
      </p:sp>
    </p:spTree>
    <p:extLst>
      <p:ext uri="{BB962C8B-B14F-4D97-AF65-F5344CB8AC3E}">
        <p14:creationId xmlns:p14="http://schemas.microsoft.com/office/powerpoint/2010/main" val="497771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876B1A-5892-4932-A36B-504DD980FF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18C7FDB-DC7F-4961-B0D9-00B9EFE044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B6BF07-2FC7-4B8C-A707-DB28F1987B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4A3A7C-72DD-4B57-ACB0-ECE9899416DA}" type="datetimeFigureOut">
              <a:rPr lang="en-US" smtClean="0"/>
              <a:t>4/9/2018</a:t>
            </a:fld>
            <a:endParaRPr lang="en-US" dirty="0"/>
          </a:p>
        </p:txBody>
      </p:sp>
      <p:sp>
        <p:nvSpPr>
          <p:cNvPr id="5" name="Footer Placeholder 4">
            <a:extLst>
              <a:ext uri="{FF2B5EF4-FFF2-40B4-BE49-F238E27FC236}">
                <a16:creationId xmlns:a16="http://schemas.microsoft.com/office/drawing/2014/main" id="{F4AA75F4-B2EB-4783-B273-D4E3689E81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3C213E6-793E-485D-8055-339449038D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E90E4D-2AEB-4CB6-BB57-416265F389CB}" type="slidenum">
              <a:rPr lang="en-US" smtClean="0"/>
              <a:t>‹#›</a:t>
            </a:fld>
            <a:endParaRPr lang="en-US" dirty="0"/>
          </a:p>
        </p:txBody>
      </p:sp>
    </p:spTree>
    <p:extLst>
      <p:ext uri="{BB962C8B-B14F-4D97-AF65-F5344CB8AC3E}">
        <p14:creationId xmlns:p14="http://schemas.microsoft.com/office/powerpoint/2010/main" val="3609902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12659-4DCD-4140-B9A7-C05D0BF297CE}"/>
              </a:ext>
            </a:extLst>
          </p:cNvPr>
          <p:cNvSpPr>
            <a:spLocks noGrp="1"/>
          </p:cNvSpPr>
          <p:nvPr>
            <p:ph type="ctrTitle"/>
          </p:nvPr>
        </p:nvSpPr>
        <p:spPr/>
        <p:txBody>
          <a:bodyPr/>
          <a:lstStyle/>
          <a:p>
            <a:r>
              <a:rPr lang="en-US" dirty="0"/>
              <a:t>Make Your own destiny</a:t>
            </a:r>
          </a:p>
        </p:txBody>
      </p:sp>
      <p:sp>
        <p:nvSpPr>
          <p:cNvPr id="3" name="Subtitle 2">
            <a:extLst>
              <a:ext uri="{FF2B5EF4-FFF2-40B4-BE49-F238E27FC236}">
                <a16:creationId xmlns:a16="http://schemas.microsoft.com/office/drawing/2014/main" id="{6C4E7E9D-9072-47F8-985B-6FA2B8E64B08}"/>
              </a:ext>
            </a:extLst>
          </p:cNvPr>
          <p:cNvSpPr>
            <a:spLocks noGrp="1"/>
          </p:cNvSpPr>
          <p:nvPr>
            <p:ph type="subTitle" idx="1"/>
          </p:nvPr>
        </p:nvSpPr>
        <p:spPr/>
        <p:txBody>
          <a:bodyPr/>
          <a:lstStyle/>
          <a:p>
            <a:r>
              <a:rPr lang="en-US" dirty="0"/>
              <a:t>Barebones Adventure game by: Michael Naples</a:t>
            </a:r>
          </a:p>
        </p:txBody>
      </p:sp>
    </p:spTree>
    <p:extLst>
      <p:ext uri="{BB962C8B-B14F-4D97-AF65-F5344CB8AC3E}">
        <p14:creationId xmlns:p14="http://schemas.microsoft.com/office/powerpoint/2010/main" val="116035308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2825-7390-4ADC-881F-53BF0E904883}"/>
              </a:ext>
            </a:extLst>
          </p:cNvPr>
          <p:cNvSpPr>
            <a:spLocks noGrp="1"/>
          </p:cNvSpPr>
          <p:nvPr>
            <p:ph type="title"/>
          </p:nvPr>
        </p:nvSpPr>
        <p:spPr/>
        <p:txBody>
          <a:bodyPr/>
          <a:lstStyle/>
          <a:p>
            <a:r>
              <a:rPr lang="en-US" dirty="0"/>
              <a:t>Are you trying to be a jerk?</a:t>
            </a:r>
          </a:p>
        </p:txBody>
      </p:sp>
      <p:sp>
        <p:nvSpPr>
          <p:cNvPr id="4" name="Arrow: Right 3">
            <a:hlinkClick r:id="rId2" action="ppaction://hlinksldjump"/>
            <a:extLst>
              <a:ext uri="{FF2B5EF4-FFF2-40B4-BE49-F238E27FC236}">
                <a16:creationId xmlns:a16="http://schemas.microsoft.com/office/drawing/2014/main" id="{653123E1-7D8F-4CBB-889E-11599C8AE522}"/>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EAB69771-F34F-4F27-BEEB-D27F410FE80E}"/>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51638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235-F2CC-4A4B-8435-DE6B6833E082}"/>
              </a:ext>
            </a:extLst>
          </p:cNvPr>
          <p:cNvSpPr>
            <a:spLocks noGrp="1"/>
          </p:cNvSpPr>
          <p:nvPr>
            <p:ph type="title"/>
          </p:nvPr>
        </p:nvSpPr>
        <p:spPr/>
        <p:txBody>
          <a:bodyPr/>
          <a:lstStyle/>
          <a:p>
            <a:r>
              <a:rPr lang="en-US" dirty="0"/>
              <a:t>You are persistent, I like that</a:t>
            </a:r>
          </a:p>
        </p:txBody>
      </p:sp>
      <p:sp>
        <p:nvSpPr>
          <p:cNvPr id="4" name="Arrow: Right 3">
            <a:hlinkClick r:id="rId2" action="ppaction://hlinksldjump"/>
            <a:extLst>
              <a:ext uri="{FF2B5EF4-FFF2-40B4-BE49-F238E27FC236}">
                <a16:creationId xmlns:a16="http://schemas.microsoft.com/office/drawing/2014/main" id="{9A217A28-B0C0-43C3-84E9-BBB91C9DDF7B}"/>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hlinkClick r:id="rId2" action="ppaction://hlinksldjump"/>
            <a:extLst>
              <a:ext uri="{FF2B5EF4-FFF2-40B4-BE49-F238E27FC236}">
                <a16:creationId xmlns:a16="http://schemas.microsoft.com/office/drawing/2014/main" id="{E3EB34C3-6FB4-42EF-A81B-92F7E94414E3}"/>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8436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94D07-829E-4AE7-8211-16496421F975}"/>
              </a:ext>
            </a:extLst>
          </p:cNvPr>
          <p:cNvSpPr>
            <a:spLocks noGrp="1"/>
          </p:cNvSpPr>
          <p:nvPr>
            <p:ph type="title"/>
          </p:nvPr>
        </p:nvSpPr>
        <p:spPr/>
        <p:txBody>
          <a:bodyPr/>
          <a:lstStyle/>
          <a:p>
            <a:pPr algn="ctr"/>
            <a:r>
              <a:rPr lang="en-US" dirty="0"/>
              <a:t>Congratulations!</a:t>
            </a:r>
          </a:p>
        </p:txBody>
      </p:sp>
      <p:sp>
        <p:nvSpPr>
          <p:cNvPr id="3" name="Content Placeholder 2">
            <a:extLst>
              <a:ext uri="{FF2B5EF4-FFF2-40B4-BE49-F238E27FC236}">
                <a16:creationId xmlns:a16="http://schemas.microsoft.com/office/drawing/2014/main" id="{BE92B939-0725-4C4C-9FD0-2134E7588AA1}"/>
              </a:ext>
            </a:extLst>
          </p:cNvPr>
          <p:cNvSpPr>
            <a:spLocks noGrp="1"/>
          </p:cNvSpPr>
          <p:nvPr>
            <p:ph idx="1"/>
          </p:nvPr>
        </p:nvSpPr>
        <p:spPr/>
        <p:txBody>
          <a:bodyPr/>
          <a:lstStyle/>
          <a:p>
            <a:pPr marL="0" indent="0" algn="ctr">
              <a:buNone/>
            </a:pPr>
            <a:r>
              <a:rPr lang="en-US" dirty="0"/>
              <a:t>No matter what path you chose, you ended up in the same spot. This spot right here. Use this as an example that there is no wrong path, and the goal is to be yourself and live life the way you want to live it. I know it sounds “cheesy” but to everyone who plays this game, remember that you should not be worried about the little things in life that have zero meaning and concentrate on the things that matter, which is to live life the way you want to live it. Do this again and you will realize you will end up in the same place, no matter what path you take.</a:t>
            </a:r>
          </a:p>
        </p:txBody>
      </p:sp>
    </p:spTree>
    <p:extLst>
      <p:ext uri="{BB962C8B-B14F-4D97-AF65-F5344CB8AC3E}">
        <p14:creationId xmlns:p14="http://schemas.microsoft.com/office/powerpoint/2010/main" val="3670746570"/>
      </p:ext>
    </p:extLst>
  </p:cSld>
  <p:clrMapOvr>
    <a:masterClrMapping/>
  </p:clrMapOvr>
  <mc:AlternateContent xmlns:mc="http://schemas.openxmlformats.org/markup-compatibility/2006">
    <mc:Choice xmlns:p14="http://schemas.microsoft.com/office/powerpoint/2010/main" Requires="p14">
      <p:transition spd="slow" p14:dur="2000">
        <p:sndAc>
          <p:stSnd>
            <p:snd r:embed="rId2" name="applause.wav"/>
          </p:stSnd>
        </p:sndAc>
      </p:transition>
    </mc:Choice>
    <mc:Fallback>
      <p:transition spd="slow">
        <p:sndAc>
          <p:stSnd>
            <p:snd r:embed="rId2"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FF82-72E1-4C0A-A104-5EF8B9DA1B77}"/>
              </a:ext>
            </a:extLst>
          </p:cNvPr>
          <p:cNvSpPr>
            <a:spLocks noGrp="1"/>
          </p:cNvSpPr>
          <p:nvPr>
            <p:ph type="title"/>
          </p:nvPr>
        </p:nvSpPr>
        <p:spPr/>
        <p:txBody>
          <a:bodyPr>
            <a:normAutofit fontScale="90000"/>
          </a:bodyPr>
          <a:lstStyle/>
          <a:p>
            <a:pPr algn="ctr"/>
            <a:r>
              <a:rPr lang="en-US" dirty="0"/>
              <a:t>Click the arrow matching the direction of your handedness (in reference to the screens display</a:t>
            </a:r>
          </a:p>
        </p:txBody>
      </p:sp>
      <p:sp>
        <p:nvSpPr>
          <p:cNvPr id="4" name="Arrow: Right 3">
            <a:hlinkClick r:id="rId2" action="ppaction://hlinksldjump"/>
            <a:extLst>
              <a:ext uri="{FF2B5EF4-FFF2-40B4-BE49-F238E27FC236}">
                <a16:creationId xmlns:a16="http://schemas.microsoft.com/office/drawing/2014/main" id="{A9219BD7-E3FF-4C99-A911-56AD2A91EE1C}"/>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hlinkClick r:id="rId3" action="ppaction://hlinksldjump"/>
            <a:extLst>
              <a:ext uri="{FF2B5EF4-FFF2-40B4-BE49-F238E27FC236}">
                <a16:creationId xmlns:a16="http://schemas.microsoft.com/office/drawing/2014/main" id="{990445E7-8FD8-4A80-AE95-25933B465AB2}"/>
              </a:ext>
            </a:extLst>
          </p:cNvPr>
          <p:cNvSpPr/>
          <p:nvPr/>
        </p:nvSpPr>
        <p:spPr>
          <a:xfrm>
            <a:off x="1014153"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0714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2252B-E688-4CA8-817B-1DB945BD3120}"/>
              </a:ext>
            </a:extLst>
          </p:cNvPr>
          <p:cNvSpPr>
            <a:spLocks noGrp="1"/>
          </p:cNvSpPr>
          <p:nvPr>
            <p:ph type="title"/>
          </p:nvPr>
        </p:nvSpPr>
        <p:spPr/>
        <p:txBody>
          <a:bodyPr>
            <a:normAutofit fontScale="90000"/>
          </a:bodyPr>
          <a:lstStyle/>
          <a:p>
            <a:pPr algn="ctr"/>
            <a:r>
              <a:rPr lang="en-US" dirty="0"/>
              <a:t>If you are ambidextrous, click the arrow facing the direction of your non-dominant hand, other wise click the same arrow</a:t>
            </a:r>
          </a:p>
        </p:txBody>
      </p:sp>
      <p:sp>
        <p:nvSpPr>
          <p:cNvPr id="4" name="Arrow: Right 3">
            <a:extLst>
              <a:ext uri="{FF2B5EF4-FFF2-40B4-BE49-F238E27FC236}">
                <a16:creationId xmlns:a16="http://schemas.microsoft.com/office/drawing/2014/main" id="{344208C4-6A6E-4F3A-AFF0-9F41ECC00E4B}"/>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81CB386F-3F3C-436D-8689-97F0D825C6F7}"/>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7773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47287-C948-4F15-B7FB-C7883AC51A1E}"/>
              </a:ext>
            </a:extLst>
          </p:cNvPr>
          <p:cNvSpPr>
            <a:spLocks noGrp="1"/>
          </p:cNvSpPr>
          <p:nvPr>
            <p:ph type="title"/>
          </p:nvPr>
        </p:nvSpPr>
        <p:spPr/>
        <p:txBody>
          <a:bodyPr>
            <a:normAutofit fontScale="90000"/>
          </a:bodyPr>
          <a:lstStyle/>
          <a:p>
            <a:pPr algn="ctr"/>
            <a:r>
              <a:rPr lang="en-US" dirty="0"/>
              <a:t>If you are ambidextrous, click the arrow facing the direction of your non-dominant hand, other wise click the same arrow</a:t>
            </a:r>
          </a:p>
        </p:txBody>
      </p:sp>
      <p:sp>
        <p:nvSpPr>
          <p:cNvPr id="4" name="Arrow: Right 3">
            <a:extLst>
              <a:ext uri="{FF2B5EF4-FFF2-40B4-BE49-F238E27FC236}">
                <a16:creationId xmlns:a16="http://schemas.microsoft.com/office/drawing/2014/main" id="{DB298FCA-DDC3-4737-A83C-2E55A8BF7BD4}"/>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6" name="Arrow: Left 5">
            <a:extLst>
              <a:ext uri="{FF2B5EF4-FFF2-40B4-BE49-F238E27FC236}">
                <a16:creationId xmlns:a16="http://schemas.microsoft.com/office/drawing/2014/main" id="{0761281A-3E99-4BE4-A13F-20F637DCA829}"/>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51061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3246-660A-424A-85AA-123F78FAD7D3}"/>
              </a:ext>
            </a:extLst>
          </p:cNvPr>
          <p:cNvSpPr>
            <a:spLocks noGrp="1"/>
          </p:cNvSpPr>
          <p:nvPr>
            <p:ph type="title"/>
          </p:nvPr>
        </p:nvSpPr>
        <p:spPr/>
        <p:txBody>
          <a:bodyPr>
            <a:normAutofit fontScale="90000"/>
          </a:bodyPr>
          <a:lstStyle/>
          <a:p>
            <a:pPr algn="ctr"/>
            <a:r>
              <a:rPr lang="en-US" dirty="0"/>
              <a:t>Does your legal first name have at least two vowels in it? (a,e,i,o,u) Click the right arrow if true and left arrow if false</a:t>
            </a:r>
          </a:p>
        </p:txBody>
      </p:sp>
      <p:sp>
        <p:nvSpPr>
          <p:cNvPr id="4" name="Arrow: Right 3">
            <a:hlinkClick r:id="rId2" action="ppaction://hlinksldjump"/>
            <a:extLst>
              <a:ext uri="{FF2B5EF4-FFF2-40B4-BE49-F238E27FC236}">
                <a16:creationId xmlns:a16="http://schemas.microsoft.com/office/drawing/2014/main" id="{7F01B4D6-7E6B-424D-B6A1-650A0AE11DC3}"/>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6" name="Arrow: Left 5">
            <a:hlinkClick r:id="rId3" action="ppaction://hlinksldjump"/>
            <a:extLst>
              <a:ext uri="{FF2B5EF4-FFF2-40B4-BE49-F238E27FC236}">
                <a16:creationId xmlns:a16="http://schemas.microsoft.com/office/drawing/2014/main" id="{A4B8120D-01A0-42DF-9CF6-239AC1F86E5C}"/>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76145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4CB9-D729-4FC1-BC0E-699049E1F8BC}"/>
              </a:ext>
            </a:extLst>
          </p:cNvPr>
          <p:cNvSpPr>
            <a:spLocks noGrp="1"/>
          </p:cNvSpPr>
          <p:nvPr>
            <p:ph type="title"/>
          </p:nvPr>
        </p:nvSpPr>
        <p:spPr/>
        <p:txBody>
          <a:bodyPr>
            <a:normAutofit fontScale="90000"/>
          </a:bodyPr>
          <a:lstStyle/>
          <a:p>
            <a:pPr algn="ctr"/>
            <a:r>
              <a:rPr lang="en-US" dirty="0"/>
              <a:t>Click the right arrow if you are intrigued right now, and click the left arrow if you are not sure</a:t>
            </a:r>
          </a:p>
        </p:txBody>
      </p:sp>
      <p:sp>
        <p:nvSpPr>
          <p:cNvPr id="4" name="Arrow: Right 3">
            <a:extLst>
              <a:ext uri="{FF2B5EF4-FFF2-40B4-BE49-F238E27FC236}">
                <a16:creationId xmlns:a16="http://schemas.microsoft.com/office/drawing/2014/main" id="{5D6CAC94-88B2-4F05-A503-8AC3C253B96F}"/>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46588215-5267-44D4-9080-7F8176E7A492}"/>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0201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C93A0-B05E-4F8D-A476-492AF8870960}"/>
              </a:ext>
            </a:extLst>
          </p:cNvPr>
          <p:cNvSpPr>
            <a:spLocks noGrp="1"/>
          </p:cNvSpPr>
          <p:nvPr>
            <p:ph type="title"/>
          </p:nvPr>
        </p:nvSpPr>
        <p:spPr/>
        <p:txBody>
          <a:bodyPr/>
          <a:lstStyle/>
          <a:p>
            <a:r>
              <a:rPr lang="en-US" dirty="0"/>
              <a:t>Click the right arrow</a:t>
            </a:r>
          </a:p>
        </p:txBody>
      </p:sp>
      <p:sp>
        <p:nvSpPr>
          <p:cNvPr id="4" name="Arrow: Right 3">
            <a:hlinkClick r:id="rId2" action="ppaction://hlinksldjump"/>
            <a:extLst>
              <a:ext uri="{FF2B5EF4-FFF2-40B4-BE49-F238E27FC236}">
                <a16:creationId xmlns:a16="http://schemas.microsoft.com/office/drawing/2014/main" id="{9D5D0B8A-CC63-4867-8BE5-C576924AAE7E}"/>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8B36ADDE-C6D1-4EA1-8A9A-3D77739038E5}"/>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21826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19BF7-5C39-4BB3-86E8-136A6C2C30D7}"/>
              </a:ext>
            </a:extLst>
          </p:cNvPr>
          <p:cNvSpPr>
            <a:spLocks noGrp="1"/>
          </p:cNvSpPr>
          <p:nvPr>
            <p:ph type="title"/>
          </p:nvPr>
        </p:nvSpPr>
        <p:spPr/>
        <p:txBody>
          <a:bodyPr/>
          <a:lstStyle/>
          <a:p>
            <a:r>
              <a:rPr lang="en-US" dirty="0"/>
              <a:t>CLICK THE RIGHT ARROW!!!</a:t>
            </a:r>
          </a:p>
        </p:txBody>
      </p:sp>
      <p:sp>
        <p:nvSpPr>
          <p:cNvPr id="4" name="Arrow: Right 3">
            <a:hlinkClick r:id="rId2" action="ppaction://hlinksldjump"/>
            <a:extLst>
              <a:ext uri="{FF2B5EF4-FFF2-40B4-BE49-F238E27FC236}">
                <a16:creationId xmlns:a16="http://schemas.microsoft.com/office/drawing/2014/main" id="{91A5D0ED-3967-45E4-862D-FF77A8C1B442}"/>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1107DAE1-B19F-4B79-8131-C7E0FA8C51CB}"/>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70265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14CFB-A62C-408F-8C93-FB16B57BE757}"/>
              </a:ext>
            </a:extLst>
          </p:cNvPr>
          <p:cNvSpPr>
            <a:spLocks noGrp="1"/>
          </p:cNvSpPr>
          <p:nvPr>
            <p:ph type="title"/>
          </p:nvPr>
        </p:nvSpPr>
        <p:spPr/>
        <p:txBody>
          <a:bodyPr/>
          <a:lstStyle/>
          <a:p>
            <a:r>
              <a:rPr lang="en-US" dirty="0"/>
              <a:t>STOP BEING DIFFICULT PLEASE!</a:t>
            </a:r>
          </a:p>
        </p:txBody>
      </p:sp>
      <p:sp>
        <p:nvSpPr>
          <p:cNvPr id="4" name="Arrow: Right 3">
            <a:hlinkClick r:id="rId2" action="ppaction://hlinksldjump"/>
            <a:extLst>
              <a:ext uri="{FF2B5EF4-FFF2-40B4-BE49-F238E27FC236}">
                <a16:creationId xmlns:a16="http://schemas.microsoft.com/office/drawing/2014/main" id="{C59E4585-DD11-40A1-A9FC-2DBE30C53D23}"/>
              </a:ext>
            </a:extLst>
          </p:cNvPr>
          <p:cNvSpPr/>
          <p:nvPr/>
        </p:nvSpPr>
        <p:spPr>
          <a:xfrm>
            <a:off x="10690167" y="5852160"/>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Arrow: Left 4">
            <a:extLst>
              <a:ext uri="{FF2B5EF4-FFF2-40B4-BE49-F238E27FC236}">
                <a16:creationId xmlns:a16="http://schemas.microsoft.com/office/drawing/2014/main" id="{A2882EEC-160A-4289-8C19-FA11E823413A}"/>
              </a:ext>
            </a:extLst>
          </p:cNvPr>
          <p:cNvSpPr/>
          <p:nvPr/>
        </p:nvSpPr>
        <p:spPr>
          <a:xfrm>
            <a:off x="1097281" y="5852160"/>
            <a:ext cx="978408" cy="4846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603970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1250</TotalTime>
  <Words>284</Words>
  <Application>Microsoft Office PowerPoint</Application>
  <PresentationFormat>Widescreen</PresentationFormat>
  <Paragraphs>14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Make Your own destiny</vt:lpstr>
      <vt:lpstr>Click the arrow matching the direction of your handedness (in reference to the screens display</vt:lpstr>
      <vt:lpstr>If you are ambidextrous, click the arrow facing the direction of your non-dominant hand, other wise click the same arrow</vt:lpstr>
      <vt:lpstr>If you are ambidextrous, click the arrow facing the direction of your non-dominant hand, other wise click the same arrow</vt:lpstr>
      <vt:lpstr>Does your legal first name have at least two vowels in it? (a,e,i,o,u) Click the right arrow if true and left arrow if false</vt:lpstr>
      <vt:lpstr>Click the right arrow if you are intrigued right now, and click the left arrow if you are not sure</vt:lpstr>
      <vt:lpstr>Click the right arrow</vt:lpstr>
      <vt:lpstr>CLICK THE RIGHT ARROW!!!</vt:lpstr>
      <vt:lpstr>STOP BEING DIFFICULT PLEASE!</vt:lpstr>
      <vt:lpstr>Are you trying to be a jerk?</vt:lpstr>
      <vt:lpstr>You are persistent, I like that</vt:lpstr>
      <vt:lpstr>Congratulations!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Your own destiny</dc:title>
  <dc:creator>MIKE</dc:creator>
  <cp:lastModifiedBy>MIKE</cp:lastModifiedBy>
  <cp:revision>6</cp:revision>
  <dcterms:created xsi:type="dcterms:W3CDTF">2018-04-10T03:57:29Z</dcterms:created>
  <dcterms:modified xsi:type="dcterms:W3CDTF">2018-04-11T00:48:20Z</dcterms:modified>
</cp:coreProperties>
</file>