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2" d="100"/>
          <a:sy n="72" d="100"/>
        </p:scale>
        <p:origin x="45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95268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80467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36796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02840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81143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46171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27798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14885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79703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13527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85517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03B0BB-51A5-45EB-88B0-1668EDEC0536}" type="datetimeFigureOut">
              <a:rPr lang="en-US" smtClean="0"/>
              <a:t>3/22/2018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8FDCF6-6EBA-4814-AB3F-DCBF49642C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47627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>
            <a:extLst>
              <a:ext uri="{FF2B5EF4-FFF2-40B4-BE49-F238E27FC236}">
                <a16:creationId xmlns:a16="http://schemas.microsoft.com/office/drawing/2014/main" id="{019091C0-E2B1-4A34-AE1B-ADAF7B038D11}"/>
              </a:ext>
            </a:extLst>
          </p:cNvPr>
          <p:cNvSpPr/>
          <p:nvPr/>
        </p:nvSpPr>
        <p:spPr>
          <a:xfrm>
            <a:off x="7289799" y="1405524"/>
            <a:ext cx="1695175" cy="1200326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1117599" y="1332815"/>
            <a:ext cx="1727200" cy="11049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1333500" y="1562100"/>
            <a:ext cx="16637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What is Multimedia</a:t>
            </a:r>
          </a:p>
        </p:txBody>
      </p:sp>
      <p:cxnSp>
        <p:nvCxnSpPr>
          <p:cNvPr id="7" name="Straight Connector 6"/>
          <p:cNvCxnSpPr/>
          <p:nvPr/>
        </p:nvCxnSpPr>
        <p:spPr>
          <a:xfrm>
            <a:off x="2844799" y="1885265"/>
            <a:ext cx="1358900" cy="127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4203699" y="1345515"/>
            <a:ext cx="1727200" cy="11049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356098" y="1574799"/>
            <a:ext cx="139155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Building blocks</a:t>
            </a:r>
          </a:p>
        </p:txBody>
      </p:sp>
      <p:cxnSp>
        <p:nvCxnSpPr>
          <p:cNvPr id="3" name="Straight Arrow Connector 2">
            <a:extLst>
              <a:ext uri="{FF2B5EF4-FFF2-40B4-BE49-F238E27FC236}">
                <a16:creationId xmlns:a16="http://schemas.microsoft.com/office/drawing/2014/main" id="{E423D9EC-F39C-44F3-B0DF-8EF39B447454}"/>
              </a:ext>
            </a:extLst>
          </p:cNvPr>
          <p:cNvCxnSpPr>
            <a:cxnSpLocks/>
          </p:cNvCxnSpPr>
          <p:nvPr/>
        </p:nvCxnSpPr>
        <p:spPr>
          <a:xfrm>
            <a:off x="2793170" y="1885265"/>
            <a:ext cx="1462158" cy="1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A7F48B54-62E8-4820-8E67-C27360F4A614}"/>
              </a:ext>
            </a:extLst>
          </p:cNvPr>
          <p:cNvCxnSpPr>
            <a:stCxn id="12" idx="3"/>
          </p:cNvCxnSpPr>
          <p:nvPr/>
        </p:nvCxnSpPr>
        <p:spPr>
          <a:xfrm>
            <a:off x="5930899" y="1897965"/>
            <a:ext cx="13589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B2C63EAA-44ED-40A0-948C-E06C8E90E5A6}"/>
              </a:ext>
            </a:extLst>
          </p:cNvPr>
          <p:cNvSpPr txBox="1"/>
          <p:nvPr/>
        </p:nvSpPr>
        <p:spPr>
          <a:xfrm>
            <a:off x="7473044" y="1436300"/>
            <a:ext cx="112761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Hardware/soft-ware </a:t>
            </a:r>
          </a:p>
          <a:p>
            <a:r>
              <a:rPr lang="en-US" dirty="0"/>
              <a:t>(1 each)</a:t>
            </a:r>
          </a:p>
        </p:txBody>
      </p: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726397ED-9D33-4268-947B-94A096AF0178}"/>
              </a:ext>
            </a:extLst>
          </p:cNvPr>
          <p:cNvCxnSpPr>
            <a:cxnSpLocks/>
            <a:stCxn id="10" idx="2"/>
          </p:cNvCxnSpPr>
          <p:nvPr/>
        </p:nvCxnSpPr>
        <p:spPr>
          <a:xfrm>
            <a:off x="8036853" y="2636629"/>
            <a:ext cx="0" cy="123300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Rectangle 19">
            <a:extLst>
              <a:ext uri="{FF2B5EF4-FFF2-40B4-BE49-F238E27FC236}">
                <a16:creationId xmlns:a16="http://schemas.microsoft.com/office/drawing/2014/main" id="{D48F296E-18BF-4D1B-AE8E-30205F4E0250}"/>
              </a:ext>
            </a:extLst>
          </p:cNvPr>
          <p:cNvSpPr/>
          <p:nvPr/>
        </p:nvSpPr>
        <p:spPr>
          <a:xfrm>
            <a:off x="7289799" y="3869635"/>
            <a:ext cx="1601228" cy="768619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Text x2</a:t>
            </a:r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7B3236A7-C3A4-41BA-AC82-1D11BDC59461}"/>
              </a:ext>
            </a:extLst>
          </p:cNvPr>
          <p:cNvCxnSpPr>
            <a:stCxn id="20" idx="1"/>
          </p:cNvCxnSpPr>
          <p:nvPr/>
        </p:nvCxnSpPr>
        <p:spPr>
          <a:xfrm flipH="1">
            <a:off x="6188765" y="4253945"/>
            <a:ext cx="1101034" cy="2650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: Rounded Corners 22">
            <a:extLst>
              <a:ext uri="{FF2B5EF4-FFF2-40B4-BE49-F238E27FC236}">
                <a16:creationId xmlns:a16="http://schemas.microsoft.com/office/drawing/2014/main" id="{2F2C9ECE-F0D0-4E9E-B5B3-CDD137DD9B14}"/>
              </a:ext>
            </a:extLst>
          </p:cNvPr>
          <p:cNvSpPr/>
          <p:nvPr/>
        </p:nvSpPr>
        <p:spPr>
          <a:xfrm>
            <a:off x="4378813" y="3929270"/>
            <a:ext cx="1832667" cy="649349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Audio x2</a:t>
            </a:r>
          </a:p>
        </p:txBody>
      </p: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809870B8-9A48-4930-A380-E7A3CFEBF413}"/>
              </a:ext>
            </a:extLst>
          </p:cNvPr>
          <p:cNvCxnSpPr>
            <a:cxnSpLocks/>
            <a:stCxn id="23" idx="1"/>
          </p:cNvCxnSpPr>
          <p:nvPr/>
        </p:nvCxnSpPr>
        <p:spPr>
          <a:xfrm flipH="1" flipV="1">
            <a:off x="3405809" y="4252434"/>
            <a:ext cx="973004" cy="15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Rectangle: Rounded Corners 29">
            <a:extLst>
              <a:ext uri="{FF2B5EF4-FFF2-40B4-BE49-F238E27FC236}">
                <a16:creationId xmlns:a16="http://schemas.microsoft.com/office/drawing/2014/main" id="{759645D6-D856-4B8D-ACC9-759F8B604CD4}"/>
              </a:ext>
            </a:extLst>
          </p:cNvPr>
          <p:cNvSpPr/>
          <p:nvPr/>
        </p:nvSpPr>
        <p:spPr>
          <a:xfrm>
            <a:off x="2046907" y="4028661"/>
            <a:ext cx="1358901" cy="499158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Animation x2</a:t>
            </a:r>
          </a:p>
        </p:txBody>
      </p: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id="{6F686D06-D277-4235-9DA1-CC7019909AA2}"/>
              </a:ext>
            </a:extLst>
          </p:cNvPr>
          <p:cNvCxnSpPr>
            <a:stCxn id="30" idx="1"/>
          </p:cNvCxnSpPr>
          <p:nvPr/>
        </p:nvCxnSpPr>
        <p:spPr>
          <a:xfrm flipH="1">
            <a:off x="1431235" y="4278240"/>
            <a:ext cx="615672" cy="22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: Rounded Corners 32">
            <a:extLst>
              <a:ext uri="{FF2B5EF4-FFF2-40B4-BE49-F238E27FC236}">
                <a16:creationId xmlns:a16="http://schemas.microsoft.com/office/drawing/2014/main" id="{F390C463-ACBC-41E7-B9DF-6563A0CC4C57}"/>
              </a:ext>
            </a:extLst>
          </p:cNvPr>
          <p:cNvSpPr/>
          <p:nvPr/>
        </p:nvSpPr>
        <p:spPr>
          <a:xfrm>
            <a:off x="106017" y="4028661"/>
            <a:ext cx="1325217" cy="549958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Video x2</a:t>
            </a:r>
          </a:p>
        </p:txBody>
      </p:sp>
      <p:cxnSp>
        <p:nvCxnSpPr>
          <p:cNvPr id="35" name="Connector: Elbow 34">
            <a:extLst>
              <a:ext uri="{FF2B5EF4-FFF2-40B4-BE49-F238E27FC236}">
                <a16:creationId xmlns:a16="http://schemas.microsoft.com/office/drawing/2014/main" id="{1486297E-EB64-4BF2-83C4-E985E315E863}"/>
              </a:ext>
            </a:extLst>
          </p:cNvPr>
          <p:cNvCxnSpPr/>
          <p:nvPr/>
        </p:nvCxnSpPr>
        <p:spPr>
          <a:xfrm rot="5400000" flipH="1" flipV="1">
            <a:off x="617301" y="2950714"/>
            <a:ext cx="1478855" cy="478258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21AF1AF9-DDA1-4B41-963C-C89E8BA0DDBF}"/>
              </a:ext>
            </a:extLst>
          </p:cNvPr>
          <p:cNvSpPr txBox="1"/>
          <p:nvPr/>
        </p:nvSpPr>
        <p:spPr>
          <a:xfrm>
            <a:off x="106018" y="2862470"/>
            <a:ext cx="12274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conclusion</a:t>
            </a:r>
          </a:p>
        </p:txBody>
      </p:sp>
      <p:cxnSp>
        <p:nvCxnSpPr>
          <p:cNvPr id="38" name="Connector: Elbow 37">
            <a:extLst>
              <a:ext uri="{FF2B5EF4-FFF2-40B4-BE49-F238E27FC236}">
                <a16:creationId xmlns:a16="http://schemas.microsoft.com/office/drawing/2014/main" id="{FD8C383D-5C77-4F80-B731-D0ADCD3E6F8F}"/>
              </a:ext>
            </a:extLst>
          </p:cNvPr>
          <p:cNvCxnSpPr/>
          <p:nvPr/>
        </p:nvCxnSpPr>
        <p:spPr>
          <a:xfrm flipV="1">
            <a:off x="2358887" y="477078"/>
            <a:ext cx="2517913" cy="85573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Rectangle 39">
            <a:extLst>
              <a:ext uri="{FF2B5EF4-FFF2-40B4-BE49-F238E27FC236}">
                <a16:creationId xmlns:a16="http://schemas.microsoft.com/office/drawing/2014/main" id="{6D84E327-35B9-4D6F-A80B-08F7636C8CC4}"/>
              </a:ext>
            </a:extLst>
          </p:cNvPr>
          <p:cNvSpPr/>
          <p:nvPr/>
        </p:nvSpPr>
        <p:spPr>
          <a:xfrm>
            <a:off x="4857474" y="278848"/>
            <a:ext cx="1842052" cy="42200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Copyrights</a:t>
            </a: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334523EC-251A-44F9-964D-59EEE82A809A}"/>
              </a:ext>
            </a:extLst>
          </p:cNvPr>
          <p:cNvCxnSpPr>
            <a:stCxn id="40" idx="3"/>
          </p:cNvCxnSpPr>
          <p:nvPr/>
        </p:nvCxnSpPr>
        <p:spPr>
          <a:xfrm>
            <a:off x="6699526" y="489849"/>
            <a:ext cx="1715604" cy="19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ectangle 42">
            <a:extLst>
              <a:ext uri="{FF2B5EF4-FFF2-40B4-BE49-F238E27FC236}">
                <a16:creationId xmlns:a16="http://schemas.microsoft.com/office/drawing/2014/main" id="{578123E8-69DB-473E-91CB-850B8592E006}"/>
              </a:ext>
            </a:extLst>
          </p:cNvPr>
          <p:cNvSpPr/>
          <p:nvPr/>
        </p:nvSpPr>
        <p:spPr>
          <a:xfrm>
            <a:off x="8428383" y="248069"/>
            <a:ext cx="2054087" cy="45278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Credits/references</a:t>
            </a:r>
          </a:p>
        </p:txBody>
      </p:sp>
    </p:spTree>
    <p:extLst>
      <p:ext uri="{BB962C8B-B14F-4D97-AF65-F5344CB8AC3E}">
        <p14:creationId xmlns:p14="http://schemas.microsoft.com/office/powerpoint/2010/main" val="21705037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87</TotalTime>
  <Words>25</Words>
  <Application>Microsoft Office PowerPoint</Application>
  <PresentationFormat>Widescreen</PresentationFormat>
  <Paragraphs>11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Naples, Michael</dc:creator>
  <cp:lastModifiedBy>MIKE</cp:lastModifiedBy>
  <cp:revision>7</cp:revision>
  <dcterms:created xsi:type="dcterms:W3CDTF">2018-03-22T23:16:49Z</dcterms:created>
  <dcterms:modified xsi:type="dcterms:W3CDTF">2018-03-23T03:47:38Z</dcterms:modified>
</cp:coreProperties>
</file>

<file path=docProps/thumbnail.jpeg>
</file>