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60"/>
  </p:normalViewPr>
  <p:slideViewPr>
    <p:cSldViewPr snapToGrid="0">
      <p:cViewPr varScale="1">
        <p:scale>
          <a:sx n="87" d="100"/>
          <a:sy n="87" d="100"/>
        </p:scale>
        <p:origin x="528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2F1C50-E8B4-46BB-8305-8A86367498B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3358025-6857-495B-A1CB-799170F3E0D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63E179A-AD1B-48A7-BD2D-3DF5C19905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88AEEC-1C29-4C8E-A13D-AD441ADDBB24}" type="datetimeFigureOut">
              <a:rPr lang="en-US" smtClean="0"/>
              <a:t>5/8/2018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FA4B1CA-1D57-4B68-9475-68DB7C4BFA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14F3351-6B86-481B-94B3-FB55574074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376C52-E69A-4AB8-8707-E79DCB5499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06994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163B2B-5DFD-495F-9C7F-68C64A1893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9F6422D-5EF3-4000-8A0A-7D9BA933F9C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8945549-8042-4CA4-9721-E65B678D85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88AEEC-1C29-4C8E-A13D-AD441ADDBB24}" type="datetimeFigureOut">
              <a:rPr lang="en-US" smtClean="0"/>
              <a:t>5/8/2018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AFBE889-C2F8-4A51-AD57-7CEC0AC879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F87FEE-2F96-43CE-B53E-2AB8A6649E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376C52-E69A-4AB8-8707-E79DCB5499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11393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B2F873F-43C2-407D-9CDC-50995B04F61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227AF74-2794-46C6-8E91-D01F746E691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09C89BF-D6D1-4BE6-B748-3CB88C5A48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88AEEC-1C29-4C8E-A13D-AD441ADDBB24}" type="datetimeFigureOut">
              <a:rPr lang="en-US" smtClean="0"/>
              <a:t>5/8/2018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2853B4-22DC-415B-BF91-CB57C39B1B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E9D6BB-C8A5-4FA3-976D-8DFEE02EC0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376C52-E69A-4AB8-8707-E79DCB5499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2844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7F43E6-52F1-4FB0-A071-DDB627592A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46227BE-85FD-449A-82C4-39D5D12D8C7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D907B1-CBCD-4C2F-925E-53029A9EC4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88AEEC-1C29-4C8E-A13D-AD441ADDBB24}" type="datetimeFigureOut">
              <a:rPr lang="en-US" smtClean="0"/>
              <a:t>5/8/2018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0158AA-E15B-4F1B-BDC9-3CEE9753D1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D421473-3BE5-43CF-A6D6-F79D503882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376C52-E69A-4AB8-8707-E79DCB5499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22557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3A55A3-F678-4F5A-BDA7-C07C848772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AF80D16-0B13-4A7B-986C-B2C6DB633C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B912768-4A3E-4C74-A873-1F23CE9F60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88AEEC-1C29-4C8E-A13D-AD441ADDBB24}" type="datetimeFigureOut">
              <a:rPr lang="en-US" smtClean="0"/>
              <a:t>5/8/2018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F18DA2A-417F-430C-8C85-0C58CDCCBB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9410BC-2780-4D5B-B3EF-94FEC97148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376C52-E69A-4AB8-8707-E79DCB5499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63157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4F6927-DE0E-44CD-9DD3-F8DD956853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1C83865-5ED6-4ADA-8FDF-4975AECC0C2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ECA7831-40D7-49DE-88C2-FF1139D25FB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8F5A9B1-E52F-4BD1-A3FE-D6A7DDAB24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88AEEC-1C29-4C8E-A13D-AD441ADDBB24}" type="datetimeFigureOut">
              <a:rPr lang="en-US" smtClean="0"/>
              <a:t>5/8/2018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AA62BEF-3CCD-49DD-8426-BFB3B3F912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77F7555-7120-4819-BC8D-25E0CCC72D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376C52-E69A-4AB8-8707-E79DCB5499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52027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E60CA1-4886-4701-9DC1-319A3BE6B2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7DBB681-99D7-4A98-8D98-CA2C9F24B79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FB64886-BE98-452B-9B7F-A3584DE51FF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389B43B-3FA1-4E4C-AB24-DD7C90F5714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1D82810-7CA2-4611-B475-ADBEF68A5EC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4AB2B96-68E3-455F-8A23-3951A4B104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88AEEC-1C29-4C8E-A13D-AD441ADDBB24}" type="datetimeFigureOut">
              <a:rPr lang="en-US" smtClean="0"/>
              <a:t>5/8/2018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C19EEFE-7DBE-4189-A59D-013C1E007F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7D07D27-5162-432A-9824-6D4155C19B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376C52-E69A-4AB8-8707-E79DCB5499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56754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64B5A8-9B91-419B-98E2-BDA2815CA1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5B25259-3D34-4C74-92CF-B34A8D3E99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88AEEC-1C29-4C8E-A13D-AD441ADDBB24}" type="datetimeFigureOut">
              <a:rPr lang="en-US" smtClean="0"/>
              <a:t>5/8/2018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32FBC68-DA42-4876-AFEC-2A9DA3F211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0B5B731-4A16-4D02-8856-9905BE64CD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376C52-E69A-4AB8-8707-E79DCB5499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1489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67D39A5-0CE7-4445-BA1F-3579431FE6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88AEEC-1C29-4C8E-A13D-AD441ADDBB24}" type="datetimeFigureOut">
              <a:rPr lang="en-US" smtClean="0"/>
              <a:t>5/8/2018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73907A9-B38C-48E7-A02C-5D754C869B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97846A7-B3B3-4087-9347-0A31DB88FB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376C52-E69A-4AB8-8707-E79DCB5499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7888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D9EEDE-0214-4B39-83A9-6021FEC315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40B9600-8ADB-45CC-865A-0040BC6BD2D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97DFEA-2CC0-4630-B87C-F3FCADAF0AD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13DEFE3-957E-4783-AD84-FE892DA9DD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88AEEC-1C29-4C8E-A13D-AD441ADDBB24}" type="datetimeFigureOut">
              <a:rPr lang="en-US" smtClean="0"/>
              <a:t>5/8/2018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B6287D3-8008-4436-B098-C53186F7E3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AE5BB94-20DF-4243-8B71-2BB901870E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376C52-E69A-4AB8-8707-E79DCB5499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17796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2C74C6-1AA8-4920-9075-F5659A5A54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2B5B7DC-8C4A-4284-A9B3-DB14E46CD05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C9F0FC6-8949-414F-A874-C68673A14A0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594E638-3C79-409C-828C-952E1A0C67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88AEEC-1C29-4C8E-A13D-AD441ADDBB24}" type="datetimeFigureOut">
              <a:rPr lang="en-US" smtClean="0"/>
              <a:t>5/8/2018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F1E5843-EFED-43CD-9E7B-5F87FE9459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E9B138C-C490-4D72-BCCD-CDA76AB9A4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376C52-E69A-4AB8-8707-E79DCB5499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91737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FF369EF-814E-427E-9CCF-9A9E236BD0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E591C1F-EC08-42F7-9A1C-9EC6F1CBFC2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DC5ACB0-14AE-4E2F-82A0-D04AFA234AE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88AEEC-1C29-4C8E-A13D-AD441ADDBB24}" type="datetimeFigureOut">
              <a:rPr lang="en-US" smtClean="0"/>
              <a:t>5/8/2018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60F0F3-7EEE-4D6E-AA6C-5E4C19C58E8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2ECFD7-CA57-4DC7-8479-B9AA57CAE50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376C52-E69A-4AB8-8707-E79DCB5499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50941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010E32AF-D07A-4BB9-80EE-7AA9E9386BA3}"/>
              </a:ext>
            </a:extLst>
          </p:cNvPr>
          <p:cNvSpPr/>
          <p:nvPr/>
        </p:nvSpPr>
        <p:spPr>
          <a:xfrm>
            <a:off x="675904" y="318655"/>
            <a:ext cx="1676400" cy="1676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Splash Screen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2A3DF8A4-DC65-40C6-AE29-0AA13520F70E}"/>
              </a:ext>
            </a:extLst>
          </p:cNvPr>
          <p:cNvSpPr/>
          <p:nvPr/>
        </p:nvSpPr>
        <p:spPr>
          <a:xfrm>
            <a:off x="675904" y="2797629"/>
            <a:ext cx="1676400" cy="1676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Intro. (2)</a:t>
            </a: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BAEEE65B-2F66-4CDA-9953-6A34BE607EA4}"/>
              </a:ext>
            </a:extLst>
          </p:cNvPr>
          <p:cNvCxnSpPr>
            <a:cxnSpLocks/>
            <a:stCxn id="4" idx="2"/>
            <a:endCxn id="5" idx="0"/>
          </p:cNvCxnSpPr>
          <p:nvPr/>
        </p:nvCxnSpPr>
        <p:spPr>
          <a:xfrm>
            <a:off x="1514104" y="1995055"/>
            <a:ext cx="0" cy="802574"/>
          </a:xfrm>
          <a:prstGeom prst="straightConnector1">
            <a:avLst/>
          </a:prstGeom>
          <a:ln w="50800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7">
            <a:extLst>
              <a:ext uri="{FF2B5EF4-FFF2-40B4-BE49-F238E27FC236}">
                <a16:creationId xmlns:a16="http://schemas.microsoft.com/office/drawing/2014/main" id="{A91491E6-6C9C-4934-AEEA-FF3482B5381D}"/>
              </a:ext>
            </a:extLst>
          </p:cNvPr>
          <p:cNvSpPr/>
          <p:nvPr/>
        </p:nvSpPr>
        <p:spPr>
          <a:xfrm>
            <a:off x="3151574" y="3103751"/>
            <a:ext cx="1150647" cy="10641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Hub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83D5F17A-C84B-4A8E-89E5-E6CCDED2C96F}"/>
              </a:ext>
            </a:extLst>
          </p:cNvPr>
          <p:cNvCxnSpPr>
            <a:stCxn id="5" idx="3"/>
            <a:endCxn id="8" idx="1"/>
          </p:cNvCxnSpPr>
          <p:nvPr/>
        </p:nvCxnSpPr>
        <p:spPr>
          <a:xfrm>
            <a:off x="2352304" y="3635829"/>
            <a:ext cx="79927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Rectangle 43">
            <a:extLst>
              <a:ext uri="{FF2B5EF4-FFF2-40B4-BE49-F238E27FC236}">
                <a16:creationId xmlns:a16="http://schemas.microsoft.com/office/drawing/2014/main" id="{22A9D21E-E3C7-413A-8AE4-95051E957BB2}"/>
              </a:ext>
            </a:extLst>
          </p:cNvPr>
          <p:cNvSpPr/>
          <p:nvPr/>
        </p:nvSpPr>
        <p:spPr>
          <a:xfrm>
            <a:off x="5279163" y="2964045"/>
            <a:ext cx="850273" cy="802574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About (1)</a:t>
            </a: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DD589A25-61CD-4907-B5A5-046B2B884AD5}"/>
              </a:ext>
            </a:extLst>
          </p:cNvPr>
          <p:cNvSpPr/>
          <p:nvPr/>
        </p:nvSpPr>
        <p:spPr>
          <a:xfrm>
            <a:off x="6469488" y="2929566"/>
            <a:ext cx="850273" cy="802574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About (2)</a:t>
            </a:r>
          </a:p>
        </p:txBody>
      </p:sp>
      <p:cxnSp>
        <p:nvCxnSpPr>
          <p:cNvPr id="47" name="Straight Arrow Connector 46">
            <a:extLst>
              <a:ext uri="{FF2B5EF4-FFF2-40B4-BE49-F238E27FC236}">
                <a16:creationId xmlns:a16="http://schemas.microsoft.com/office/drawing/2014/main" id="{84366B68-397F-43E2-A49E-5B53B1FB1E50}"/>
              </a:ext>
            </a:extLst>
          </p:cNvPr>
          <p:cNvCxnSpPr>
            <a:cxnSpLocks/>
            <a:stCxn id="44" idx="3"/>
            <a:endCxn id="45" idx="1"/>
          </p:cNvCxnSpPr>
          <p:nvPr/>
        </p:nvCxnSpPr>
        <p:spPr>
          <a:xfrm flipV="1">
            <a:off x="6129436" y="3330853"/>
            <a:ext cx="340052" cy="34479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Rectangle 54">
            <a:extLst>
              <a:ext uri="{FF2B5EF4-FFF2-40B4-BE49-F238E27FC236}">
                <a16:creationId xmlns:a16="http://schemas.microsoft.com/office/drawing/2014/main" id="{7C770B65-B670-42B5-9C68-56F6ACCF8B5E}"/>
              </a:ext>
            </a:extLst>
          </p:cNvPr>
          <p:cNvSpPr/>
          <p:nvPr/>
        </p:nvSpPr>
        <p:spPr>
          <a:xfrm>
            <a:off x="4660365" y="4186543"/>
            <a:ext cx="850273" cy="80257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Parts (1)</a:t>
            </a:r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06AF90DD-FC9C-4307-BCFF-4A05A6D0F198}"/>
              </a:ext>
            </a:extLst>
          </p:cNvPr>
          <p:cNvSpPr/>
          <p:nvPr/>
        </p:nvSpPr>
        <p:spPr>
          <a:xfrm>
            <a:off x="8594619" y="2777025"/>
            <a:ext cx="850273" cy="80257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 Cloth (1)</a:t>
            </a:r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3BDCDF0A-4438-4DC6-86C4-736A0FC4D30B}"/>
              </a:ext>
            </a:extLst>
          </p:cNvPr>
          <p:cNvSpPr/>
          <p:nvPr/>
        </p:nvSpPr>
        <p:spPr>
          <a:xfrm>
            <a:off x="10124996" y="2777025"/>
            <a:ext cx="850273" cy="80257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Cloth (2)</a:t>
            </a:r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FBA2D663-141F-4542-AE7B-3DB107C57991}"/>
              </a:ext>
            </a:extLst>
          </p:cNvPr>
          <p:cNvSpPr/>
          <p:nvPr/>
        </p:nvSpPr>
        <p:spPr>
          <a:xfrm>
            <a:off x="8596341" y="755568"/>
            <a:ext cx="850273" cy="80257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Tools (1)</a:t>
            </a:r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FDA88998-7B2B-4A2B-85D7-313935AC83BB}"/>
              </a:ext>
            </a:extLst>
          </p:cNvPr>
          <p:cNvSpPr/>
          <p:nvPr/>
        </p:nvSpPr>
        <p:spPr>
          <a:xfrm>
            <a:off x="4660364" y="5965281"/>
            <a:ext cx="850273" cy="80257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Assembling (1)</a:t>
            </a:r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6F971F13-12EF-4704-9748-1ED69707ED09}"/>
              </a:ext>
            </a:extLst>
          </p:cNvPr>
          <p:cNvSpPr/>
          <p:nvPr/>
        </p:nvSpPr>
        <p:spPr>
          <a:xfrm>
            <a:off x="192349" y="5965281"/>
            <a:ext cx="850273" cy="80257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Hardware (1)</a:t>
            </a: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ABCE9524-E2CD-4043-A817-40E2DFE779AA}"/>
              </a:ext>
            </a:extLst>
          </p:cNvPr>
          <p:cNvSpPr/>
          <p:nvPr/>
        </p:nvSpPr>
        <p:spPr>
          <a:xfrm>
            <a:off x="11131133" y="5965281"/>
            <a:ext cx="850273" cy="80257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Credits</a:t>
            </a:r>
          </a:p>
        </p:txBody>
      </p:sp>
      <p:cxnSp>
        <p:nvCxnSpPr>
          <p:cNvPr id="70" name="Connector: Elbow 69">
            <a:extLst>
              <a:ext uri="{FF2B5EF4-FFF2-40B4-BE49-F238E27FC236}">
                <a16:creationId xmlns:a16="http://schemas.microsoft.com/office/drawing/2014/main" id="{9850FFDA-3571-4825-B7B7-A2BC0749ADC8}"/>
              </a:ext>
            </a:extLst>
          </p:cNvPr>
          <p:cNvCxnSpPr>
            <a:stCxn id="8" idx="2"/>
          </p:cNvCxnSpPr>
          <p:nvPr/>
        </p:nvCxnSpPr>
        <p:spPr>
          <a:xfrm rot="16200000" flipH="1">
            <a:off x="5194715" y="2700090"/>
            <a:ext cx="1034408" cy="3970042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Straight Connector 75">
            <a:extLst>
              <a:ext uri="{FF2B5EF4-FFF2-40B4-BE49-F238E27FC236}">
                <a16:creationId xmlns:a16="http://schemas.microsoft.com/office/drawing/2014/main" id="{4DD03C9D-5D22-49A8-B3D7-E5628DEB6D07}"/>
              </a:ext>
            </a:extLst>
          </p:cNvPr>
          <p:cNvCxnSpPr/>
          <p:nvPr/>
        </p:nvCxnSpPr>
        <p:spPr>
          <a:xfrm flipH="1">
            <a:off x="3451948" y="5548544"/>
            <a:ext cx="810432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Arrow Connector 77">
            <a:extLst>
              <a:ext uri="{FF2B5EF4-FFF2-40B4-BE49-F238E27FC236}">
                <a16:creationId xmlns:a16="http://schemas.microsoft.com/office/drawing/2014/main" id="{7CA98249-29D8-4BC8-8A2D-772FD62743AE}"/>
              </a:ext>
            </a:extLst>
          </p:cNvPr>
          <p:cNvCxnSpPr>
            <a:cxnSpLocks/>
          </p:cNvCxnSpPr>
          <p:nvPr/>
        </p:nvCxnSpPr>
        <p:spPr>
          <a:xfrm flipV="1">
            <a:off x="3451948" y="4167906"/>
            <a:ext cx="0" cy="138063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Straight Arrow Connector 89">
            <a:extLst>
              <a:ext uri="{FF2B5EF4-FFF2-40B4-BE49-F238E27FC236}">
                <a16:creationId xmlns:a16="http://schemas.microsoft.com/office/drawing/2014/main" id="{239AEF38-EFD9-4DC8-AAB9-68C5E2A5A789}"/>
              </a:ext>
            </a:extLst>
          </p:cNvPr>
          <p:cNvCxnSpPr>
            <a:cxnSpLocks/>
            <a:stCxn id="59" idx="3"/>
          </p:cNvCxnSpPr>
          <p:nvPr/>
        </p:nvCxnSpPr>
        <p:spPr>
          <a:xfrm>
            <a:off x="9446614" y="1156855"/>
            <a:ext cx="1528655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Straight Arrow Connector 91">
            <a:extLst>
              <a:ext uri="{FF2B5EF4-FFF2-40B4-BE49-F238E27FC236}">
                <a16:creationId xmlns:a16="http://schemas.microsoft.com/office/drawing/2014/main" id="{7455E41D-633D-4D5A-9737-7662307A89BF}"/>
              </a:ext>
            </a:extLst>
          </p:cNvPr>
          <p:cNvCxnSpPr>
            <a:stCxn id="56" idx="3"/>
            <a:endCxn id="57" idx="1"/>
          </p:cNvCxnSpPr>
          <p:nvPr/>
        </p:nvCxnSpPr>
        <p:spPr>
          <a:xfrm>
            <a:off x="9444892" y="3178312"/>
            <a:ext cx="680104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Straight Arrow Connector 93">
            <a:extLst>
              <a:ext uri="{FF2B5EF4-FFF2-40B4-BE49-F238E27FC236}">
                <a16:creationId xmlns:a16="http://schemas.microsoft.com/office/drawing/2014/main" id="{FF95063A-BE43-44A7-8401-DBE796A0D47B}"/>
              </a:ext>
            </a:extLst>
          </p:cNvPr>
          <p:cNvCxnSpPr>
            <a:stCxn id="57" idx="3"/>
          </p:cNvCxnSpPr>
          <p:nvPr/>
        </p:nvCxnSpPr>
        <p:spPr>
          <a:xfrm>
            <a:off x="10975269" y="3178312"/>
            <a:ext cx="581000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Straight Arrow Connector 95">
            <a:extLst>
              <a:ext uri="{FF2B5EF4-FFF2-40B4-BE49-F238E27FC236}">
                <a16:creationId xmlns:a16="http://schemas.microsoft.com/office/drawing/2014/main" id="{8F372DA6-E2C9-4916-806C-4DF3045B9947}"/>
              </a:ext>
            </a:extLst>
          </p:cNvPr>
          <p:cNvCxnSpPr>
            <a:cxnSpLocks/>
            <a:stCxn id="61" idx="3"/>
            <a:endCxn id="67" idx="1"/>
          </p:cNvCxnSpPr>
          <p:nvPr/>
        </p:nvCxnSpPr>
        <p:spPr>
          <a:xfrm flipV="1">
            <a:off x="5510637" y="6285924"/>
            <a:ext cx="1431637" cy="8064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Straight Arrow Connector 102">
            <a:extLst>
              <a:ext uri="{FF2B5EF4-FFF2-40B4-BE49-F238E27FC236}">
                <a16:creationId xmlns:a16="http://schemas.microsoft.com/office/drawing/2014/main" id="{D19373E6-6EBB-4B85-BC00-8EC9A3020F09}"/>
              </a:ext>
            </a:extLst>
          </p:cNvPr>
          <p:cNvCxnSpPr>
            <a:cxnSpLocks/>
            <a:stCxn id="63" idx="3"/>
          </p:cNvCxnSpPr>
          <p:nvPr/>
        </p:nvCxnSpPr>
        <p:spPr>
          <a:xfrm>
            <a:off x="1042622" y="6366568"/>
            <a:ext cx="1309682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Connector: Elbow 104">
            <a:extLst>
              <a:ext uri="{FF2B5EF4-FFF2-40B4-BE49-F238E27FC236}">
                <a16:creationId xmlns:a16="http://schemas.microsoft.com/office/drawing/2014/main" id="{3075EE15-436F-41D3-8EB5-192657C318FD}"/>
              </a:ext>
            </a:extLst>
          </p:cNvPr>
          <p:cNvCxnSpPr>
            <a:cxnSpLocks/>
          </p:cNvCxnSpPr>
          <p:nvPr/>
        </p:nvCxnSpPr>
        <p:spPr>
          <a:xfrm flipV="1">
            <a:off x="2352304" y="5548544"/>
            <a:ext cx="1099644" cy="818024"/>
          </a:xfrm>
          <a:prstGeom prst="bent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2" name="Connector: Elbow 111">
            <a:extLst>
              <a:ext uri="{FF2B5EF4-FFF2-40B4-BE49-F238E27FC236}">
                <a16:creationId xmlns:a16="http://schemas.microsoft.com/office/drawing/2014/main" id="{A68E5DB6-8181-4A3B-B385-9751F19DE494}"/>
              </a:ext>
            </a:extLst>
          </p:cNvPr>
          <p:cNvCxnSpPr>
            <a:stCxn id="66" idx="0"/>
          </p:cNvCxnSpPr>
          <p:nvPr/>
        </p:nvCxnSpPr>
        <p:spPr>
          <a:xfrm rot="16200000" flipV="1">
            <a:off x="11347902" y="5756912"/>
            <a:ext cx="416737" cy="1"/>
          </a:xfrm>
          <a:prstGeom prst="bent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6" name="Straight Arrow Connector 135">
            <a:extLst>
              <a:ext uri="{FF2B5EF4-FFF2-40B4-BE49-F238E27FC236}">
                <a16:creationId xmlns:a16="http://schemas.microsoft.com/office/drawing/2014/main" id="{399CFCDB-0D2A-4F0B-B141-1680E1AED9C2}"/>
              </a:ext>
            </a:extLst>
          </p:cNvPr>
          <p:cNvCxnSpPr>
            <a:cxnSpLocks/>
          </p:cNvCxnSpPr>
          <p:nvPr/>
        </p:nvCxnSpPr>
        <p:spPr>
          <a:xfrm rot="10800000" flipV="1">
            <a:off x="1042623" y="4142696"/>
            <a:ext cx="2263749" cy="1822584"/>
          </a:xfrm>
          <a:prstGeom prst="curved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5" name="Connector: Elbow 144">
            <a:extLst>
              <a:ext uri="{FF2B5EF4-FFF2-40B4-BE49-F238E27FC236}">
                <a16:creationId xmlns:a16="http://schemas.microsoft.com/office/drawing/2014/main" id="{FF20883D-D253-4A5E-9AAA-0E2B474FA266}"/>
              </a:ext>
            </a:extLst>
          </p:cNvPr>
          <p:cNvCxnSpPr>
            <a:cxnSpLocks/>
            <a:endCxn id="66" idx="1"/>
          </p:cNvCxnSpPr>
          <p:nvPr/>
        </p:nvCxnSpPr>
        <p:spPr>
          <a:xfrm>
            <a:off x="7696939" y="5202315"/>
            <a:ext cx="3434194" cy="1164253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Connector: Elbow 39">
            <a:extLst>
              <a:ext uri="{FF2B5EF4-FFF2-40B4-BE49-F238E27FC236}">
                <a16:creationId xmlns:a16="http://schemas.microsoft.com/office/drawing/2014/main" id="{492ADFDB-0D14-4AA3-8818-7C7738FBDB11}"/>
              </a:ext>
            </a:extLst>
          </p:cNvPr>
          <p:cNvCxnSpPr>
            <a:cxnSpLocks/>
          </p:cNvCxnSpPr>
          <p:nvPr/>
        </p:nvCxnSpPr>
        <p:spPr>
          <a:xfrm>
            <a:off x="10975270" y="1156855"/>
            <a:ext cx="580999" cy="2883691"/>
          </a:xfrm>
          <a:prstGeom prst="bentConnector2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98F0ADD4-3B2C-4D11-BFC7-1CF71B32E412}"/>
              </a:ext>
            </a:extLst>
          </p:cNvPr>
          <p:cNvCxnSpPr>
            <a:cxnSpLocks/>
          </p:cNvCxnSpPr>
          <p:nvPr/>
        </p:nvCxnSpPr>
        <p:spPr>
          <a:xfrm flipH="1">
            <a:off x="4302221" y="4040546"/>
            <a:ext cx="7254049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Arrow Connector 68">
            <a:extLst>
              <a:ext uri="{FF2B5EF4-FFF2-40B4-BE49-F238E27FC236}">
                <a16:creationId xmlns:a16="http://schemas.microsoft.com/office/drawing/2014/main" id="{19498EAA-D51E-4ABD-85C0-718903A1B625}"/>
              </a:ext>
            </a:extLst>
          </p:cNvPr>
          <p:cNvCxnSpPr>
            <a:cxnSpLocks/>
            <a:stCxn id="55" idx="3"/>
          </p:cNvCxnSpPr>
          <p:nvPr/>
        </p:nvCxnSpPr>
        <p:spPr>
          <a:xfrm>
            <a:off x="5510638" y="4587830"/>
            <a:ext cx="1057859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Rectangle 66">
            <a:extLst>
              <a:ext uri="{FF2B5EF4-FFF2-40B4-BE49-F238E27FC236}">
                <a16:creationId xmlns:a16="http://schemas.microsoft.com/office/drawing/2014/main" id="{3AB16DFF-00B0-4246-BCF0-D8D2E40797AF}"/>
              </a:ext>
            </a:extLst>
          </p:cNvPr>
          <p:cNvSpPr/>
          <p:nvPr/>
        </p:nvSpPr>
        <p:spPr>
          <a:xfrm>
            <a:off x="6942274" y="5811718"/>
            <a:ext cx="1045347" cy="9484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Assembling Video </a:t>
            </a:r>
          </a:p>
        </p:txBody>
      </p:sp>
      <p:cxnSp>
        <p:nvCxnSpPr>
          <p:cNvPr id="7" name="Connector: Elbow 6">
            <a:extLst>
              <a:ext uri="{FF2B5EF4-FFF2-40B4-BE49-F238E27FC236}">
                <a16:creationId xmlns:a16="http://schemas.microsoft.com/office/drawing/2014/main" id="{472E6CBD-835E-4C2F-81A1-3DE73B667605}"/>
              </a:ext>
            </a:extLst>
          </p:cNvPr>
          <p:cNvCxnSpPr>
            <a:cxnSpLocks/>
            <a:endCxn id="61" idx="1"/>
          </p:cNvCxnSpPr>
          <p:nvPr/>
        </p:nvCxnSpPr>
        <p:spPr>
          <a:xfrm rot="16200000" flipH="1">
            <a:off x="3209120" y="4915324"/>
            <a:ext cx="2198662" cy="703826"/>
          </a:xfrm>
          <a:prstGeom prst="bentConnector2">
            <a:avLst/>
          </a:prstGeom>
          <a:ln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Connector: Elbow 23">
            <a:extLst>
              <a:ext uri="{FF2B5EF4-FFF2-40B4-BE49-F238E27FC236}">
                <a16:creationId xmlns:a16="http://schemas.microsoft.com/office/drawing/2014/main" id="{37B8B95E-04C1-44E0-8646-0688E214BAF6}"/>
              </a:ext>
            </a:extLst>
          </p:cNvPr>
          <p:cNvCxnSpPr>
            <a:cxnSpLocks/>
            <a:stCxn id="67" idx="3"/>
          </p:cNvCxnSpPr>
          <p:nvPr/>
        </p:nvCxnSpPr>
        <p:spPr>
          <a:xfrm flipV="1">
            <a:off x="7987621" y="5554978"/>
            <a:ext cx="494396" cy="730946"/>
          </a:xfrm>
          <a:prstGeom prst="bentConnector2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1CF4F157-7E73-40C5-B633-BAB4938A07B2}"/>
              </a:ext>
            </a:extLst>
          </p:cNvPr>
          <p:cNvSpPr txBox="1"/>
          <p:nvPr/>
        </p:nvSpPr>
        <p:spPr>
          <a:xfrm>
            <a:off x="10378378" y="4777925"/>
            <a:ext cx="17747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BLACK = RETURN</a:t>
            </a:r>
          </a:p>
        </p:txBody>
      </p:sp>
      <p:cxnSp>
        <p:nvCxnSpPr>
          <p:cNvPr id="73" name="Straight Arrow Connector 72">
            <a:extLst>
              <a:ext uri="{FF2B5EF4-FFF2-40B4-BE49-F238E27FC236}">
                <a16:creationId xmlns:a16="http://schemas.microsoft.com/office/drawing/2014/main" id="{F8E24D7D-E453-499E-81E8-1AFBB9C81577}"/>
              </a:ext>
            </a:extLst>
          </p:cNvPr>
          <p:cNvCxnSpPr>
            <a:cxnSpLocks/>
            <a:stCxn id="8" idx="0"/>
            <a:endCxn id="59" idx="1"/>
          </p:cNvCxnSpPr>
          <p:nvPr/>
        </p:nvCxnSpPr>
        <p:spPr>
          <a:xfrm flipV="1">
            <a:off x="3726898" y="1156855"/>
            <a:ext cx="4869443" cy="194689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Straight Arrow Connector 80">
            <a:extLst>
              <a:ext uri="{FF2B5EF4-FFF2-40B4-BE49-F238E27FC236}">
                <a16:creationId xmlns:a16="http://schemas.microsoft.com/office/drawing/2014/main" id="{2F31FC34-6D2A-4552-B3D5-5222CF38BC6A}"/>
              </a:ext>
            </a:extLst>
          </p:cNvPr>
          <p:cNvCxnSpPr>
            <a:cxnSpLocks/>
            <a:stCxn id="8" idx="3"/>
            <a:endCxn id="44" idx="1"/>
          </p:cNvCxnSpPr>
          <p:nvPr/>
        </p:nvCxnSpPr>
        <p:spPr>
          <a:xfrm flipV="1">
            <a:off x="4302221" y="3365332"/>
            <a:ext cx="976942" cy="27049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Straight Connector 86">
            <a:extLst>
              <a:ext uri="{FF2B5EF4-FFF2-40B4-BE49-F238E27FC236}">
                <a16:creationId xmlns:a16="http://schemas.microsoft.com/office/drawing/2014/main" id="{89916085-49CD-47C1-A83D-57EA64012004}"/>
              </a:ext>
            </a:extLst>
          </p:cNvPr>
          <p:cNvCxnSpPr>
            <a:cxnSpLocks/>
          </p:cNvCxnSpPr>
          <p:nvPr/>
        </p:nvCxnSpPr>
        <p:spPr>
          <a:xfrm flipV="1">
            <a:off x="4302221" y="2512830"/>
            <a:ext cx="3250882" cy="59092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Straight Arrow Connector 99">
            <a:extLst>
              <a:ext uri="{FF2B5EF4-FFF2-40B4-BE49-F238E27FC236}">
                <a16:creationId xmlns:a16="http://schemas.microsoft.com/office/drawing/2014/main" id="{9CF57FA4-F782-4048-AFC3-367335DE6A4C}"/>
              </a:ext>
            </a:extLst>
          </p:cNvPr>
          <p:cNvCxnSpPr>
            <a:cxnSpLocks/>
            <a:endCxn id="56" idx="1"/>
          </p:cNvCxnSpPr>
          <p:nvPr/>
        </p:nvCxnSpPr>
        <p:spPr>
          <a:xfrm>
            <a:off x="7553103" y="2512830"/>
            <a:ext cx="1041516" cy="66548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Connector: Elbow 107">
            <a:extLst>
              <a:ext uri="{FF2B5EF4-FFF2-40B4-BE49-F238E27FC236}">
                <a16:creationId xmlns:a16="http://schemas.microsoft.com/office/drawing/2014/main" id="{CDE81D11-548C-44CC-985B-187AFBE24713}"/>
              </a:ext>
            </a:extLst>
          </p:cNvPr>
          <p:cNvCxnSpPr>
            <a:cxnSpLocks/>
            <a:stCxn id="45" idx="3"/>
          </p:cNvCxnSpPr>
          <p:nvPr/>
        </p:nvCxnSpPr>
        <p:spPr>
          <a:xfrm>
            <a:off x="7319761" y="3330853"/>
            <a:ext cx="584765" cy="709693"/>
          </a:xfrm>
          <a:prstGeom prst="bentConnector2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5" name="Connector: Elbow 114">
            <a:extLst>
              <a:ext uri="{FF2B5EF4-FFF2-40B4-BE49-F238E27FC236}">
                <a16:creationId xmlns:a16="http://schemas.microsoft.com/office/drawing/2014/main" id="{351546ED-78C0-4895-B996-49217C45BC97}"/>
              </a:ext>
            </a:extLst>
          </p:cNvPr>
          <p:cNvCxnSpPr>
            <a:cxnSpLocks/>
          </p:cNvCxnSpPr>
          <p:nvPr/>
        </p:nvCxnSpPr>
        <p:spPr>
          <a:xfrm flipV="1">
            <a:off x="6568497" y="4059183"/>
            <a:ext cx="326127" cy="528647"/>
          </a:xfrm>
          <a:prstGeom prst="bentConnector2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9" name="Connector: Elbow 118">
            <a:extLst>
              <a:ext uri="{FF2B5EF4-FFF2-40B4-BE49-F238E27FC236}">
                <a16:creationId xmlns:a16="http://schemas.microsoft.com/office/drawing/2014/main" id="{93CD923E-B225-4E05-9125-36150B252E5D}"/>
              </a:ext>
            </a:extLst>
          </p:cNvPr>
          <p:cNvCxnSpPr>
            <a:cxnSpLocks/>
            <a:endCxn id="55" idx="1"/>
          </p:cNvCxnSpPr>
          <p:nvPr/>
        </p:nvCxnSpPr>
        <p:spPr>
          <a:xfrm>
            <a:off x="4099371" y="4161472"/>
            <a:ext cx="560994" cy="426358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9988534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180</TotalTime>
  <Words>47</Words>
  <Application>Microsoft Office PowerPoint</Application>
  <PresentationFormat>Widescreen</PresentationFormat>
  <Paragraphs>14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Joey Truelove</dc:creator>
  <cp:lastModifiedBy>Joey Truelove</cp:lastModifiedBy>
  <cp:revision>11</cp:revision>
  <dcterms:created xsi:type="dcterms:W3CDTF">2018-03-08T20:15:32Z</dcterms:created>
  <dcterms:modified xsi:type="dcterms:W3CDTF">2018-05-08T16:37:12Z</dcterms:modified>
</cp:coreProperties>
</file>