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F1C50-E8B4-46BB-8305-8A86367498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358025-6857-495B-A1CB-799170F3E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E179A-AD1B-48A7-BD2D-3DF5C1990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4B1CA-1D57-4B68-9475-68DB7C4BF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F3351-6B86-481B-94B3-FB5557407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9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3B2B-5DFD-495F-9C7F-68C64A189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F6422D-5EF3-4000-8A0A-7D9BA933F9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45549-8042-4CA4-9721-E65B678D8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BE889-C2F8-4A51-AD57-7CEC0AC87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87FEE-2F96-43CE-B53E-2AB8A6649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3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2F873F-43C2-407D-9CDC-50995B04F6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27AF74-2794-46C6-8E91-D01F746E6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9C89BF-D6D1-4BE6-B748-3CB88C5A4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853B4-22DC-415B-BF91-CB57C39B1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9D6BB-C8A5-4FA3-976D-8DFEE02EC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8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F43E6-52F1-4FB0-A071-DDB627592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227BE-85FD-449A-82C4-39D5D12D8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07B1-CBCD-4C2F-925E-53029A9EC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158AA-E15B-4F1B-BDC9-3CEE9753D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21473-3BE5-43CF-A6D6-F79D5038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5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A55A3-F678-4F5A-BDA7-C07C84877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0D16-0B13-4A7B-986C-B2C6DB633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12768-4A3E-4C74-A873-1F23CE9F6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8DA2A-417F-430C-8C85-0C58CDCCB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410BC-2780-4D5B-B3EF-94FEC9714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1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F6927-DE0E-44CD-9DD3-F8DD95685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83865-5ED6-4ADA-8FDF-4975AECC0C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CA7831-40D7-49DE-88C2-FF1139D25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F5A9B1-E52F-4BD1-A3FE-D6A7DDAB2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A62BEF-3CCD-49DD-8426-BFB3B3F91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7F7555-7120-4819-BC8D-25E0CCC72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0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60CA1-4886-4701-9DC1-319A3BE6B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BB681-99D7-4A98-8D98-CA2C9F24B7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B64886-BE98-452B-9B7F-A3584DE51F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89B43B-3FA1-4E4C-AB24-DD7C90F571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82810-7CA2-4611-B475-ADBEF68A5E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AB2B96-68E3-455F-8A23-3951A4B10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19EEFE-7DBE-4189-A59D-013C1E007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D07D27-5162-432A-9824-6D4155C19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7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4B5A8-9B91-419B-98E2-BDA2815C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B25259-3D34-4C74-92CF-B34A8D3E9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2FBC68-DA42-4876-AFEC-2A9DA3F21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5B731-4A16-4D02-8856-9905BE64C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7D39A5-0CE7-4445-BA1F-3579431FE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3907A9-B38C-48E7-A02C-5D754C869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846A7-B3B3-4087-9347-0A31DB88F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8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9EEDE-0214-4B39-83A9-6021FEC31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B9600-8ADB-45CC-865A-0040BC6BD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97DFEA-2CC0-4630-B87C-F3FCADAF0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3DEFE3-957E-4783-AD84-FE892DA9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6287D3-8008-4436-B098-C53186F7E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5BB94-20DF-4243-8B71-2BB901870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79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C74C6-1AA8-4920-9075-F5659A5A5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B5B7DC-8C4A-4284-A9B3-DB14E46CD0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9F0FC6-8949-414F-A874-C68673A14A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94E638-3C79-409C-828C-952E1A0C6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E5843-EFED-43CD-9E7B-5F87FE945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B138C-C490-4D72-BCCD-CDA76AB9A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73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F369EF-814E-427E-9CCF-9A9E236BD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91C1F-EC08-42F7-9A1C-9EC6F1CBF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5ACB0-14AE-4E2F-82A0-D04AFA234A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8AEEC-1C29-4C8E-A13D-AD441ADDBB2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0F0F3-7EEE-4D6E-AA6C-5E4C19C58E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ECFD7-CA57-4DC7-8479-B9AA57CAE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9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0E32AF-D07A-4BB9-80EE-7AA9E9386BA3}"/>
              </a:ext>
            </a:extLst>
          </p:cNvPr>
          <p:cNvSpPr/>
          <p:nvPr/>
        </p:nvSpPr>
        <p:spPr>
          <a:xfrm>
            <a:off x="675904" y="318655"/>
            <a:ext cx="1676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Splash Screen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3DF8A4-DC65-40C6-AE29-0AA13520F70E}"/>
              </a:ext>
            </a:extLst>
          </p:cNvPr>
          <p:cNvSpPr/>
          <p:nvPr/>
        </p:nvSpPr>
        <p:spPr>
          <a:xfrm>
            <a:off x="675904" y="2797629"/>
            <a:ext cx="1676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Intro. (2)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AEEE65B-2F66-4CDA-9953-6A34BE607EA4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1514104" y="1995055"/>
            <a:ext cx="0" cy="802574"/>
          </a:xfrm>
          <a:prstGeom prst="straightConnector1">
            <a:avLst/>
          </a:prstGeom>
          <a:ln w="508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91491E6-6C9C-4934-AEEA-FF3482B5381D}"/>
              </a:ext>
            </a:extLst>
          </p:cNvPr>
          <p:cNvSpPr/>
          <p:nvPr/>
        </p:nvSpPr>
        <p:spPr>
          <a:xfrm>
            <a:off x="3151574" y="3103751"/>
            <a:ext cx="1150647" cy="10641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Hub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3D5F17A-C84B-4A8E-89E5-E6CCDED2C96F}"/>
              </a:ext>
            </a:extLst>
          </p:cNvPr>
          <p:cNvCxnSpPr>
            <a:stCxn id="5" idx="3"/>
            <a:endCxn id="8" idx="1"/>
          </p:cNvCxnSpPr>
          <p:nvPr/>
        </p:nvCxnSpPr>
        <p:spPr>
          <a:xfrm>
            <a:off x="2352304" y="3635829"/>
            <a:ext cx="7992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E7CE0BD-EF77-4B41-A3E3-055F6AFE72E4}"/>
              </a:ext>
            </a:extLst>
          </p:cNvPr>
          <p:cNvSpPr/>
          <p:nvPr/>
        </p:nvSpPr>
        <p:spPr>
          <a:xfrm>
            <a:off x="4793956" y="755568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Multi (1)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C49F24-796D-4DD1-9538-7665E6080167}"/>
              </a:ext>
            </a:extLst>
          </p:cNvPr>
          <p:cNvSpPr/>
          <p:nvPr/>
        </p:nvSpPr>
        <p:spPr>
          <a:xfrm>
            <a:off x="5958410" y="755568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Multi (2)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AA9778-6ADD-4D4A-B5D7-12C968236B01}"/>
              </a:ext>
            </a:extLst>
          </p:cNvPr>
          <p:cNvCxnSpPr>
            <a:stCxn id="8" idx="3"/>
            <a:endCxn id="11" idx="1"/>
          </p:cNvCxnSpPr>
          <p:nvPr/>
        </p:nvCxnSpPr>
        <p:spPr>
          <a:xfrm flipV="1">
            <a:off x="4302221" y="1156855"/>
            <a:ext cx="491735" cy="2478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71D006-8D08-41FC-9F2E-BFC56D8109E4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5644229" y="1156855"/>
            <a:ext cx="314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44B14D8-738A-4440-A675-D21AE805131B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3726898" y="479391"/>
            <a:ext cx="0" cy="26243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4D01A0E-6FE6-44D9-A937-26EA303EF993}"/>
              </a:ext>
            </a:extLst>
          </p:cNvPr>
          <p:cNvSpPr/>
          <p:nvPr/>
        </p:nvSpPr>
        <p:spPr>
          <a:xfrm>
            <a:off x="4793955" y="1842568"/>
            <a:ext cx="850273" cy="80257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 Blocks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AB1A66C-0E46-4F4F-8D64-0827AA80E829}"/>
              </a:ext>
            </a:extLst>
          </p:cNvPr>
          <p:cNvCxnSpPr>
            <a:stCxn id="8" idx="3"/>
            <a:endCxn id="39" idx="1"/>
          </p:cNvCxnSpPr>
          <p:nvPr/>
        </p:nvCxnSpPr>
        <p:spPr>
          <a:xfrm flipV="1">
            <a:off x="4302221" y="2243855"/>
            <a:ext cx="491734" cy="139197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857122F-9F3D-4690-996F-4A11F47E10E7}"/>
              </a:ext>
            </a:extLst>
          </p:cNvPr>
          <p:cNvCxnSpPr>
            <a:cxnSpLocks/>
          </p:cNvCxnSpPr>
          <p:nvPr/>
        </p:nvCxnSpPr>
        <p:spPr>
          <a:xfrm flipH="1">
            <a:off x="4319230" y="2215194"/>
            <a:ext cx="491734" cy="139197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22A9D21E-E3C7-413A-8AE4-95051E957BB2}"/>
              </a:ext>
            </a:extLst>
          </p:cNvPr>
          <p:cNvSpPr/>
          <p:nvPr/>
        </p:nvSpPr>
        <p:spPr>
          <a:xfrm>
            <a:off x="4793955" y="2929566"/>
            <a:ext cx="850273" cy="8025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 (1)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D589A25-61CD-4907-B5A5-046B2B884AD5}"/>
              </a:ext>
            </a:extLst>
          </p:cNvPr>
          <p:cNvSpPr/>
          <p:nvPr/>
        </p:nvSpPr>
        <p:spPr>
          <a:xfrm>
            <a:off x="5958410" y="2929566"/>
            <a:ext cx="850273" cy="8025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 (1)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4366B68-397F-43E2-A49E-5B53B1FB1E50}"/>
              </a:ext>
            </a:extLst>
          </p:cNvPr>
          <p:cNvCxnSpPr>
            <a:cxnSpLocks/>
            <a:stCxn id="44" idx="3"/>
            <a:endCxn id="45" idx="1"/>
          </p:cNvCxnSpPr>
          <p:nvPr/>
        </p:nvCxnSpPr>
        <p:spPr>
          <a:xfrm>
            <a:off x="5644228" y="3330853"/>
            <a:ext cx="314182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C460E77-D8A1-4B16-B8C8-6E959E0F58F6}"/>
              </a:ext>
            </a:extLst>
          </p:cNvPr>
          <p:cNvCxnSpPr>
            <a:cxnSpLocks/>
            <a:stCxn id="45" idx="3"/>
          </p:cNvCxnSpPr>
          <p:nvPr/>
        </p:nvCxnSpPr>
        <p:spPr>
          <a:xfrm flipH="1">
            <a:off x="4323066" y="3330853"/>
            <a:ext cx="2485617" cy="628588"/>
          </a:xfrm>
          <a:prstGeom prst="curvedConnector3">
            <a:avLst>
              <a:gd name="adj1" fmla="val -9197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75C2AC5C-859C-41C5-A675-DA8F10B8D2DB}"/>
              </a:ext>
            </a:extLst>
          </p:cNvPr>
          <p:cNvCxnSpPr>
            <a:stCxn id="8" idx="3"/>
            <a:endCxn id="44" idx="1"/>
          </p:cNvCxnSpPr>
          <p:nvPr/>
        </p:nvCxnSpPr>
        <p:spPr>
          <a:xfrm flipV="1">
            <a:off x="4302221" y="3330853"/>
            <a:ext cx="491734" cy="30497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7C770B65-B670-42B5-9C68-56F6ACCF8B5E}"/>
              </a:ext>
            </a:extLst>
          </p:cNvPr>
          <p:cNvSpPr/>
          <p:nvPr/>
        </p:nvSpPr>
        <p:spPr>
          <a:xfrm>
            <a:off x="4660365" y="4186543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Images(1)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AF90DD-FC9C-4307-BCFF-4A05A6D0F198}"/>
              </a:ext>
            </a:extLst>
          </p:cNvPr>
          <p:cNvSpPr/>
          <p:nvPr/>
        </p:nvSpPr>
        <p:spPr>
          <a:xfrm>
            <a:off x="8594619" y="2777025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Audio (1)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BDCDF0A-4438-4DC6-86C4-736A0FC4D30B}"/>
              </a:ext>
            </a:extLst>
          </p:cNvPr>
          <p:cNvSpPr/>
          <p:nvPr/>
        </p:nvSpPr>
        <p:spPr>
          <a:xfrm>
            <a:off x="10124996" y="2777025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Audio (2)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4225E6A-3AD7-4C8D-886E-FE1854994B0A}"/>
              </a:ext>
            </a:extLst>
          </p:cNvPr>
          <p:cNvSpPr/>
          <p:nvPr/>
        </p:nvSpPr>
        <p:spPr>
          <a:xfrm>
            <a:off x="10124997" y="755568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Animation(2)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BA2D663-141F-4542-AE7B-3DB107C57991}"/>
              </a:ext>
            </a:extLst>
          </p:cNvPr>
          <p:cNvSpPr/>
          <p:nvPr/>
        </p:nvSpPr>
        <p:spPr>
          <a:xfrm>
            <a:off x="8596341" y="755568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Animation(1)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408C928-59FC-4165-AC44-72DC474B7457}"/>
              </a:ext>
            </a:extLst>
          </p:cNvPr>
          <p:cNvSpPr/>
          <p:nvPr/>
        </p:nvSpPr>
        <p:spPr>
          <a:xfrm>
            <a:off x="5801319" y="5965281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Video (2)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DA88998-7B2B-4A2B-85D7-313935AC83BB}"/>
              </a:ext>
            </a:extLst>
          </p:cNvPr>
          <p:cNvSpPr/>
          <p:nvPr/>
        </p:nvSpPr>
        <p:spPr>
          <a:xfrm>
            <a:off x="4660364" y="5965281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Video (1)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5570C67-8FDD-42FD-81FE-61523454252C}"/>
              </a:ext>
            </a:extLst>
          </p:cNvPr>
          <p:cNvSpPr/>
          <p:nvPr/>
        </p:nvSpPr>
        <p:spPr>
          <a:xfrm>
            <a:off x="1502031" y="5965281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F971F13-12EF-4704-9748-1ED69707ED09}"/>
              </a:ext>
            </a:extLst>
          </p:cNvPr>
          <p:cNvSpPr/>
          <p:nvPr/>
        </p:nvSpPr>
        <p:spPr>
          <a:xfrm>
            <a:off x="192349" y="5965281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Software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073339A-53BE-4706-B9B9-60E377666078}"/>
              </a:ext>
            </a:extLst>
          </p:cNvPr>
          <p:cNvSpPr/>
          <p:nvPr/>
        </p:nvSpPr>
        <p:spPr>
          <a:xfrm>
            <a:off x="5718224" y="4186543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 (2)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02E4021-6660-4901-8C78-3F4D4188DE2D}"/>
              </a:ext>
            </a:extLst>
          </p:cNvPr>
          <p:cNvSpPr/>
          <p:nvPr/>
        </p:nvSpPr>
        <p:spPr>
          <a:xfrm>
            <a:off x="9869024" y="5965281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Copyrights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BCE9524-E2CD-4043-A817-40E2DFE779AA}"/>
              </a:ext>
            </a:extLst>
          </p:cNvPr>
          <p:cNvSpPr/>
          <p:nvPr/>
        </p:nvSpPr>
        <p:spPr>
          <a:xfrm>
            <a:off x="11131133" y="5965281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Credits</a:t>
            </a:r>
          </a:p>
        </p:txBody>
      </p: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9850FFDA-3571-4825-B7B7-A2BC0749ADC8}"/>
              </a:ext>
            </a:extLst>
          </p:cNvPr>
          <p:cNvCxnSpPr>
            <a:stCxn id="8" idx="2"/>
          </p:cNvCxnSpPr>
          <p:nvPr/>
        </p:nvCxnSpPr>
        <p:spPr>
          <a:xfrm rot="16200000" flipH="1">
            <a:off x="5194715" y="2700090"/>
            <a:ext cx="1034408" cy="39700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45FA1E45-4882-4EB0-A4C6-12A64EA467C3}"/>
              </a:ext>
            </a:extLst>
          </p:cNvPr>
          <p:cNvCxnSpPr>
            <a:stCxn id="58" idx="3"/>
          </p:cNvCxnSpPr>
          <p:nvPr/>
        </p:nvCxnSpPr>
        <p:spPr>
          <a:xfrm>
            <a:off x="10975270" y="1156855"/>
            <a:ext cx="580999" cy="440056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DD03C9D-5D22-49A8-B3D7-E5628DEB6D07}"/>
              </a:ext>
            </a:extLst>
          </p:cNvPr>
          <p:cNvCxnSpPr/>
          <p:nvPr/>
        </p:nvCxnSpPr>
        <p:spPr>
          <a:xfrm flipH="1">
            <a:off x="3451948" y="5548544"/>
            <a:ext cx="81043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CA98249-29D8-4BC8-8A2D-772FD62743AE}"/>
              </a:ext>
            </a:extLst>
          </p:cNvPr>
          <p:cNvCxnSpPr>
            <a:cxnSpLocks/>
          </p:cNvCxnSpPr>
          <p:nvPr/>
        </p:nvCxnSpPr>
        <p:spPr>
          <a:xfrm flipV="1">
            <a:off x="3451948" y="4167906"/>
            <a:ext cx="0" cy="13806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CDD28042-2E3A-4562-85F6-D8928B7ACA61}"/>
              </a:ext>
            </a:extLst>
          </p:cNvPr>
          <p:cNvCxnSpPr>
            <a:endCxn id="59" idx="1"/>
          </p:cNvCxnSpPr>
          <p:nvPr/>
        </p:nvCxnSpPr>
        <p:spPr>
          <a:xfrm rot="5400000" flipH="1" flipV="1">
            <a:off x="6123910" y="2729885"/>
            <a:ext cx="4045460" cy="89940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4C83C2E-347D-4B4C-9F5F-EACBF544A7F0}"/>
              </a:ext>
            </a:extLst>
          </p:cNvPr>
          <p:cNvCxnSpPr>
            <a:endCxn id="56" idx="1"/>
          </p:cNvCxnSpPr>
          <p:nvPr/>
        </p:nvCxnSpPr>
        <p:spPr>
          <a:xfrm>
            <a:off x="7696939" y="3178312"/>
            <a:ext cx="8976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239AEF38-EFD9-4DC8-AAB9-68C5E2A5A789}"/>
              </a:ext>
            </a:extLst>
          </p:cNvPr>
          <p:cNvCxnSpPr>
            <a:stCxn id="59" idx="3"/>
            <a:endCxn id="58" idx="1"/>
          </p:cNvCxnSpPr>
          <p:nvPr/>
        </p:nvCxnSpPr>
        <p:spPr>
          <a:xfrm>
            <a:off x="9446614" y="1156855"/>
            <a:ext cx="6783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7455E41D-633D-4D5A-9737-7662307A89BF}"/>
              </a:ext>
            </a:extLst>
          </p:cNvPr>
          <p:cNvCxnSpPr>
            <a:stCxn id="56" idx="3"/>
            <a:endCxn id="57" idx="1"/>
          </p:cNvCxnSpPr>
          <p:nvPr/>
        </p:nvCxnSpPr>
        <p:spPr>
          <a:xfrm>
            <a:off x="9444892" y="3178312"/>
            <a:ext cx="680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FF95063A-BE43-44A7-8401-DBE796A0D47B}"/>
              </a:ext>
            </a:extLst>
          </p:cNvPr>
          <p:cNvCxnSpPr>
            <a:stCxn id="57" idx="3"/>
          </p:cNvCxnSpPr>
          <p:nvPr/>
        </p:nvCxnSpPr>
        <p:spPr>
          <a:xfrm>
            <a:off x="10975269" y="3178312"/>
            <a:ext cx="581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8F372DA6-E2C9-4916-806C-4DF3045B9947}"/>
              </a:ext>
            </a:extLst>
          </p:cNvPr>
          <p:cNvCxnSpPr>
            <a:stCxn id="61" idx="3"/>
            <a:endCxn id="60" idx="1"/>
          </p:cNvCxnSpPr>
          <p:nvPr/>
        </p:nvCxnSpPr>
        <p:spPr>
          <a:xfrm>
            <a:off x="5510637" y="6366568"/>
            <a:ext cx="2906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3D974AE9-C752-40BB-8D63-E019533FB8AD}"/>
              </a:ext>
            </a:extLst>
          </p:cNvPr>
          <p:cNvCxnSpPr>
            <a:stCxn id="65" idx="3"/>
            <a:endCxn id="66" idx="1"/>
          </p:cNvCxnSpPr>
          <p:nvPr/>
        </p:nvCxnSpPr>
        <p:spPr>
          <a:xfrm>
            <a:off x="10719297" y="6366568"/>
            <a:ext cx="4118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19373E6-6EBB-4B85-BC00-8EC9A3020F09}"/>
              </a:ext>
            </a:extLst>
          </p:cNvPr>
          <p:cNvCxnSpPr>
            <a:stCxn id="63" idx="3"/>
            <a:endCxn id="62" idx="1"/>
          </p:cNvCxnSpPr>
          <p:nvPr/>
        </p:nvCxnSpPr>
        <p:spPr>
          <a:xfrm>
            <a:off x="1042622" y="6366568"/>
            <a:ext cx="4594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3075EE15-436F-41D3-8EB5-192657C318FD}"/>
              </a:ext>
            </a:extLst>
          </p:cNvPr>
          <p:cNvCxnSpPr>
            <a:stCxn id="62" idx="3"/>
          </p:cNvCxnSpPr>
          <p:nvPr/>
        </p:nvCxnSpPr>
        <p:spPr>
          <a:xfrm flipV="1">
            <a:off x="2352304" y="5548544"/>
            <a:ext cx="1099644" cy="81802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218135EF-9357-4B3D-A4EF-C0F06F69ABB1}"/>
              </a:ext>
            </a:extLst>
          </p:cNvPr>
          <p:cNvCxnSpPr>
            <a:stCxn id="60" idx="3"/>
          </p:cNvCxnSpPr>
          <p:nvPr/>
        </p:nvCxnSpPr>
        <p:spPr>
          <a:xfrm flipV="1">
            <a:off x="6651592" y="5557421"/>
            <a:ext cx="290746" cy="80914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or: Elbow 111">
            <a:extLst>
              <a:ext uri="{FF2B5EF4-FFF2-40B4-BE49-F238E27FC236}">
                <a16:creationId xmlns:a16="http://schemas.microsoft.com/office/drawing/2014/main" id="{A68E5DB6-8181-4A3B-B385-9751F19DE494}"/>
              </a:ext>
            </a:extLst>
          </p:cNvPr>
          <p:cNvCxnSpPr>
            <a:stCxn id="66" idx="0"/>
          </p:cNvCxnSpPr>
          <p:nvPr/>
        </p:nvCxnSpPr>
        <p:spPr>
          <a:xfrm rot="16200000" flipV="1">
            <a:off x="11347902" y="5756912"/>
            <a:ext cx="416737" cy="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Elbow 123">
            <a:extLst>
              <a:ext uri="{FF2B5EF4-FFF2-40B4-BE49-F238E27FC236}">
                <a16:creationId xmlns:a16="http://schemas.microsoft.com/office/drawing/2014/main" id="{5B8F5D20-2918-4DAF-AD10-7262178636E0}"/>
              </a:ext>
            </a:extLst>
          </p:cNvPr>
          <p:cNvCxnSpPr>
            <a:stCxn id="12" idx="0"/>
          </p:cNvCxnSpPr>
          <p:nvPr/>
        </p:nvCxnSpPr>
        <p:spPr>
          <a:xfrm rot="16200000" flipV="1">
            <a:off x="4917134" y="-710845"/>
            <a:ext cx="276177" cy="2656650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399CFCDB-0D2A-4F0B-B141-1680E1AED9C2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42623" y="4142696"/>
            <a:ext cx="2263749" cy="182258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67C43464-02C6-4BDE-A0FE-0A2705C3289F}"/>
              </a:ext>
            </a:extLst>
          </p:cNvPr>
          <p:cNvCxnSpPr>
            <a:cxnSpLocks/>
            <a:stCxn id="8" idx="2"/>
            <a:endCxn id="61" idx="1"/>
          </p:cNvCxnSpPr>
          <p:nvPr/>
        </p:nvCxnSpPr>
        <p:spPr>
          <a:xfrm>
            <a:off x="3726898" y="4167907"/>
            <a:ext cx="933466" cy="2198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or: Elbow 144">
            <a:extLst>
              <a:ext uri="{FF2B5EF4-FFF2-40B4-BE49-F238E27FC236}">
                <a16:creationId xmlns:a16="http://schemas.microsoft.com/office/drawing/2014/main" id="{FF20883D-D253-4A5E-9AAA-0E2B474FA266}"/>
              </a:ext>
            </a:extLst>
          </p:cNvPr>
          <p:cNvCxnSpPr>
            <a:endCxn id="65" idx="1"/>
          </p:cNvCxnSpPr>
          <p:nvPr/>
        </p:nvCxnSpPr>
        <p:spPr>
          <a:xfrm>
            <a:off x="7696939" y="5202315"/>
            <a:ext cx="2172085" cy="11642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85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62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Joey Truelove</dc:creator>
  <cp:lastModifiedBy>Joey Truelove</cp:lastModifiedBy>
  <cp:revision>5</cp:revision>
  <dcterms:created xsi:type="dcterms:W3CDTF">2018-03-08T20:15:32Z</dcterms:created>
  <dcterms:modified xsi:type="dcterms:W3CDTF">2018-03-22T23:14:19Z</dcterms:modified>
</cp:coreProperties>
</file>