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0"/>
  </p:notesMasterIdLst>
  <p:handoutMasterIdLst>
    <p:handoutMasterId r:id="rId21"/>
  </p:handoutMasterIdLst>
  <p:sldIdLst>
    <p:sldId id="265" r:id="rId5"/>
    <p:sldId id="308" r:id="rId6"/>
    <p:sldId id="309" r:id="rId7"/>
    <p:sldId id="310" r:id="rId8"/>
    <p:sldId id="311" r:id="rId9"/>
    <p:sldId id="318" r:id="rId10"/>
    <p:sldId id="316" r:id="rId11"/>
    <p:sldId id="319" r:id="rId12"/>
    <p:sldId id="320" r:id="rId13"/>
    <p:sldId id="321" r:id="rId14"/>
    <p:sldId id="324" r:id="rId15"/>
    <p:sldId id="322" r:id="rId16"/>
    <p:sldId id="323" r:id="rId17"/>
    <p:sldId id="325" r:id="rId18"/>
    <p:sldId id="326" r:id="rId19"/>
  </p:sldIdLst>
  <p:sldSz cx="12188825" cy="6858000"/>
  <p:notesSz cx="6858000" cy="9144000"/>
  <p:custDataLst>
    <p:tags r:id="rId2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9" pos="3839">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27" autoAdjust="0"/>
    <p:restoredTop sz="94559" autoAdjust="0"/>
  </p:normalViewPr>
  <p:slideViewPr>
    <p:cSldViewPr showGuides="1">
      <p:cViewPr varScale="1">
        <p:scale>
          <a:sx n="105" d="100"/>
          <a:sy n="105" d="100"/>
        </p:scale>
        <p:origin x="192" y="472"/>
      </p:cViewPr>
      <p:guideLst>
        <p:guide orient="horz" pos="2160"/>
        <p:guide pos="3839"/>
      </p:guideLst>
    </p:cSldViewPr>
  </p:slideViewPr>
  <p:outlineViewPr>
    <p:cViewPr>
      <p:scale>
        <a:sx n="33" d="100"/>
        <a:sy n="33" d="100"/>
      </p:scale>
      <p:origin x="0" y="0"/>
    </p:cViewPr>
  </p:outlineViewPr>
  <p:notesTextViewPr>
    <p:cViewPr>
      <p:scale>
        <a:sx n="1" d="1"/>
        <a:sy n="1" d="1"/>
      </p:scale>
      <p:origin x="0" y="0"/>
    </p:cViewPr>
  </p:notesTextViewPr>
  <p:notesViewPr>
    <p:cSldViewPr showGuides="1">
      <p:cViewPr varScale="1">
        <p:scale>
          <a:sx n="63" d="100"/>
          <a:sy n="63" d="100"/>
        </p:scale>
        <p:origin x="2838"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0CC69C6-EE0B-4D8B-9C71-C36EFED094F2}" type="datetimeFigureOut">
              <a:rPr lang="en-US"/>
              <a:t>5/8/18</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60DD202-58A1-4ABD-B068-DFFCA0C44EAC}" type="slidenum">
              <a:rPr/>
              <a:t>‹#›</a:t>
            </a:fld>
            <a:endParaRPr/>
          </a:p>
        </p:txBody>
      </p:sp>
    </p:spTree>
    <p:extLst>
      <p:ext uri="{BB962C8B-B14F-4D97-AF65-F5344CB8AC3E}">
        <p14:creationId xmlns:p14="http://schemas.microsoft.com/office/powerpoint/2010/main" val="4064219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BD2D7A-D230-4F91-BD59-0A39C2703BA8}" type="datetimeFigureOut">
              <a:rPr lang="en-US"/>
              <a:t>5/8/18</a:t>
            </a:fld>
            <a:endParaRPr/>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3199CD-3E1B-4AE6-990F-76F925F5EA9F}" type="slidenum">
              <a:rPr/>
              <a:t>‹#›</a:t>
            </a:fld>
            <a:endParaRPr/>
          </a:p>
        </p:txBody>
      </p:sp>
    </p:spTree>
    <p:extLst>
      <p:ext uri="{BB962C8B-B14F-4D97-AF65-F5344CB8AC3E}">
        <p14:creationId xmlns:p14="http://schemas.microsoft.com/office/powerpoint/2010/main" val="42765798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a:gsLst>
            <a:gs pos="10000">
              <a:srgbClr val="06171C"/>
            </a:gs>
            <a:gs pos="100000">
              <a:srgbClr val="134251"/>
            </a:gs>
            <a:gs pos="65000">
              <a:srgbClr val="134251"/>
            </a:gs>
          </a:gsLst>
          <a:lin ang="13500000" scaled="0"/>
        </a:gradFill>
        <a:effectLst/>
      </p:bgPr>
    </p:bg>
    <p:spTree>
      <p:nvGrpSpPr>
        <p:cNvPr id="1" name=""/>
        <p:cNvGrpSpPr/>
        <p:nvPr/>
      </p:nvGrpSpPr>
      <p:grpSpPr>
        <a:xfrm>
          <a:off x="0" y="0"/>
          <a:ext cx="0" cy="0"/>
          <a:chOff x="0" y="0"/>
          <a:chExt cx="0" cy="0"/>
        </a:xfrm>
      </p:grpSpPr>
      <p:pic>
        <p:nvPicPr>
          <p:cNvPr id="9" name="Picture 8" descr="Large ocean wave"/>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 y="0"/>
            <a:ext cx="6551612" cy="6857942"/>
          </a:xfrm>
          <a:prstGeom prst="rect">
            <a:avLst/>
          </a:prstGeom>
        </p:spPr>
      </p:pic>
      <p:sp>
        <p:nvSpPr>
          <p:cNvPr id="8" name="Rectangle 7"/>
          <p:cNvSpPr/>
          <p:nvPr/>
        </p:nvSpPr>
        <p:spPr>
          <a:xfrm>
            <a:off x="6094411" y="0"/>
            <a:ext cx="457201" cy="6858000"/>
          </a:xfrm>
          <a:prstGeom prst="rect">
            <a:avLst/>
          </a:prstGeom>
          <a:solidFill>
            <a:srgbClr val="13425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7008813" y="1600200"/>
            <a:ext cx="4572001" cy="3733800"/>
          </a:xfrm>
        </p:spPr>
        <p:txBody>
          <a:bodyPr anchor="b">
            <a:normAutofit/>
          </a:bodyPr>
          <a:lstStyle>
            <a:lvl1pPr>
              <a:lnSpc>
                <a:spcPct val="80000"/>
              </a:lnSpc>
              <a:defRPr sz="5400">
                <a:solidFill>
                  <a:schemeClr val="tx1"/>
                </a:solidFill>
              </a:defRPr>
            </a:lvl1pPr>
          </a:lstStyle>
          <a:p>
            <a:r>
              <a:rPr lang="en-US"/>
              <a:t>Click to edit Master title style</a:t>
            </a:r>
            <a:endParaRPr/>
          </a:p>
        </p:txBody>
      </p:sp>
      <p:sp>
        <p:nvSpPr>
          <p:cNvPr id="3" name="Subtitle 2"/>
          <p:cNvSpPr>
            <a:spLocks noGrp="1"/>
          </p:cNvSpPr>
          <p:nvPr>
            <p:ph type="subTitle" idx="1"/>
          </p:nvPr>
        </p:nvSpPr>
        <p:spPr>
          <a:xfrm>
            <a:off x="7008813" y="5562599"/>
            <a:ext cx="4571999" cy="835025"/>
          </a:xfrm>
        </p:spPr>
        <p:txBody>
          <a:bodyPr>
            <a:normAutofit/>
          </a:bodyPr>
          <a:lstStyle>
            <a:lvl1pPr marL="0" indent="0" algn="l">
              <a:spcBef>
                <a:spcPts val="0"/>
              </a:spcBef>
              <a:buNone/>
              <a:defRPr sz="2000" cap="none"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Tree>
    <p:extLst>
      <p:ext uri="{BB962C8B-B14F-4D97-AF65-F5344CB8AC3E}">
        <p14:creationId xmlns:p14="http://schemas.microsoft.com/office/powerpoint/2010/main" val="949990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1" name="whoosh.wav"/>
          </p:stSnd>
        </p:sndAc>
      </p:transition>
    </mc:Choice>
    <mc:Fallback xmlns="">
      <p:transition spd="slow">
        <p:fade/>
        <p:sndAc>
          <p:stSnd>
            <p:snd r:embed="rId4" name="whoosh.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a:t>Add a footer</a:t>
            </a:r>
            <a:endParaRPr/>
          </a:p>
        </p:txBody>
      </p:sp>
      <p:sp>
        <p:nvSpPr>
          <p:cNvPr id="4" name="Date Placeholder 3"/>
          <p:cNvSpPr>
            <a:spLocks noGrp="1"/>
          </p:cNvSpPr>
          <p:nvPr>
            <p:ph type="dt" sz="half" idx="10"/>
          </p:nvPr>
        </p:nvSpPr>
        <p:spPr/>
        <p:txBody>
          <a:bodyPr/>
          <a:lstStyle/>
          <a:p>
            <a:fld id="{3A713B6B-E340-4FC0-A085-B71A4639D1AA}" type="datetime1">
              <a:rPr lang="en-US" smtClean="0"/>
              <a:t>5/8/18</a:t>
            </a:fld>
            <a:endParaRPr/>
          </a:p>
        </p:txBody>
      </p:sp>
      <p:sp>
        <p:nvSpPr>
          <p:cNvPr id="6" name="Slide Number Placeholder 5"/>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4600953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1" name="whoosh.wav"/>
          </p:stSnd>
        </p:sndAc>
      </p:transition>
    </mc:Choice>
    <mc:Fallback xmlns="">
      <p:transition spd="slow">
        <p:fade/>
        <p:sndAc>
          <p:stSnd>
            <p:snd r:embed="rId3" name="whoosh.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2412" y="609600"/>
            <a:ext cx="1981201" cy="5638800"/>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522412" y="609600"/>
            <a:ext cx="7391399" cy="56388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11"/>
          </p:nvPr>
        </p:nvSpPr>
        <p:spPr/>
        <p:txBody>
          <a:bodyPr/>
          <a:lstStyle/>
          <a:p>
            <a:r>
              <a:rPr lang="en-US"/>
              <a:t>Add a footer</a:t>
            </a:r>
            <a:endParaRPr/>
          </a:p>
        </p:txBody>
      </p:sp>
      <p:sp>
        <p:nvSpPr>
          <p:cNvPr id="4" name="Date Placeholder 3"/>
          <p:cNvSpPr>
            <a:spLocks noGrp="1"/>
          </p:cNvSpPr>
          <p:nvPr>
            <p:ph type="dt" sz="half" idx="10"/>
          </p:nvPr>
        </p:nvSpPr>
        <p:spPr/>
        <p:txBody>
          <a:bodyPr/>
          <a:lstStyle/>
          <a:p>
            <a:fld id="{FDCB42DF-42F7-4DF8-92F8-78154BDE12B4}" type="datetime1">
              <a:rPr lang="en-US" smtClean="0"/>
              <a:t>5/8/18</a:t>
            </a:fld>
            <a:endParaRPr/>
          </a:p>
        </p:txBody>
      </p:sp>
      <p:sp>
        <p:nvSpPr>
          <p:cNvPr id="6" name="Slide Number Placeholder 5"/>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40790354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1" name="whoosh.wav"/>
          </p:stSnd>
        </p:sndAc>
      </p:transition>
    </mc:Choice>
    <mc:Fallback xmlns="">
      <p:transition spd="slow">
        <p:fade/>
        <p:sndAc>
          <p:stSnd>
            <p:snd r:embed="rId3" name="whoosh.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lvl5pPr>
              <a:defRPr/>
            </a:lvl5pPr>
            <a:lvl6pPr>
              <a:defRPr/>
            </a:lvl6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Footer Placeholder 4"/>
          <p:cNvSpPr>
            <a:spLocks noGrp="1"/>
          </p:cNvSpPr>
          <p:nvPr>
            <p:ph type="ftr" sz="quarter" idx="11"/>
          </p:nvPr>
        </p:nvSpPr>
        <p:spPr>
          <a:xfrm>
            <a:off x="1979611" y="6400800"/>
            <a:ext cx="5954834" cy="276228"/>
          </a:xfrm>
        </p:spPr>
        <p:txBody>
          <a:bodyPr/>
          <a:lstStyle/>
          <a:p>
            <a:r>
              <a:rPr lang="en-US" dirty="0"/>
              <a:t>Add a footer</a:t>
            </a:r>
            <a:endParaRPr dirty="0"/>
          </a:p>
        </p:txBody>
      </p:sp>
      <p:sp>
        <p:nvSpPr>
          <p:cNvPr id="5" name="Date Placeholder 3"/>
          <p:cNvSpPr>
            <a:spLocks noGrp="1"/>
          </p:cNvSpPr>
          <p:nvPr>
            <p:ph type="dt" sz="half" idx="10"/>
          </p:nvPr>
        </p:nvSpPr>
        <p:spPr>
          <a:xfrm>
            <a:off x="8228011" y="6400800"/>
            <a:ext cx="1548659" cy="276228"/>
          </a:xfrm>
        </p:spPr>
        <p:txBody>
          <a:bodyPr/>
          <a:lstStyle/>
          <a:p>
            <a:fld id="{A43FAFC5-F11C-4205-99FD-FC66DAA2AE2D}" type="datetime1">
              <a:rPr lang="en-US" smtClean="0"/>
              <a:t>5/8/18</a:t>
            </a:fld>
            <a:endParaRPr/>
          </a:p>
        </p:txBody>
      </p:sp>
      <p:sp>
        <p:nvSpPr>
          <p:cNvPr id="6" name="Slide Number Placeholder 5"/>
          <p:cNvSpPr>
            <a:spLocks noGrp="1"/>
          </p:cNvSpPr>
          <p:nvPr>
            <p:ph type="sldNum" sz="quarter" idx="12"/>
          </p:nvPr>
        </p:nvSpPr>
        <p:spPr>
          <a:xfrm>
            <a:off x="10056811" y="6400800"/>
            <a:ext cx="1066802" cy="276228"/>
          </a:xfrm>
        </p:spPr>
        <p:txBody>
          <a:bodyPr/>
          <a:lstStyle/>
          <a:p>
            <a:fld id="{2A013F82-EE5E-44EE-A61D-E31C6657F26F}" type="slidenum">
              <a:rPr/>
              <a:t>‹#›</a:t>
            </a:fld>
            <a:endParaRPr/>
          </a:p>
        </p:txBody>
      </p:sp>
    </p:spTree>
    <p:extLst>
      <p:ext uri="{BB962C8B-B14F-4D97-AF65-F5344CB8AC3E}">
        <p14:creationId xmlns:p14="http://schemas.microsoft.com/office/powerpoint/2010/main" val="27382540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1" name="whoosh.wav"/>
          </p:stSnd>
        </p:sndAc>
      </p:transition>
    </mc:Choice>
    <mc:Fallback xmlns="">
      <p:transition spd="slow">
        <p:fade/>
        <p:sndAc>
          <p:stSnd>
            <p:snd r:embed="rId3" name="whoosh.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gradFill>
          <a:gsLst>
            <a:gs pos="10000">
              <a:srgbClr val="06171C"/>
            </a:gs>
            <a:gs pos="100000">
              <a:srgbClr val="134251"/>
            </a:gs>
            <a:gs pos="65000">
              <a:srgbClr val="134251"/>
            </a:gs>
          </a:gsLst>
          <a:lin ang="27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436812" y="1616074"/>
            <a:ext cx="7315198" cy="2727325"/>
          </a:xfrm>
        </p:spPr>
        <p:txBody>
          <a:bodyPr anchor="b">
            <a:normAutofit/>
          </a:bodyPr>
          <a:lstStyle>
            <a:lvl1pPr algn="l">
              <a:lnSpc>
                <a:spcPct val="80000"/>
              </a:lnSpc>
              <a:defRPr sz="4800" b="0" cap="none" baseline="0"/>
            </a:lvl1pPr>
          </a:lstStyle>
          <a:p>
            <a:r>
              <a:rPr lang="en-US"/>
              <a:t>Click to edit Master title style</a:t>
            </a:r>
            <a:endParaRPr/>
          </a:p>
        </p:txBody>
      </p:sp>
      <p:sp>
        <p:nvSpPr>
          <p:cNvPr id="3" name="Text Placeholder 2"/>
          <p:cNvSpPr>
            <a:spLocks noGrp="1"/>
          </p:cNvSpPr>
          <p:nvPr>
            <p:ph type="body" idx="1"/>
          </p:nvPr>
        </p:nvSpPr>
        <p:spPr>
          <a:xfrm>
            <a:off x="2436814" y="4495800"/>
            <a:ext cx="7315198" cy="1673225"/>
          </a:xfrm>
        </p:spPr>
        <p:txBody>
          <a:bodyPr anchor="t">
            <a:normAutofit/>
          </a:bodyPr>
          <a:lstStyle>
            <a:lvl1pPr marL="0" indent="0">
              <a:spcBef>
                <a:spcPts val="0"/>
              </a:spcBef>
              <a:buNone/>
              <a:defRPr sz="2400" cap="none"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Footer Placeholder 4"/>
          <p:cNvSpPr>
            <a:spLocks noGrp="1"/>
          </p:cNvSpPr>
          <p:nvPr>
            <p:ph type="ftr" sz="quarter" idx="11"/>
          </p:nvPr>
        </p:nvSpPr>
        <p:spPr/>
        <p:txBody>
          <a:bodyPr/>
          <a:lstStyle/>
          <a:p>
            <a:r>
              <a:rPr lang="en-US"/>
              <a:t>Add a footer</a:t>
            </a:r>
            <a:endParaRPr/>
          </a:p>
        </p:txBody>
      </p:sp>
      <p:sp>
        <p:nvSpPr>
          <p:cNvPr id="4" name="Date Placeholder 3"/>
          <p:cNvSpPr>
            <a:spLocks noGrp="1"/>
          </p:cNvSpPr>
          <p:nvPr>
            <p:ph type="dt" sz="half" idx="10"/>
          </p:nvPr>
        </p:nvSpPr>
        <p:spPr/>
        <p:txBody>
          <a:bodyPr/>
          <a:lstStyle/>
          <a:p>
            <a:fld id="{A43FAFC5-F11C-4205-99FD-FC66DAA2AE2D}" type="datetime1">
              <a:rPr lang="en-US" smtClean="0"/>
              <a:t>5/8/18</a:t>
            </a:fld>
            <a:endParaRPr/>
          </a:p>
        </p:txBody>
      </p:sp>
      <p:sp>
        <p:nvSpPr>
          <p:cNvPr id="6" name="Slide Number Placeholder 5"/>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17618133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1" name="whoosh.wav"/>
          </p:stSnd>
        </p:sndAc>
      </p:transition>
    </mc:Choice>
    <mc:Fallback xmlns="">
      <p:transition spd="slow">
        <p:fade/>
        <p:sndAc>
          <p:stSnd>
            <p:snd r:embed="rId3" name="whoosh.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979613" y="1828800"/>
            <a:ext cx="4419599" cy="4419600"/>
          </a:xfrm>
        </p:spPr>
        <p:txBody>
          <a:bodyPr>
            <a:normAutofit/>
          </a:bodyPr>
          <a:lstStyle>
            <a:lvl1pPr>
              <a:defRPr sz="2400"/>
            </a:lvl1pPr>
            <a:lvl2pPr>
              <a:defRPr sz="2000"/>
            </a:lvl2pPr>
            <a:lvl3pPr>
              <a:defRPr sz="1800"/>
            </a:lvl3pPr>
            <a:lvl4pPr>
              <a:defRPr sz="1600"/>
            </a:lvl4pPr>
            <a:lvl5pPr>
              <a:defRPr sz="1600"/>
            </a:lvl5pPr>
            <a:lvl6pPr marL="2057400">
              <a:defRPr sz="1600"/>
            </a:lvl6pPr>
            <a:lvl7pPr marL="2057400">
              <a:defRPr sz="1600"/>
            </a:lvl7pPr>
            <a:lvl8pPr marL="2057400">
              <a:defRPr sz="1600"/>
            </a:lvl8pPr>
            <a:lvl9pPr marL="2057400">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704015" y="1828800"/>
            <a:ext cx="4419600" cy="4419600"/>
          </a:xfrm>
        </p:spPr>
        <p:txBody>
          <a:bodyPr>
            <a:normAutofit/>
          </a:bodyPr>
          <a:lstStyle>
            <a:lvl1pPr>
              <a:defRPr sz="2400"/>
            </a:lvl1pPr>
            <a:lvl2pPr>
              <a:defRPr sz="2000"/>
            </a:lvl2pPr>
            <a:lvl3pPr>
              <a:defRPr sz="1800"/>
            </a:lvl3pPr>
            <a:lvl4pPr>
              <a:defRPr sz="1600"/>
            </a:lvl4pPr>
            <a:lvl5pPr>
              <a:defRPr sz="1600"/>
            </a:lvl5pPr>
            <a:lvl6pPr marL="2057400">
              <a:defRPr sz="1600"/>
            </a:lvl6pPr>
            <a:lvl7pPr marL="2057400">
              <a:defRPr sz="1600"/>
            </a:lvl7pPr>
            <a:lvl8pPr marL="2057400">
              <a:defRPr sz="1600"/>
            </a:lvl8pPr>
            <a:lvl9pPr marL="2057400">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Footer Placeholder 5"/>
          <p:cNvSpPr>
            <a:spLocks noGrp="1"/>
          </p:cNvSpPr>
          <p:nvPr>
            <p:ph type="ftr" sz="quarter" idx="11"/>
          </p:nvPr>
        </p:nvSpPr>
        <p:spPr/>
        <p:txBody>
          <a:bodyPr/>
          <a:lstStyle/>
          <a:p>
            <a:r>
              <a:rPr lang="en-US"/>
              <a:t>Add a footer</a:t>
            </a:r>
            <a:endParaRPr/>
          </a:p>
        </p:txBody>
      </p:sp>
      <p:sp>
        <p:nvSpPr>
          <p:cNvPr id="5" name="Date Placeholder 4"/>
          <p:cNvSpPr>
            <a:spLocks noGrp="1"/>
          </p:cNvSpPr>
          <p:nvPr>
            <p:ph type="dt" sz="half" idx="10"/>
          </p:nvPr>
        </p:nvSpPr>
        <p:spPr/>
        <p:txBody>
          <a:bodyPr/>
          <a:lstStyle/>
          <a:p>
            <a:fld id="{EFD82905-3DC5-49B9-B8B8-9D80D3609DB5}" type="datetime1">
              <a:rPr lang="en-US" smtClean="0"/>
              <a:t>5/8/18</a:t>
            </a:fld>
            <a:endParaRPr/>
          </a:p>
        </p:txBody>
      </p:sp>
      <p:sp>
        <p:nvSpPr>
          <p:cNvPr id="7" name="Slide Number Placeholder 6"/>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28253407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1" name="whoosh.wav"/>
          </p:stSnd>
        </p:sndAc>
      </p:transition>
    </mc:Choice>
    <mc:Fallback xmlns="">
      <p:transition spd="slow">
        <p:fade/>
        <p:sndAc>
          <p:stSnd>
            <p:snd r:embed="rId3" name="whoosh.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978022" y="1828800"/>
            <a:ext cx="4416552" cy="838200"/>
          </a:xfrm>
        </p:spPr>
        <p:txBody>
          <a:bodyPr anchor="ctr">
            <a:noAutofit/>
          </a:bodyPr>
          <a:lstStyle>
            <a:lvl1pPr marL="0" indent="0">
              <a:spcBef>
                <a:spcPts val="0"/>
              </a:spcBef>
              <a:buNone/>
              <a:defRPr sz="2400" b="0" cap="none"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978022" y="2743200"/>
            <a:ext cx="4416552" cy="3505200"/>
          </a:xfrm>
        </p:spPr>
        <p:txBody>
          <a:bodyPr>
            <a:normAutofit/>
          </a:bodyPr>
          <a:lstStyle>
            <a:lvl1pPr>
              <a:defRPr sz="2000"/>
            </a:lvl1pPr>
            <a:lvl2pPr>
              <a:defRPr sz="1800"/>
            </a:lvl2pPr>
            <a:lvl3pPr>
              <a:defRPr sz="1600"/>
            </a:lvl3pPr>
            <a:lvl4pPr>
              <a:defRPr sz="1400"/>
            </a:lvl4pPr>
            <a:lvl5pPr marL="2057400">
              <a:defRPr sz="1400"/>
            </a:lvl5pPr>
            <a:lvl6pPr marL="2057400">
              <a:defRPr sz="1400"/>
            </a:lvl6pPr>
            <a:lvl7pPr marL="2057400">
              <a:defRPr sz="1400"/>
            </a:lvl7pPr>
            <a:lvl8pPr marL="2057400">
              <a:defRPr sz="1400"/>
            </a:lvl8pPr>
            <a:lvl9pPr marL="2057400">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705472" y="1828800"/>
            <a:ext cx="4416552" cy="838200"/>
          </a:xfrm>
        </p:spPr>
        <p:txBody>
          <a:bodyPr anchor="ctr">
            <a:noAutofit/>
          </a:bodyPr>
          <a:lstStyle>
            <a:lvl1pPr marL="0" indent="0">
              <a:spcBef>
                <a:spcPts val="0"/>
              </a:spcBef>
              <a:buNone/>
              <a:defRPr sz="2400" b="0" cap="none"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705472" y="2743200"/>
            <a:ext cx="4416552" cy="3505200"/>
          </a:xfrm>
        </p:spPr>
        <p:txBody>
          <a:bodyPr>
            <a:normAutofit/>
          </a:bodyPr>
          <a:lstStyle>
            <a:lvl1pPr>
              <a:defRPr sz="2000"/>
            </a:lvl1pPr>
            <a:lvl2pPr>
              <a:defRPr sz="1800"/>
            </a:lvl2pPr>
            <a:lvl3pPr>
              <a:defRPr sz="1600"/>
            </a:lvl3pPr>
            <a:lvl4pPr>
              <a:defRPr sz="1400"/>
            </a:lvl4pPr>
            <a:lvl5pPr marL="2057400">
              <a:defRPr sz="1400"/>
            </a:lvl5pPr>
            <a:lvl6pPr marL="2057400">
              <a:defRPr sz="1400"/>
            </a:lvl6pPr>
            <a:lvl7pPr marL="2057400">
              <a:defRPr sz="1400"/>
            </a:lvl7pPr>
            <a:lvl8pPr marL="2057400">
              <a:defRPr sz="1400"/>
            </a:lvl8pPr>
            <a:lvl9pPr marL="2057400">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Footer Placeholder 7"/>
          <p:cNvSpPr>
            <a:spLocks noGrp="1"/>
          </p:cNvSpPr>
          <p:nvPr>
            <p:ph type="ftr" sz="quarter" idx="11"/>
          </p:nvPr>
        </p:nvSpPr>
        <p:spPr/>
        <p:txBody>
          <a:bodyPr/>
          <a:lstStyle/>
          <a:p>
            <a:r>
              <a:rPr lang="en-US"/>
              <a:t>Add a footer</a:t>
            </a:r>
            <a:endParaRPr/>
          </a:p>
        </p:txBody>
      </p:sp>
      <p:sp>
        <p:nvSpPr>
          <p:cNvPr id="7" name="Date Placeholder 6"/>
          <p:cNvSpPr>
            <a:spLocks noGrp="1"/>
          </p:cNvSpPr>
          <p:nvPr>
            <p:ph type="dt" sz="half" idx="10"/>
          </p:nvPr>
        </p:nvSpPr>
        <p:spPr/>
        <p:txBody>
          <a:bodyPr/>
          <a:lstStyle/>
          <a:p>
            <a:fld id="{59825298-A6F6-4AF2-832C-941EFA52AF9B}" type="datetime1">
              <a:rPr lang="en-US" smtClean="0"/>
              <a:t>5/8/18</a:t>
            </a:fld>
            <a:endParaRPr/>
          </a:p>
        </p:txBody>
      </p:sp>
      <p:sp>
        <p:nvSpPr>
          <p:cNvPr id="9" name="Slide Number Placeholder 8"/>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42084195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1" name="whoosh.wav"/>
          </p:stSnd>
        </p:sndAc>
      </p:transition>
    </mc:Choice>
    <mc:Fallback xmlns="">
      <p:transition spd="slow">
        <p:fade/>
        <p:sndAc>
          <p:stSnd>
            <p:snd r:embed="rId3" name="whoosh.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4" name="Footer Placeholder 3"/>
          <p:cNvSpPr>
            <a:spLocks noGrp="1"/>
          </p:cNvSpPr>
          <p:nvPr>
            <p:ph type="ftr" sz="quarter" idx="11"/>
          </p:nvPr>
        </p:nvSpPr>
        <p:spPr/>
        <p:txBody>
          <a:bodyPr/>
          <a:lstStyle/>
          <a:p>
            <a:r>
              <a:rPr lang="en-US"/>
              <a:t>Add a footer</a:t>
            </a:r>
            <a:endParaRPr/>
          </a:p>
        </p:txBody>
      </p:sp>
      <p:sp>
        <p:nvSpPr>
          <p:cNvPr id="3" name="Date Placeholder 2"/>
          <p:cNvSpPr>
            <a:spLocks noGrp="1"/>
          </p:cNvSpPr>
          <p:nvPr>
            <p:ph type="dt" sz="half" idx="10"/>
          </p:nvPr>
        </p:nvSpPr>
        <p:spPr/>
        <p:txBody>
          <a:bodyPr/>
          <a:lstStyle/>
          <a:p>
            <a:fld id="{91EE3D8C-3438-4368-AD19-D5CB0C52B1DD}" type="datetime1">
              <a:rPr lang="en-US" smtClean="0"/>
              <a:t>5/8/18</a:t>
            </a:fld>
            <a:endParaRPr/>
          </a:p>
        </p:txBody>
      </p:sp>
      <p:sp>
        <p:nvSpPr>
          <p:cNvPr id="5" name="Slide Number Placeholder 4"/>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16266314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1" name="whoosh.wav"/>
          </p:stSnd>
        </p:sndAc>
      </p:transition>
    </mc:Choice>
    <mc:Fallback xmlns="">
      <p:transition spd="slow">
        <p:fade/>
        <p:sndAc>
          <p:stSnd>
            <p:snd r:embed="rId3" name="whoosh.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pic>
        <p:nvPicPr>
          <p:cNvPr id="6" name="Picture 5" descr="Large ocean wave (semitransparent)" title="Ocean Wave"/>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56"/>
            <a:ext cx="12188824" cy="6857887"/>
          </a:xfrm>
          <a:prstGeom prst="rect">
            <a:avLst/>
          </a:prstGeom>
        </p:spPr>
      </p:pic>
      <p:sp>
        <p:nvSpPr>
          <p:cNvPr id="3" name="Footer Placeholder 2"/>
          <p:cNvSpPr>
            <a:spLocks noGrp="1"/>
          </p:cNvSpPr>
          <p:nvPr>
            <p:ph type="ftr" sz="quarter" idx="11"/>
          </p:nvPr>
        </p:nvSpPr>
        <p:spPr/>
        <p:txBody>
          <a:bodyPr/>
          <a:lstStyle/>
          <a:p>
            <a:r>
              <a:rPr lang="en-US"/>
              <a:t>Add a footer</a:t>
            </a:r>
            <a:endParaRPr/>
          </a:p>
        </p:txBody>
      </p:sp>
      <p:sp>
        <p:nvSpPr>
          <p:cNvPr id="2" name="Date Placeholder 1"/>
          <p:cNvSpPr>
            <a:spLocks noGrp="1"/>
          </p:cNvSpPr>
          <p:nvPr>
            <p:ph type="dt" sz="half" idx="10"/>
          </p:nvPr>
        </p:nvSpPr>
        <p:spPr/>
        <p:txBody>
          <a:bodyPr/>
          <a:lstStyle/>
          <a:p>
            <a:fld id="{5A41D785-D6D8-40F1-B2DD-0E2019A27A22}" type="datetime1">
              <a:rPr lang="en-US" smtClean="0"/>
              <a:t>5/8/18</a:t>
            </a:fld>
            <a:endParaRPr/>
          </a:p>
        </p:txBody>
      </p:sp>
      <p:sp>
        <p:nvSpPr>
          <p:cNvPr id="4" name="Slide Number Placeholder 3"/>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36075401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1" name="whoosh.wav"/>
          </p:stSnd>
        </p:sndAc>
      </p:transition>
    </mc:Choice>
    <mc:Fallback xmlns="">
      <p:transition spd="slow">
        <p:fade/>
        <p:sndAc>
          <p:stSnd>
            <p:snd r:embed="rId4" name="whoosh.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9613" y="588963"/>
            <a:ext cx="3657600" cy="2840037"/>
          </a:xfrm>
        </p:spPr>
        <p:txBody>
          <a:bodyPr anchor="b">
            <a:noAutofit/>
          </a:bodyPr>
          <a:lstStyle>
            <a:lvl1pPr algn="l">
              <a:lnSpc>
                <a:spcPct val="80000"/>
              </a:lnSpc>
              <a:defRPr sz="3600" b="0">
                <a:solidFill>
                  <a:schemeClr val="tx1"/>
                </a:solidFill>
              </a:defRPr>
            </a:lvl1pPr>
          </a:lstStyle>
          <a:p>
            <a:r>
              <a:rPr lang="en-US"/>
              <a:t>Click to edit Master title style</a:t>
            </a:r>
            <a:endParaRPr/>
          </a:p>
        </p:txBody>
      </p:sp>
      <p:sp>
        <p:nvSpPr>
          <p:cNvPr id="3" name="Content Placeholder 2"/>
          <p:cNvSpPr>
            <a:spLocks noGrp="1"/>
          </p:cNvSpPr>
          <p:nvPr>
            <p:ph idx="1"/>
          </p:nvPr>
        </p:nvSpPr>
        <p:spPr>
          <a:xfrm>
            <a:off x="6094414" y="588963"/>
            <a:ext cx="5486400" cy="5580061"/>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1979613" y="3581399"/>
            <a:ext cx="3657600" cy="2587625"/>
          </a:xfrm>
        </p:spPr>
        <p:txBody>
          <a:bodyPr>
            <a:normAutofit/>
          </a:bodyPr>
          <a:lstStyle>
            <a:lvl1pPr marL="0" indent="0">
              <a:lnSpc>
                <a:spcPct val="110000"/>
              </a:lnSpc>
              <a:spcBef>
                <a:spcPts val="12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p>
            <a:r>
              <a:rPr lang="en-US"/>
              <a:t>Add a footer</a:t>
            </a:r>
            <a:endParaRPr/>
          </a:p>
        </p:txBody>
      </p:sp>
      <p:sp>
        <p:nvSpPr>
          <p:cNvPr id="5" name="Date Placeholder 4"/>
          <p:cNvSpPr>
            <a:spLocks noGrp="1"/>
          </p:cNvSpPr>
          <p:nvPr>
            <p:ph type="dt" sz="half" idx="10"/>
          </p:nvPr>
        </p:nvSpPr>
        <p:spPr/>
        <p:txBody>
          <a:bodyPr/>
          <a:lstStyle/>
          <a:p>
            <a:fld id="{C05A9A06-02F9-41CB-8208-185A65D60B96}" type="datetime1">
              <a:rPr lang="en-US" smtClean="0"/>
              <a:t>5/8/18</a:t>
            </a:fld>
            <a:endParaRPr/>
          </a:p>
        </p:txBody>
      </p:sp>
      <p:sp>
        <p:nvSpPr>
          <p:cNvPr id="7" name="Slide Number Placeholder 6"/>
          <p:cNvSpPr>
            <a:spLocks noGrp="1"/>
          </p:cNvSpPr>
          <p:nvPr>
            <p:ph type="sldNum" sz="quarter" idx="12"/>
          </p:nvPr>
        </p:nvSpPr>
        <p:spPr/>
        <p:txBody>
          <a:bodyPr/>
          <a:lstStyle/>
          <a:p>
            <a:fld id="{2A013F82-EE5E-44EE-A61D-E31C6657F26F}" type="slidenum">
              <a:rPr/>
              <a:t>‹#›</a:t>
            </a:fld>
            <a:endParaRPr/>
          </a:p>
        </p:txBody>
      </p:sp>
    </p:spTree>
    <p:extLst>
      <p:ext uri="{BB962C8B-B14F-4D97-AF65-F5344CB8AC3E}">
        <p14:creationId xmlns:p14="http://schemas.microsoft.com/office/powerpoint/2010/main" val="25449815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1" name="whoosh.wav"/>
          </p:stSnd>
        </p:sndAc>
      </p:transition>
    </mc:Choice>
    <mc:Fallback xmlns="">
      <p:transition spd="slow">
        <p:fade/>
        <p:sndAc>
          <p:stSnd>
            <p:snd r:embed="rId3" name="whoosh.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79613" y="588963"/>
            <a:ext cx="3657600" cy="2840038"/>
          </a:xfrm>
        </p:spPr>
        <p:txBody>
          <a:bodyPr anchor="b">
            <a:normAutofit/>
          </a:bodyPr>
          <a:lstStyle>
            <a:lvl1pPr algn="l">
              <a:lnSpc>
                <a:spcPct val="80000"/>
              </a:lnSpc>
              <a:defRPr sz="3600" b="0" i="0" baseline="0">
                <a:solidFill>
                  <a:schemeClr val="tx1"/>
                </a:solidFill>
              </a:defRPr>
            </a:lvl1pPr>
          </a:lstStyle>
          <a:p>
            <a:r>
              <a:rPr lang="en-US"/>
              <a:t>Click to edit Master title style</a:t>
            </a:r>
            <a:endParaRPr/>
          </a:p>
        </p:txBody>
      </p:sp>
      <p:sp>
        <p:nvSpPr>
          <p:cNvPr id="8" name="Rectangle 7"/>
          <p:cNvSpPr/>
          <p:nvPr/>
        </p:nvSpPr>
        <p:spPr>
          <a:xfrm>
            <a:off x="6094461" y="588963"/>
            <a:ext cx="5486352" cy="5580062"/>
          </a:xfrm>
          <a:prstGeom prst="rect">
            <a:avLst/>
          </a:prstGeom>
          <a:solidFill>
            <a:srgbClr val="1B5D7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 name="Picture Placeholder 2" descr="An empty placeholder to add an image. Click on the placeholder and select the image that you wish to add"/>
          <p:cNvSpPr>
            <a:spLocks noGrp="1"/>
          </p:cNvSpPr>
          <p:nvPr>
            <p:ph type="pic" idx="1"/>
          </p:nvPr>
        </p:nvSpPr>
        <p:spPr>
          <a:xfrm>
            <a:off x="6307494" y="805658"/>
            <a:ext cx="5060286" cy="5146672"/>
          </a:xfrm>
          <a:solidFill>
            <a:schemeClr val="bg2"/>
          </a:solidFill>
        </p:spPr>
        <p:txBody>
          <a:bodyP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4" name="Text Placeholder 3"/>
          <p:cNvSpPr>
            <a:spLocks noGrp="1"/>
          </p:cNvSpPr>
          <p:nvPr>
            <p:ph type="body" sz="half" idx="2"/>
          </p:nvPr>
        </p:nvSpPr>
        <p:spPr>
          <a:xfrm>
            <a:off x="1979613" y="3581399"/>
            <a:ext cx="3657600" cy="2587625"/>
          </a:xfrm>
        </p:spPr>
        <p:txBody>
          <a:bodyPr>
            <a:normAutofit/>
          </a:bodyPr>
          <a:lstStyle>
            <a:lvl1pPr marL="0" indent="0">
              <a:lnSpc>
                <a:spcPct val="110000"/>
              </a:lnSpc>
              <a:spcBef>
                <a:spcPts val="12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6" name="Footer Placeholder 5"/>
          <p:cNvSpPr>
            <a:spLocks noGrp="1"/>
          </p:cNvSpPr>
          <p:nvPr>
            <p:ph type="ftr" sz="quarter" idx="11"/>
          </p:nvPr>
        </p:nvSpPr>
        <p:spPr/>
        <p:txBody>
          <a:bodyPr/>
          <a:lstStyle/>
          <a:p>
            <a:r>
              <a:rPr lang="en-US"/>
              <a:t>Add a footer</a:t>
            </a:r>
            <a:endParaRPr/>
          </a:p>
        </p:txBody>
      </p:sp>
      <p:sp>
        <p:nvSpPr>
          <p:cNvPr id="5" name="Date Placeholder 4"/>
          <p:cNvSpPr>
            <a:spLocks noGrp="1"/>
          </p:cNvSpPr>
          <p:nvPr>
            <p:ph type="dt" sz="half" idx="10"/>
          </p:nvPr>
        </p:nvSpPr>
        <p:spPr/>
        <p:txBody>
          <a:bodyPr/>
          <a:lstStyle/>
          <a:p>
            <a:fld id="{3E2E051B-B340-4A72-AC7D-8FDFBF03EE12}" type="datetime1">
              <a:rPr lang="en-US" smtClean="0"/>
              <a:t>5/8/18</a:t>
            </a:fld>
            <a:endParaRPr/>
          </a:p>
        </p:txBody>
      </p:sp>
      <p:sp>
        <p:nvSpPr>
          <p:cNvPr id="7" name="Slide Number Placeholder 6"/>
          <p:cNvSpPr>
            <a:spLocks noGrp="1"/>
          </p:cNvSpPr>
          <p:nvPr>
            <p:ph type="sldNum" sz="quarter" idx="12"/>
          </p:nvPr>
        </p:nvSpPr>
        <p:spPr/>
        <p:txBody>
          <a:bodyPr/>
          <a:lstStyle/>
          <a:p>
            <a:fld id="{2A013F82-EE5E-44EE-A61D-E31C6657F26F}" type="slidenum">
              <a:rPr/>
              <a:pPr/>
              <a:t>‹#›</a:t>
            </a:fld>
            <a:endParaRPr/>
          </a:p>
        </p:txBody>
      </p:sp>
    </p:spTree>
    <p:extLst>
      <p:ext uri="{BB962C8B-B14F-4D97-AF65-F5344CB8AC3E}">
        <p14:creationId xmlns:p14="http://schemas.microsoft.com/office/powerpoint/2010/main" val="22491721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1" name="whoosh.wav"/>
          </p:stSnd>
        </p:sndAc>
      </p:transition>
    </mc:Choice>
    <mc:Fallback xmlns="">
      <p:transition spd="slow">
        <p:fade/>
        <p:sndAc>
          <p:stSnd>
            <p:snd r:embed="rId3" name="whoosh.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
              <a:srgbClr val="06171C"/>
            </a:gs>
            <a:gs pos="100000">
              <a:srgbClr val="134251"/>
            </a:gs>
            <a:gs pos="65000">
              <a:srgbClr val="134251"/>
            </a:gs>
          </a:gsLst>
          <a:lin ang="8100000" scaled="1"/>
          <a:tileRect/>
        </a:gradFill>
        <a:effectLst/>
      </p:bgPr>
    </p:bg>
    <p:spTree>
      <p:nvGrpSpPr>
        <p:cNvPr id="1" name=""/>
        <p:cNvGrpSpPr/>
        <p:nvPr/>
      </p:nvGrpSpPr>
      <p:grpSpPr>
        <a:xfrm>
          <a:off x="0" y="0"/>
          <a:ext cx="0" cy="0"/>
          <a:chOff x="0" y="0"/>
          <a:chExt cx="0" cy="0"/>
        </a:xfrm>
      </p:grpSpPr>
      <p:pic>
        <p:nvPicPr>
          <p:cNvPr id="7" name="Picture 6" descr="Large ocean wave (semitransparent)" title="Ocean Wav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 y="56"/>
            <a:ext cx="12188824" cy="6857887"/>
          </a:xfrm>
          <a:prstGeom prst="rect">
            <a:avLst/>
          </a:prstGeom>
        </p:spPr>
      </p:pic>
      <p:pic>
        <p:nvPicPr>
          <p:cNvPr id="10" name="Picture 9" descr="Large ocean wave"/>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1" y="0"/>
            <a:ext cx="1234758" cy="6857942"/>
          </a:xfrm>
          <a:prstGeom prst="rect">
            <a:avLst/>
          </a:prstGeom>
        </p:spPr>
      </p:pic>
      <p:sp>
        <p:nvSpPr>
          <p:cNvPr id="9" name="Rectangle 8"/>
          <p:cNvSpPr/>
          <p:nvPr/>
        </p:nvSpPr>
        <p:spPr>
          <a:xfrm>
            <a:off x="1006156" y="0"/>
            <a:ext cx="228601" cy="6858000"/>
          </a:xfrm>
          <a:prstGeom prst="rect">
            <a:avLst/>
          </a:prstGeom>
          <a:solidFill>
            <a:srgbClr val="13425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979612" y="381000"/>
            <a:ext cx="9144001" cy="1219200"/>
          </a:xfrm>
          <a:prstGeom prst="rect">
            <a:avLst/>
          </a:prstGeom>
        </p:spPr>
        <p:txBody>
          <a:bodyPr vert="horz" lIns="91440" tIns="45720" rIns="91440" bIns="45720" rtlCol="0" anchor="b">
            <a:normAutofit/>
          </a:bodyPr>
          <a:lstStyle/>
          <a:p>
            <a:r>
              <a:rPr lang="en-US"/>
              <a:t>Click to edit Master title style</a:t>
            </a:r>
            <a:endParaRPr/>
          </a:p>
        </p:txBody>
      </p:sp>
      <p:sp>
        <p:nvSpPr>
          <p:cNvPr id="3" name="Text Placeholder 2"/>
          <p:cNvSpPr>
            <a:spLocks noGrp="1"/>
          </p:cNvSpPr>
          <p:nvPr>
            <p:ph type="body" idx="1"/>
          </p:nvPr>
        </p:nvSpPr>
        <p:spPr>
          <a:xfrm>
            <a:off x="1979612" y="1828800"/>
            <a:ext cx="9144001" cy="44196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Footer Placeholder 4"/>
          <p:cNvSpPr>
            <a:spLocks noGrp="1"/>
          </p:cNvSpPr>
          <p:nvPr>
            <p:ph type="ftr" sz="quarter" idx="3"/>
          </p:nvPr>
        </p:nvSpPr>
        <p:spPr>
          <a:xfrm>
            <a:off x="1979611" y="6400800"/>
            <a:ext cx="5954834" cy="276228"/>
          </a:xfrm>
          <a:prstGeom prst="rect">
            <a:avLst/>
          </a:prstGeom>
        </p:spPr>
        <p:txBody>
          <a:bodyPr vert="horz" lIns="91440" tIns="45720" rIns="91440" bIns="45720" rtlCol="0" anchor="ctr"/>
          <a:lstStyle>
            <a:lvl1pPr algn="l">
              <a:defRPr sz="1100">
                <a:solidFill>
                  <a:schemeClr val="tx1">
                    <a:tint val="75000"/>
                  </a:schemeClr>
                </a:solidFill>
              </a:defRPr>
            </a:lvl1pPr>
          </a:lstStyle>
          <a:p>
            <a:r>
              <a:rPr lang="en-US"/>
              <a:t>Add a footer</a:t>
            </a:r>
            <a:endParaRPr lang="en-US" dirty="0"/>
          </a:p>
        </p:txBody>
      </p:sp>
      <p:sp>
        <p:nvSpPr>
          <p:cNvPr id="4" name="Date Placeholder 3"/>
          <p:cNvSpPr>
            <a:spLocks noGrp="1"/>
          </p:cNvSpPr>
          <p:nvPr>
            <p:ph type="dt" sz="half" idx="2"/>
          </p:nvPr>
        </p:nvSpPr>
        <p:spPr>
          <a:xfrm>
            <a:off x="8228011" y="6400800"/>
            <a:ext cx="1548659" cy="276228"/>
          </a:xfrm>
          <a:prstGeom prst="rect">
            <a:avLst/>
          </a:prstGeom>
        </p:spPr>
        <p:txBody>
          <a:bodyPr vert="horz" lIns="91440" tIns="45720" rIns="91440" bIns="45720" rtlCol="0" anchor="ctr"/>
          <a:lstStyle>
            <a:lvl1pPr algn="r">
              <a:defRPr sz="1100">
                <a:solidFill>
                  <a:schemeClr val="tx1">
                    <a:tint val="75000"/>
                  </a:schemeClr>
                </a:solidFill>
              </a:defRPr>
            </a:lvl1pPr>
          </a:lstStyle>
          <a:p>
            <a:fld id="{6B85D658-8C58-46F3-AA54-0ED74F8B4CDC}" type="datetime1">
              <a:rPr lang="en-US" smtClean="0"/>
              <a:pPr/>
              <a:t>5/8/18</a:t>
            </a:fld>
            <a:endParaRPr lang="en-US" dirty="0"/>
          </a:p>
        </p:txBody>
      </p:sp>
      <p:sp>
        <p:nvSpPr>
          <p:cNvPr id="6" name="Slide Number Placeholder 5"/>
          <p:cNvSpPr>
            <a:spLocks noGrp="1"/>
          </p:cNvSpPr>
          <p:nvPr>
            <p:ph type="sldNum" sz="quarter" idx="4"/>
          </p:nvPr>
        </p:nvSpPr>
        <p:spPr>
          <a:xfrm>
            <a:off x="10056811" y="6400800"/>
            <a:ext cx="1066802" cy="276228"/>
          </a:xfrm>
          <a:prstGeom prst="rect">
            <a:avLst/>
          </a:prstGeom>
        </p:spPr>
        <p:txBody>
          <a:bodyPr vert="horz" lIns="91440" tIns="45720" rIns="91440" bIns="45720" rtlCol="0" anchor="ctr"/>
          <a:lstStyle>
            <a:lvl1pPr algn="r">
              <a:defRPr sz="1100">
                <a:solidFill>
                  <a:schemeClr val="tx1">
                    <a:tint val="75000"/>
                  </a:schemeClr>
                </a:solidFill>
              </a:defRPr>
            </a:lvl1pPr>
          </a:lstStyle>
          <a:p>
            <a:fld id="{2A013F82-EE5E-44EE-A61D-E31C6657F26F}" type="slidenum">
              <a:rPr lang="en-US" smtClean="0"/>
              <a:pPr/>
              <a:t>‹#›</a:t>
            </a:fld>
            <a:endParaRPr lang="en-US"/>
          </a:p>
        </p:txBody>
      </p:sp>
    </p:spTree>
    <p:extLst>
      <p:ext uri="{BB962C8B-B14F-4D97-AF65-F5344CB8AC3E}">
        <p14:creationId xmlns:p14="http://schemas.microsoft.com/office/powerpoint/2010/main" val="1403059996"/>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13" name="whoosh.wav"/>
          </p:stSnd>
        </p:sndAc>
      </p:transition>
    </mc:Choice>
    <mc:Fallback xmlns="">
      <p:transition spd="slow">
        <p:fade/>
        <p:sndAc>
          <p:stSnd>
            <p:snd r:embed="rId16" name="whoosh.wav"/>
          </p:stSnd>
        </p:sndAc>
      </p:transition>
    </mc:Fallback>
  </mc:AlternateConten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3838" indent="-223838" algn="l" defTabSz="914400" rtl="0" eaLnBrk="1" latinLnBrk="0" hangingPunct="1">
        <a:lnSpc>
          <a:spcPct val="90000"/>
        </a:lnSpc>
        <a:spcBef>
          <a:spcPts val="1800"/>
        </a:spcBef>
        <a:buSzPct val="80000"/>
        <a:buFont typeface="Arial"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600"/>
        </a:spcBef>
        <a:buSzPct val="80000"/>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600"/>
        </a:spcBef>
        <a:buSzPct val="80000"/>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600"/>
        </a:spcBef>
        <a:buSzPct val="80000"/>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600"/>
        </a:spcBef>
        <a:buSzPct val="80000"/>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600"/>
        </a:spcBef>
        <a:buSzPct val="80000"/>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600"/>
        </a:spcBef>
        <a:buSzPct val="80000"/>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600"/>
        </a:spcBef>
        <a:buSzPct val="80000"/>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600"/>
        </a:spcBef>
        <a:buSzPct val="80000"/>
        <a:buFont typeface="Arial"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839" userDrawn="1">
          <p15:clr>
            <a:srgbClr val="F26B43"/>
          </p15:clr>
        </p15:guide>
        <p15:guide id="2"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0.xml.rels><?xml version="1.0" encoding="UTF-8" standalone="yes"?>
<Relationships xmlns="http://schemas.openxmlformats.org/package/2006/relationships"><Relationship Id="rId8" Type="http://schemas.openxmlformats.org/officeDocument/2006/relationships/image" Target="../media/image8.tiff"/><Relationship Id="rId3" Type="http://schemas.openxmlformats.org/officeDocument/2006/relationships/image" Target="../media/image13.tiff"/><Relationship Id="rId7"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6.tiff"/><Relationship Id="rId11" Type="http://schemas.openxmlformats.org/officeDocument/2006/relationships/audio" Target="../media/audio1.wav"/><Relationship Id="rId5" Type="http://schemas.openxmlformats.org/officeDocument/2006/relationships/image" Target="../media/image15.tiff"/><Relationship Id="rId10" Type="http://schemas.openxmlformats.org/officeDocument/2006/relationships/slide" Target="slide9.xml"/><Relationship Id="rId4" Type="http://schemas.openxmlformats.org/officeDocument/2006/relationships/image" Target="../media/image14.tiff"/><Relationship Id="rId9"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xKzqLdkuj6I" TargetMode="External"/><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slide" Target="slide10.xml"/><Relationship Id="rId5" Type="http://schemas.openxmlformats.org/officeDocument/2006/relationships/slide" Target="slide12.xml"/><Relationship Id="rId4" Type="http://schemas.openxmlformats.org/officeDocument/2006/relationships/image" Target="../media/image17.tiff"/></Relationships>
</file>

<file path=ppt/slides/_rels/slide12.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image" Target="../media/image18.tiff"/><Relationship Id="rId7" Type="http://schemas.openxmlformats.org/officeDocument/2006/relationships/slide" Target="slide13.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8.tiff"/><Relationship Id="rId5" Type="http://schemas.openxmlformats.org/officeDocument/2006/relationships/slide" Target="slide2.xml"/><Relationship Id="rId4" Type="http://schemas.openxmlformats.org/officeDocument/2006/relationships/image" Target="../media/image19.tiff"/><Relationship Id="rId9"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12.xml"/><Relationship Id="rId5" Type="http://schemas.openxmlformats.org/officeDocument/2006/relationships/slide" Target="slide14.xml"/><Relationship Id="rId4" Type="http://schemas.openxmlformats.org/officeDocument/2006/relationships/image" Target="../media/image8.tiff"/></Relationships>
</file>

<file path=ppt/slides/_rels/slide14.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hyperlink" Target="https://www.cleanwater.org/problem-marine-plastic-pollution" TargetMode="External"/><Relationship Id="rId7" Type="http://schemas.openxmlformats.org/officeDocument/2006/relationships/hyperlink" Target="https://www.theoceancleanup.com/" TargetMode="External"/><Relationship Id="rId12"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hyperlink" Target="http://www.trendingpackaging.com/the-most-common-eco-friendly-alternatives-for-plastic-packaging/" TargetMode="External"/><Relationship Id="rId11" Type="http://schemas.openxmlformats.org/officeDocument/2006/relationships/slide" Target="slide13.xml"/><Relationship Id="rId5" Type="http://schemas.openxmlformats.org/officeDocument/2006/relationships/hyperlink" Target="https://science.howstuffworks.com/environmental/green-tech/sustainable/5-plastic-substitutes.htm" TargetMode="External"/><Relationship Id="rId10" Type="http://schemas.openxmlformats.org/officeDocument/2006/relationships/slide" Target="slide15.xml"/><Relationship Id="rId4" Type="http://schemas.openxmlformats.org/officeDocument/2006/relationships/hyperlink" Target="https://www.worldanimalprotection.us.org/news/how-plastic-pollution-affecting-seals-and-other-marine-life" TargetMode="External"/><Relationship Id="rId9" Type="http://schemas.openxmlformats.org/officeDocument/2006/relationships/image" Target="../media/image8.tiff"/></Relationships>
</file>

<file path=ppt/slides/_rels/slide15.xml.rels><?xml version="1.0" encoding="UTF-8" standalone="yes"?>
<Relationships xmlns="http://schemas.openxmlformats.org/package/2006/relationships"><Relationship Id="rId8" Type="http://schemas.openxmlformats.org/officeDocument/2006/relationships/image" Target="../media/image8.tiff"/><Relationship Id="rId3" Type="http://schemas.openxmlformats.org/officeDocument/2006/relationships/hyperlink" Target="http://ocean.si.edu/ocean-news/how-you-can-help-ocean" TargetMode="External"/><Relationship Id="rId7"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hyperlink" Target="https://www.independent.co.uk/environment/plastic-pollution-turtles-dying-oceans-worldwide-tangled-waste-study-a8107616.html" TargetMode="External"/><Relationship Id="rId5" Type="http://schemas.openxmlformats.org/officeDocument/2006/relationships/hyperlink" Target="https://www.biologicaldiversity.org/campaigns/ocean_plastics/" TargetMode="External"/><Relationship Id="rId10" Type="http://schemas.openxmlformats.org/officeDocument/2006/relationships/audio" Target="../media/audio1.wav"/><Relationship Id="rId4" Type="http://schemas.openxmlformats.org/officeDocument/2006/relationships/hyperlink" Target="https://www.statista.com/chart/12211/the-countries-polluting-the-oceans-the-most/" TargetMode="External"/><Relationship Id="rId9" Type="http://schemas.openxmlformats.org/officeDocument/2006/relationships/slide" Target="slide14.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slide" Target="slide7.xml"/><Relationship Id="rId3" Type="http://schemas.openxmlformats.org/officeDocument/2006/relationships/slide" Target="slide3.xml"/><Relationship Id="rId7" Type="http://schemas.openxmlformats.org/officeDocument/2006/relationships/slide" Target="slide4.xml"/><Relationship Id="rId12" Type="http://schemas.openxmlformats.org/officeDocument/2006/relationships/slide" Target="slide14.xml"/><Relationship Id="rId2" Type="http://schemas.openxmlformats.org/officeDocument/2006/relationships/audio" Target="../media/audio1.wav"/><Relationship Id="rId16"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slide" Target="slide6.xml"/><Relationship Id="rId5" Type="http://schemas.openxmlformats.org/officeDocument/2006/relationships/slide" Target="slide8.xml"/><Relationship Id="rId15" Type="http://schemas.openxmlformats.org/officeDocument/2006/relationships/slide" Target="slide1.xml"/><Relationship Id="rId10" Type="http://schemas.openxmlformats.org/officeDocument/2006/relationships/image" Target="../media/image7.png"/><Relationship Id="rId4" Type="http://schemas.openxmlformats.org/officeDocument/2006/relationships/image" Target="../media/image4.png"/><Relationship Id="rId9" Type="http://schemas.openxmlformats.org/officeDocument/2006/relationships/slide" Target="slide12.xml"/><Relationship Id="rId14" Type="http://schemas.openxmlformats.org/officeDocument/2006/relationships/slide" Target="slide13.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slide" Target="slide4.xml"/><Relationship Id="rId4" Type="http://schemas.openxmlformats.org/officeDocument/2006/relationships/image" Target="../media/image8.tiff"/></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slide" Target="slide3.xml"/><Relationship Id="rId5" Type="http://schemas.openxmlformats.org/officeDocument/2006/relationships/slide" Target="slide5.xml"/><Relationship Id="rId4" Type="http://schemas.openxmlformats.org/officeDocument/2006/relationships/image" Target="../media/image8.tiff"/></Relationships>
</file>

<file path=ppt/slides/_rels/slide5.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9.tiff"/><Relationship Id="rId7" Type="http://schemas.openxmlformats.org/officeDocument/2006/relationships/slide" Target="slide4.xml"/><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slide" Target="slide6.xml"/><Relationship Id="rId5" Type="http://schemas.openxmlformats.org/officeDocument/2006/relationships/image" Target="../media/image8.tiff"/><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10.tiff"/><Relationship Id="rId7" Type="http://schemas.openxmlformats.org/officeDocument/2006/relationships/slide" Target="slide5.xml"/><Relationship Id="rId2" Type="http://schemas.openxmlformats.org/officeDocument/2006/relationships/audio" Target="../media/audio1.wav"/><Relationship Id="rId1" Type="http://schemas.openxmlformats.org/officeDocument/2006/relationships/slideLayout" Target="../slideLayouts/slideLayout4.xml"/><Relationship Id="rId6" Type="http://schemas.openxmlformats.org/officeDocument/2006/relationships/slide" Target="slide7.xml"/><Relationship Id="rId5" Type="http://schemas.openxmlformats.org/officeDocument/2006/relationships/image" Target="../media/image8.tiff"/><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11.tiff"/><Relationship Id="rId7" Type="http://schemas.openxmlformats.org/officeDocument/2006/relationships/slide" Target="slide6.xml"/><Relationship Id="rId2" Type="http://schemas.openxmlformats.org/officeDocument/2006/relationships/audio" Target="../media/audio1.wav"/><Relationship Id="rId1" Type="http://schemas.openxmlformats.org/officeDocument/2006/relationships/slideLayout" Target="../slideLayouts/slideLayout8.xml"/><Relationship Id="rId6" Type="http://schemas.openxmlformats.org/officeDocument/2006/relationships/slide" Target="slide8.xml"/><Relationship Id="rId5" Type="http://schemas.openxmlformats.org/officeDocument/2006/relationships/image" Target="../media/image8.tiff"/><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12.tiff"/><Relationship Id="rId7" Type="http://schemas.openxmlformats.org/officeDocument/2006/relationships/slide" Target="slide7.xml"/><Relationship Id="rId2" Type="http://schemas.openxmlformats.org/officeDocument/2006/relationships/audio" Target="../media/audio1.wav"/><Relationship Id="rId1" Type="http://schemas.openxmlformats.org/officeDocument/2006/relationships/slideLayout" Target="../slideLayouts/slideLayout8.xml"/><Relationship Id="rId6" Type="http://schemas.openxmlformats.org/officeDocument/2006/relationships/slide" Target="slide9.xml"/><Relationship Id="rId5" Type="http://schemas.openxmlformats.org/officeDocument/2006/relationships/image" Target="../media/image8.tiff"/><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10.xml"/><Relationship Id="rId4" Type="http://schemas.openxmlformats.org/officeDocument/2006/relationships/image" Target="../media/image8.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7000296" y="1295400"/>
            <a:ext cx="4572001" cy="2209800"/>
          </a:xfrm>
        </p:spPr>
        <p:txBody>
          <a:bodyPr>
            <a:normAutofit/>
          </a:bodyPr>
          <a:lstStyle/>
          <a:p>
            <a:pPr algn="ctr"/>
            <a:r>
              <a:rPr lang="en-US" sz="5400" dirty="0"/>
              <a:t>Save</a:t>
            </a:r>
            <a:br>
              <a:rPr lang="en-US" sz="5400" dirty="0"/>
            </a:br>
            <a:r>
              <a:rPr lang="en-US" sz="5400" dirty="0"/>
              <a:t> Our Oceans</a:t>
            </a:r>
          </a:p>
        </p:txBody>
      </p:sp>
      <p:sp>
        <p:nvSpPr>
          <p:cNvPr id="4" name="Subtitle 3"/>
          <p:cNvSpPr>
            <a:spLocks noGrp="1"/>
          </p:cNvSpPr>
          <p:nvPr>
            <p:ph type="subTitle" idx="1"/>
          </p:nvPr>
        </p:nvSpPr>
        <p:spPr>
          <a:xfrm>
            <a:off x="7019492" y="3810000"/>
            <a:ext cx="4571999" cy="835025"/>
          </a:xfrm>
        </p:spPr>
        <p:txBody>
          <a:bodyPr/>
          <a:lstStyle/>
          <a:p>
            <a:pPr algn="ctr"/>
            <a:r>
              <a:rPr lang="it-IT" dirty="0"/>
              <a:t>By Haley Apicella &amp; </a:t>
            </a:r>
            <a:r>
              <a:rPr lang="it-IT" dirty="0" err="1"/>
              <a:t>Bryonna</a:t>
            </a:r>
            <a:r>
              <a:rPr lang="it-IT" dirty="0"/>
              <a:t> Gordon</a:t>
            </a:r>
          </a:p>
        </p:txBody>
      </p:sp>
      <p:sp>
        <p:nvSpPr>
          <p:cNvPr id="2" name="Right Arrow 1">
            <a:hlinkClick r:id="rId3" action="ppaction://hlinksldjump"/>
            <a:extLst>
              <a:ext uri="{FF2B5EF4-FFF2-40B4-BE49-F238E27FC236}">
                <a16:creationId xmlns:a16="http://schemas.microsoft.com/office/drawing/2014/main" id="{C5D8B362-3770-3F47-A6DB-A639D033B09B}"/>
              </a:ext>
            </a:extLst>
          </p:cNvPr>
          <p:cNvSpPr/>
          <p:nvPr/>
        </p:nvSpPr>
        <p:spPr>
          <a:xfrm>
            <a:off x="11199812" y="6172200"/>
            <a:ext cx="7620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89201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2" name="whoosh.wav"/>
          </p:stSnd>
        </p:sndAc>
      </p:transition>
    </mc:Choice>
    <mc:Fallback xmlns="">
      <p:transition spd="slow">
        <p:fade/>
        <p:sndAc>
          <p:stSnd>
            <p:snd r:embed="rId4" name="whoosh.wav"/>
          </p:stSnd>
        </p:sndAc>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9746A7-CAAB-2844-9832-786B5888F1A9}"/>
              </a:ext>
            </a:extLst>
          </p:cNvPr>
          <p:cNvPicPr>
            <a:picLocks noChangeAspect="1"/>
          </p:cNvPicPr>
          <p:nvPr/>
        </p:nvPicPr>
        <p:blipFill>
          <a:blip r:embed="rId3"/>
          <a:stretch>
            <a:fillRect/>
          </a:stretch>
        </p:blipFill>
        <p:spPr>
          <a:xfrm>
            <a:off x="760412" y="609600"/>
            <a:ext cx="4419600" cy="2856167"/>
          </a:xfrm>
          <a:prstGeom prst="rect">
            <a:avLst/>
          </a:prstGeom>
        </p:spPr>
      </p:pic>
      <p:pic>
        <p:nvPicPr>
          <p:cNvPr id="5" name="Picture 4">
            <a:extLst>
              <a:ext uri="{FF2B5EF4-FFF2-40B4-BE49-F238E27FC236}">
                <a16:creationId xmlns:a16="http://schemas.microsoft.com/office/drawing/2014/main" id="{799DB60B-FDE5-484D-9918-CC001ABDE1FD}"/>
              </a:ext>
            </a:extLst>
          </p:cNvPr>
          <p:cNvPicPr>
            <a:picLocks noChangeAspect="1"/>
          </p:cNvPicPr>
          <p:nvPr/>
        </p:nvPicPr>
        <p:blipFill>
          <a:blip r:embed="rId4"/>
          <a:stretch>
            <a:fillRect/>
          </a:stretch>
        </p:blipFill>
        <p:spPr>
          <a:xfrm>
            <a:off x="760412" y="3740726"/>
            <a:ext cx="4483100" cy="2518687"/>
          </a:xfrm>
          <a:prstGeom prst="rect">
            <a:avLst/>
          </a:prstGeom>
        </p:spPr>
      </p:pic>
      <p:pic>
        <p:nvPicPr>
          <p:cNvPr id="8" name="Picture 7">
            <a:extLst>
              <a:ext uri="{FF2B5EF4-FFF2-40B4-BE49-F238E27FC236}">
                <a16:creationId xmlns:a16="http://schemas.microsoft.com/office/drawing/2014/main" id="{CCC08B41-1200-7140-809B-C089EB0D0877}"/>
              </a:ext>
            </a:extLst>
          </p:cNvPr>
          <p:cNvPicPr>
            <a:picLocks noChangeAspect="1"/>
          </p:cNvPicPr>
          <p:nvPr/>
        </p:nvPicPr>
        <p:blipFill>
          <a:blip r:embed="rId5"/>
          <a:stretch>
            <a:fillRect/>
          </a:stretch>
        </p:blipFill>
        <p:spPr>
          <a:xfrm>
            <a:off x="6170613" y="422529"/>
            <a:ext cx="4724400" cy="3043238"/>
          </a:xfrm>
          <a:prstGeom prst="rect">
            <a:avLst/>
          </a:prstGeom>
        </p:spPr>
      </p:pic>
      <p:pic>
        <p:nvPicPr>
          <p:cNvPr id="9" name="Picture 8">
            <a:extLst>
              <a:ext uri="{FF2B5EF4-FFF2-40B4-BE49-F238E27FC236}">
                <a16:creationId xmlns:a16="http://schemas.microsoft.com/office/drawing/2014/main" id="{9E299E42-BB24-EF47-9834-D2D20170F918}"/>
              </a:ext>
            </a:extLst>
          </p:cNvPr>
          <p:cNvPicPr>
            <a:picLocks noChangeAspect="1"/>
          </p:cNvPicPr>
          <p:nvPr/>
        </p:nvPicPr>
        <p:blipFill>
          <a:blip r:embed="rId6"/>
          <a:stretch>
            <a:fillRect/>
          </a:stretch>
        </p:blipFill>
        <p:spPr>
          <a:xfrm>
            <a:off x="6165170" y="3630513"/>
            <a:ext cx="4729843" cy="2628900"/>
          </a:xfrm>
          <a:prstGeom prst="rect">
            <a:avLst/>
          </a:prstGeom>
        </p:spPr>
      </p:pic>
      <p:pic>
        <p:nvPicPr>
          <p:cNvPr id="10" name="Picture 9">
            <a:hlinkClick r:id="rId7" action="ppaction://hlinksldjump"/>
            <a:extLst>
              <a:ext uri="{FF2B5EF4-FFF2-40B4-BE49-F238E27FC236}">
                <a16:creationId xmlns:a16="http://schemas.microsoft.com/office/drawing/2014/main" id="{1CB69863-B171-5243-93E6-B9174CDCE823}"/>
              </a:ext>
            </a:extLst>
          </p:cNvPr>
          <p:cNvPicPr>
            <a:picLocks noChangeAspect="1"/>
          </p:cNvPicPr>
          <p:nvPr/>
        </p:nvPicPr>
        <p:blipFill>
          <a:blip r:embed="rId8"/>
          <a:stretch>
            <a:fillRect/>
          </a:stretch>
        </p:blipFill>
        <p:spPr>
          <a:xfrm>
            <a:off x="11205254" y="203200"/>
            <a:ext cx="812800" cy="812800"/>
          </a:xfrm>
          <a:prstGeom prst="rect">
            <a:avLst/>
          </a:prstGeom>
        </p:spPr>
      </p:pic>
      <p:sp>
        <p:nvSpPr>
          <p:cNvPr id="7" name="Right Arrow 6">
            <a:hlinkClick r:id="rId9" action="ppaction://hlinksldjump"/>
            <a:extLst>
              <a:ext uri="{FF2B5EF4-FFF2-40B4-BE49-F238E27FC236}">
                <a16:creationId xmlns:a16="http://schemas.microsoft.com/office/drawing/2014/main" id="{ADD87534-43CF-8F49-91B3-CE722C6B380E}"/>
              </a:ext>
            </a:extLst>
          </p:cNvPr>
          <p:cNvSpPr/>
          <p:nvPr/>
        </p:nvSpPr>
        <p:spPr>
          <a:xfrm>
            <a:off x="11199812" y="6172200"/>
            <a:ext cx="7620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a:hlinkClick r:id="rId10" action="ppaction://hlinksldjump"/>
            <a:extLst>
              <a:ext uri="{FF2B5EF4-FFF2-40B4-BE49-F238E27FC236}">
                <a16:creationId xmlns:a16="http://schemas.microsoft.com/office/drawing/2014/main" id="{41E68DDC-8ECF-3146-882F-FB462DBC756F}"/>
              </a:ext>
            </a:extLst>
          </p:cNvPr>
          <p:cNvSpPr/>
          <p:nvPr/>
        </p:nvSpPr>
        <p:spPr>
          <a:xfrm rot="10800000">
            <a:off x="200592" y="6259412"/>
            <a:ext cx="762000" cy="4519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408003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2" name="whoosh.wav"/>
          </p:stSnd>
        </p:sndAc>
      </p:transition>
    </mc:Choice>
    <mc:Fallback xmlns="">
      <p:transition spd="slow">
        <p:fade/>
        <p:sndAc>
          <p:stSnd>
            <p:snd r:embed="rId11" name="whoosh.wav"/>
          </p:stSnd>
        </p:sndAc>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3"/>
            <a:extLst>
              <a:ext uri="{FF2B5EF4-FFF2-40B4-BE49-F238E27FC236}">
                <a16:creationId xmlns:a16="http://schemas.microsoft.com/office/drawing/2014/main" id="{BEFFD3E0-C10C-5047-A57E-96C6D229E98F}"/>
              </a:ext>
            </a:extLst>
          </p:cNvPr>
          <p:cNvPicPr>
            <a:picLocks noChangeAspect="1"/>
          </p:cNvPicPr>
          <p:nvPr/>
        </p:nvPicPr>
        <p:blipFill>
          <a:blip r:embed="rId4"/>
          <a:stretch>
            <a:fillRect/>
          </a:stretch>
        </p:blipFill>
        <p:spPr>
          <a:xfrm>
            <a:off x="3427412" y="1143000"/>
            <a:ext cx="5016500" cy="4635246"/>
          </a:xfrm>
          <a:prstGeom prst="rect">
            <a:avLst/>
          </a:prstGeom>
        </p:spPr>
      </p:pic>
      <p:sp>
        <p:nvSpPr>
          <p:cNvPr id="3" name="Right Arrow 2">
            <a:hlinkClick r:id="rId5" action="ppaction://hlinksldjump"/>
            <a:extLst>
              <a:ext uri="{FF2B5EF4-FFF2-40B4-BE49-F238E27FC236}">
                <a16:creationId xmlns:a16="http://schemas.microsoft.com/office/drawing/2014/main" id="{E0AC80CE-240E-B44C-8168-963365E93350}"/>
              </a:ext>
            </a:extLst>
          </p:cNvPr>
          <p:cNvSpPr/>
          <p:nvPr/>
        </p:nvSpPr>
        <p:spPr>
          <a:xfrm>
            <a:off x="11199812" y="6172200"/>
            <a:ext cx="7620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a:hlinkClick r:id="rId6" action="ppaction://hlinksldjump"/>
            <a:extLst>
              <a:ext uri="{FF2B5EF4-FFF2-40B4-BE49-F238E27FC236}">
                <a16:creationId xmlns:a16="http://schemas.microsoft.com/office/drawing/2014/main" id="{708855C9-76B3-0A46-BA74-3BACC56030C7}"/>
              </a:ext>
            </a:extLst>
          </p:cNvPr>
          <p:cNvSpPr/>
          <p:nvPr/>
        </p:nvSpPr>
        <p:spPr>
          <a:xfrm rot="10800000">
            <a:off x="200592" y="6181036"/>
            <a:ext cx="762000" cy="5303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369996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2" name="whoosh.wav"/>
          </p:stSnd>
        </p:sndAc>
      </p:transition>
    </mc:Choice>
    <mc:Fallback xmlns="">
      <p:transition spd="slow">
        <p:fade/>
        <p:sndAc>
          <p:stSnd>
            <p:snd r:embed="rId7" name="whoosh.wav"/>
          </p:stSnd>
        </p:sndAc>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EE5C4BB-9F73-A447-9688-8C2D5E5EFCB2}"/>
              </a:ext>
            </a:extLst>
          </p:cNvPr>
          <p:cNvSpPr>
            <a:spLocks noGrp="1"/>
          </p:cNvSpPr>
          <p:nvPr>
            <p:ph type="title"/>
          </p:nvPr>
        </p:nvSpPr>
        <p:spPr>
          <a:xfrm>
            <a:off x="1884361" y="152400"/>
            <a:ext cx="9144001" cy="1219200"/>
          </a:xfrm>
        </p:spPr>
        <p:txBody>
          <a:bodyPr/>
          <a:lstStyle/>
          <a:p>
            <a:pPr algn="ctr"/>
            <a:r>
              <a:rPr lang="en-US" dirty="0"/>
              <a:t>Alternatives</a:t>
            </a:r>
          </a:p>
        </p:txBody>
      </p:sp>
      <p:sp>
        <p:nvSpPr>
          <p:cNvPr id="6" name="Content Placeholder 5">
            <a:extLst>
              <a:ext uri="{FF2B5EF4-FFF2-40B4-BE49-F238E27FC236}">
                <a16:creationId xmlns:a16="http://schemas.microsoft.com/office/drawing/2014/main" id="{754BEF3D-7A1C-3B40-9B6D-B0496A002A09}"/>
              </a:ext>
            </a:extLst>
          </p:cNvPr>
          <p:cNvSpPr>
            <a:spLocks noGrp="1"/>
          </p:cNvSpPr>
          <p:nvPr>
            <p:ph idx="1"/>
          </p:nvPr>
        </p:nvSpPr>
        <p:spPr>
          <a:xfrm>
            <a:off x="1446212" y="1614055"/>
            <a:ext cx="5410201" cy="4800600"/>
          </a:xfrm>
        </p:spPr>
        <p:txBody>
          <a:bodyPr>
            <a:normAutofit fontScale="92500" lnSpcReduction="10000"/>
          </a:bodyPr>
          <a:lstStyle/>
          <a:p>
            <a:r>
              <a:rPr lang="en-US" sz="2200" u="sng" dirty="0"/>
              <a:t>Reusable Shopping Bags </a:t>
            </a:r>
          </a:p>
          <a:p>
            <a:pPr lvl="1"/>
            <a:r>
              <a:rPr lang="en-US" sz="2200" dirty="0"/>
              <a:t>When going to the grocery store, instead of using many brand new plastic bags to bag groceries, bring a cloth or paper reusable bag. </a:t>
            </a:r>
          </a:p>
          <a:p>
            <a:r>
              <a:rPr lang="en-US" sz="2200" u="sng" dirty="0"/>
              <a:t>Reusable Bottles </a:t>
            </a:r>
          </a:p>
          <a:p>
            <a:pPr lvl="1"/>
            <a:r>
              <a:rPr lang="en-US" sz="2200" dirty="0"/>
              <a:t>If you get your daily coffee or tea, bring a reusable cup to carry your drink in. Some shops might even give you a discount for going green!</a:t>
            </a:r>
          </a:p>
          <a:p>
            <a:r>
              <a:rPr lang="en-US" sz="2200" u="sng" dirty="0"/>
              <a:t>Reusable Straws</a:t>
            </a:r>
          </a:p>
          <a:p>
            <a:pPr lvl="1"/>
            <a:r>
              <a:rPr lang="en-US" sz="2200" dirty="0"/>
              <a:t>Again, focusing on daily trips to coffee shops, if you are very dedicated to being eco-friendly, bring your own straws to help eliminate waste. </a:t>
            </a:r>
          </a:p>
          <a:p>
            <a:pPr lvl="1"/>
            <a:endParaRPr lang="en-US" dirty="0"/>
          </a:p>
        </p:txBody>
      </p:sp>
      <p:pic>
        <p:nvPicPr>
          <p:cNvPr id="7" name="Picture 6">
            <a:extLst>
              <a:ext uri="{FF2B5EF4-FFF2-40B4-BE49-F238E27FC236}">
                <a16:creationId xmlns:a16="http://schemas.microsoft.com/office/drawing/2014/main" id="{B12C5FDD-546B-C44E-8272-D15F5DB9D0AC}"/>
              </a:ext>
            </a:extLst>
          </p:cNvPr>
          <p:cNvPicPr>
            <a:picLocks noChangeAspect="1"/>
          </p:cNvPicPr>
          <p:nvPr/>
        </p:nvPicPr>
        <p:blipFill>
          <a:blip r:embed="rId3"/>
          <a:stretch>
            <a:fillRect/>
          </a:stretch>
        </p:blipFill>
        <p:spPr>
          <a:xfrm>
            <a:off x="7154975" y="1614055"/>
            <a:ext cx="2667001" cy="2667001"/>
          </a:xfrm>
          <a:prstGeom prst="rect">
            <a:avLst/>
          </a:prstGeom>
        </p:spPr>
      </p:pic>
      <p:pic>
        <p:nvPicPr>
          <p:cNvPr id="8" name="Picture 7">
            <a:extLst>
              <a:ext uri="{FF2B5EF4-FFF2-40B4-BE49-F238E27FC236}">
                <a16:creationId xmlns:a16="http://schemas.microsoft.com/office/drawing/2014/main" id="{F8E28C03-29BF-1F47-B753-2D31CF687FDA}"/>
              </a:ext>
            </a:extLst>
          </p:cNvPr>
          <p:cNvPicPr>
            <a:picLocks noChangeAspect="1"/>
          </p:cNvPicPr>
          <p:nvPr/>
        </p:nvPicPr>
        <p:blipFill>
          <a:blip r:embed="rId4"/>
          <a:stretch>
            <a:fillRect/>
          </a:stretch>
        </p:blipFill>
        <p:spPr>
          <a:xfrm>
            <a:off x="10120538" y="1965343"/>
            <a:ext cx="1790700" cy="3395698"/>
          </a:xfrm>
          <a:prstGeom prst="rect">
            <a:avLst/>
          </a:prstGeom>
        </p:spPr>
      </p:pic>
      <p:pic>
        <p:nvPicPr>
          <p:cNvPr id="9" name="Picture 8">
            <a:hlinkClick r:id="rId5" action="ppaction://hlinksldjump"/>
            <a:extLst>
              <a:ext uri="{FF2B5EF4-FFF2-40B4-BE49-F238E27FC236}">
                <a16:creationId xmlns:a16="http://schemas.microsoft.com/office/drawing/2014/main" id="{5D9B09EF-C000-D445-BE29-684738957F36}"/>
              </a:ext>
            </a:extLst>
          </p:cNvPr>
          <p:cNvPicPr>
            <a:picLocks noChangeAspect="1"/>
          </p:cNvPicPr>
          <p:nvPr/>
        </p:nvPicPr>
        <p:blipFill>
          <a:blip r:embed="rId6"/>
          <a:stretch>
            <a:fillRect/>
          </a:stretch>
        </p:blipFill>
        <p:spPr>
          <a:xfrm>
            <a:off x="11143960" y="152400"/>
            <a:ext cx="812800" cy="812800"/>
          </a:xfrm>
          <a:prstGeom prst="rect">
            <a:avLst/>
          </a:prstGeom>
        </p:spPr>
      </p:pic>
      <p:sp>
        <p:nvSpPr>
          <p:cNvPr id="10" name="Right Arrow 9">
            <a:hlinkClick r:id="rId7" action="ppaction://hlinksldjump"/>
            <a:extLst>
              <a:ext uri="{FF2B5EF4-FFF2-40B4-BE49-F238E27FC236}">
                <a16:creationId xmlns:a16="http://schemas.microsoft.com/office/drawing/2014/main" id="{823BF2CB-372C-014A-ADF0-42D835699043}"/>
              </a:ext>
            </a:extLst>
          </p:cNvPr>
          <p:cNvSpPr/>
          <p:nvPr/>
        </p:nvSpPr>
        <p:spPr>
          <a:xfrm>
            <a:off x="11276012" y="6251369"/>
            <a:ext cx="7620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a:hlinkClick r:id="rId8" action="ppaction://hlinksldjump"/>
            <a:extLst>
              <a:ext uri="{FF2B5EF4-FFF2-40B4-BE49-F238E27FC236}">
                <a16:creationId xmlns:a16="http://schemas.microsoft.com/office/drawing/2014/main" id="{24C137A8-3B7E-404E-8D3F-6ADBE7FE8736}"/>
              </a:ext>
            </a:extLst>
          </p:cNvPr>
          <p:cNvSpPr/>
          <p:nvPr/>
        </p:nvSpPr>
        <p:spPr>
          <a:xfrm rot="10800000">
            <a:off x="200592" y="6181036"/>
            <a:ext cx="762000" cy="5303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873184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2" name="whoosh.wav"/>
          </p:stSnd>
        </p:sndAc>
      </p:transition>
    </mc:Choice>
    <mc:Fallback xmlns="">
      <p:transition spd="slow">
        <p:fade/>
        <p:sndAc>
          <p:stSnd>
            <p:snd r:embed="rId9" name="whoosh.wav"/>
          </p:stSnd>
        </p:sndAc>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7281D-EBF6-7E42-92C5-09A69C84DA99}"/>
              </a:ext>
            </a:extLst>
          </p:cNvPr>
          <p:cNvSpPr>
            <a:spLocks noGrp="1"/>
          </p:cNvSpPr>
          <p:nvPr>
            <p:ph type="title"/>
          </p:nvPr>
        </p:nvSpPr>
        <p:spPr/>
        <p:txBody>
          <a:bodyPr/>
          <a:lstStyle/>
          <a:p>
            <a:pPr algn="ctr"/>
            <a:r>
              <a:rPr lang="en-US" dirty="0"/>
              <a:t>What Can You Do To Help?</a:t>
            </a:r>
          </a:p>
        </p:txBody>
      </p:sp>
      <p:sp>
        <p:nvSpPr>
          <p:cNvPr id="3" name="Content Placeholder 2">
            <a:extLst>
              <a:ext uri="{FF2B5EF4-FFF2-40B4-BE49-F238E27FC236}">
                <a16:creationId xmlns:a16="http://schemas.microsoft.com/office/drawing/2014/main" id="{D6767845-5745-824E-887F-781D14B8E20E}"/>
              </a:ext>
            </a:extLst>
          </p:cNvPr>
          <p:cNvSpPr>
            <a:spLocks noGrp="1"/>
          </p:cNvSpPr>
          <p:nvPr>
            <p:ph idx="1"/>
          </p:nvPr>
        </p:nvSpPr>
        <p:spPr>
          <a:xfrm>
            <a:off x="1674812" y="1828800"/>
            <a:ext cx="9677400" cy="4419600"/>
          </a:xfrm>
        </p:spPr>
        <p:txBody>
          <a:bodyPr>
            <a:normAutofit lnSpcReduction="10000"/>
          </a:bodyPr>
          <a:lstStyle/>
          <a:p>
            <a:pPr marL="457200" lvl="1" indent="0">
              <a:buNone/>
            </a:pPr>
            <a:r>
              <a:rPr lang="en-US" sz="2400" u="sng" dirty="0"/>
              <a:t>Reduce use of plastic products</a:t>
            </a:r>
          </a:p>
          <a:p>
            <a:pPr lvl="1"/>
            <a:r>
              <a:rPr lang="en-US" sz="2400" dirty="0"/>
              <a:t>Always be mindful when using certain products and try to pick eco-friendly options instead of harmful ones.</a:t>
            </a:r>
          </a:p>
          <a:p>
            <a:pPr marL="457200" lvl="1" indent="0">
              <a:buNone/>
            </a:pPr>
            <a:endParaRPr lang="en-US" sz="2400" dirty="0"/>
          </a:p>
          <a:p>
            <a:pPr marL="457200" lvl="1" indent="0">
              <a:buNone/>
            </a:pPr>
            <a:r>
              <a:rPr lang="en-US" sz="2400" u="sng" dirty="0"/>
              <a:t>Volunteer with beach cleanups</a:t>
            </a:r>
          </a:p>
          <a:p>
            <a:pPr lvl="1"/>
            <a:r>
              <a:rPr lang="en-US" sz="2400" dirty="0"/>
              <a:t>Connect with certain organizations that take the time to go out and clean up beaches. </a:t>
            </a:r>
          </a:p>
          <a:p>
            <a:pPr marL="457200" lvl="1" indent="0">
              <a:buNone/>
            </a:pPr>
            <a:endParaRPr lang="en-US" sz="2400" u="sng" dirty="0"/>
          </a:p>
          <a:p>
            <a:pPr marL="457200" lvl="1" indent="0">
              <a:buNone/>
            </a:pPr>
            <a:r>
              <a:rPr lang="en-US" sz="2400" u="sng" dirty="0"/>
              <a:t>Look for Eco-friendly products</a:t>
            </a:r>
          </a:p>
          <a:p>
            <a:pPr lvl="1"/>
            <a:r>
              <a:rPr lang="en-US" sz="2400" dirty="0"/>
              <a:t>If a product you would like to purchase has a recycled or eco-friendly option to pick from, choose the items made from recycled products. </a:t>
            </a:r>
          </a:p>
          <a:p>
            <a:pPr lvl="1"/>
            <a:endParaRPr lang="en-US" sz="2400" dirty="0"/>
          </a:p>
          <a:p>
            <a:pPr lvl="1"/>
            <a:endParaRPr lang="en-US" dirty="0"/>
          </a:p>
          <a:p>
            <a:pPr lvl="1"/>
            <a:endParaRPr lang="en-US" dirty="0"/>
          </a:p>
          <a:p>
            <a:pPr lvl="1"/>
            <a:endParaRPr lang="en-US" dirty="0"/>
          </a:p>
        </p:txBody>
      </p:sp>
      <p:pic>
        <p:nvPicPr>
          <p:cNvPr id="4" name="Picture 3">
            <a:hlinkClick r:id="rId3" action="ppaction://hlinksldjump"/>
            <a:extLst>
              <a:ext uri="{FF2B5EF4-FFF2-40B4-BE49-F238E27FC236}">
                <a16:creationId xmlns:a16="http://schemas.microsoft.com/office/drawing/2014/main" id="{ED4EB553-AA82-8C42-B9A3-19134CB81717}"/>
              </a:ext>
            </a:extLst>
          </p:cNvPr>
          <p:cNvPicPr>
            <a:picLocks noChangeAspect="1"/>
          </p:cNvPicPr>
          <p:nvPr/>
        </p:nvPicPr>
        <p:blipFill>
          <a:blip r:embed="rId4"/>
          <a:stretch>
            <a:fillRect/>
          </a:stretch>
        </p:blipFill>
        <p:spPr>
          <a:xfrm>
            <a:off x="11123613" y="150091"/>
            <a:ext cx="812800" cy="812800"/>
          </a:xfrm>
          <a:prstGeom prst="rect">
            <a:avLst/>
          </a:prstGeom>
        </p:spPr>
      </p:pic>
      <p:sp>
        <p:nvSpPr>
          <p:cNvPr id="5" name="Right Arrow 4">
            <a:hlinkClick r:id="rId5" action="ppaction://hlinksldjump"/>
            <a:extLst>
              <a:ext uri="{FF2B5EF4-FFF2-40B4-BE49-F238E27FC236}">
                <a16:creationId xmlns:a16="http://schemas.microsoft.com/office/drawing/2014/main" id="{B4E9E54D-37EA-6147-9E37-5A6E37FFBC92}"/>
              </a:ext>
            </a:extLst>
          </p:cNvPr>
          <p:cNvSpPr/>
          <p:nvPr/>
        </p:nvSpPr>
        <p:spPr>
          <a:xfrm>
            <a:off x="11199812" y="6172200"/>
            <a:ext cx="7620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a:hlinkClick r:id="rId6" action="ppaction://hlinksldjump"/>
            <a:extLst>
              <a:ext uri="{FF2B5EF4-FFF2-40B4-BE49-F238E27FC236}">
                <a16:creationId xmlns:a16="http://schemas.microsoft.com/office/drawing/2014/main" id="{0932E079-5558-934B-BA3A-0C0D36C5819B}"/>
              </a:ext>
            </a:extLst>
          </p:cNvPr>
          <p:cNvSpPr/>
          <p:nvPr/>
        </p:nvSpPr>
        <p:spPr>
          <a:xfrm rot="10800000">
            <a:off x="200592" y="6181036"/>
            <a:ext cx="762000" cy="5303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599714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2" name="whoosh.wav"/>
          </p:stSnd>
        </p:sndAc>
      </p:transition>
    </mc:Choice>
    <mc:Fallback xmlns="">
      <p:transition spd="slow">
        <p:fade/>
        <p:sndAc>
          <p:stSnd>
            <p:snd r:embed="rId7" name="whoosh.wav"/>
          </p:stSnd>
        </p:sndAc>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DAB53-6B78-4441-B286-0EC837EE5A9B}"/>
              </a:ext>
            </a:extLst>
          </p:cNvPr>
          <p:cNvSpPr>
            <a:spLocks noGrp="1"/>
          </p:cNvSpPr>
          <p:nvPr>
            <p:ph type="title" idx="4294967295"/>
          </p:nvPr>
        </p:nvSpPr>
        <p:spPr>
          <a:xfrm>
            <a:off x="1141412" y="381000"/>
            <a:ext cx="9144000" cy="1219200"/>
          </a:xfrm>
        </p:spPr>
        <p:txBody>
          <a:bodyPr/>
          <a:lstStyle/>
          <a:p>
            <a:r>
              <a:rPr lang="en-US" dirty="0"/>
              <a:t>Credits</a:t>
            </a:r>
          </a:p>
        </p:txBody>
      </p:sp>
      <p:sp>
        <p:nvSpPr>
          <p:cNvPr id="3" name="Content Placeholder 2">
            <a:extLst>
              <a:ext uri="{FF2B5EF4-FFF2-40B4-BE49-F238E27FC236}">
                <a16:creationId xmlns:a16="http://schemas.microsoft.com/office/drawing/2014/main" id="{B619FD60-B13B-BF4F-85A7-D8F29C9DFB8D}"/>
              </a:ext>
            </a:extLst>
          </p:cNvPr>
          <p:cNvSpPr>
            <a:spLocks noGrp="1"/>
          </p:cNvSpPr>
          <p:nvPr>
            <p:ph idx="4294967295"/>
          </p:nvPr>
        </p:nvSpPr>
        <p:spPr>
          <a:xfrm>
            <a:off x="1139824" y="1828800"/>
            <a:ext cx="9144000" cy="4419600"/>
          </a:xfrm>
        </p:spPr>
        <p:txBody>
          <a:bodyPr/>
          <a:lstStyle/>
          <a:p>
            <a:pPr marL="0" indent="0">
              <a:buNone/>
            </a:pPr>
            <a:r>
              <a:rPr lang="en-US" dirty="0">
                <a:hlinkClick r:id="rId3"/>
              </a:rPr>
              <a:t>https://www.cleanwater.org/problem-marine-plastic-pollution</a:t>
            </a:r>
            <a:endParaRPr lang="en-US" dirty="0"/>
          </a:p>
          <a:p>
            <a:pPr marL="0" indent="0">
              <a:buNone/>
            </a:pPr>
            <a:r>
              <a:rPr lang="en-US" dirty="0">
                <a:hlinkClick r:id="rId4"/>
              </a:rPr>
              <a:t>https://www.worldanimalprotection.us.org/news/how-plastic-pollution-affecting-seals-and-other-marine-life</a:t>
            </a:r>
            <a:endParaRPr lang="en-US" dirty="0"/>
          </a:p>
          <a:p>
            <a:pPr marL="0" indent="0">
              <a:buNone/>
            </a:pPr>
            <a:r>
              <a:rPr lang="en-US" dirty="0">
                <a:hlinkClick r:id="rId5"/>
              </a:rPr>
              <a:t>https://science.howstuffworks.com/environmental/green-tech/sustainable/5-plastic-substitutes.htm</a:t>
            </a:r>
            <a:endParaRPr lang="en-US" dirty="0"/>
          </a:p>
          <a:p>
            <a:pPr marL="0" indent="0">
              <a:buNone/>
            </a:pPr>
            <a:r>
              <a:rPr lang="en-US" dirty="0">
                <a:hlinkClick r:id="rId6"/>
              </a:rPr>
              <a:t>http://www.trendingpackaging.com/the-most-common-eco-friendly-alternatives-for-plastic-packaging/</a:t>
            </a:r>
            <a:endParaRPr lang="en-US" dirty="0"/>
          </a:p>
          <a:p>
            <a:pPr marL="0" indent="0">
              <a:buNone/>
            </a:pPr>
            <a:r>
              <a:rPr lang="en-US" dirty="0">
                <a:hlinkClick r:id="rId7"/>
              </a:rPr>
              <a:t>https://www.theoceancleanup.com/</a:t>
            </a:r>
            <a:endParaRPr lang="en-US" dirty="0"/>
          </a:p>
          <a:p>
            <a:pPr marL="0" indent="0">
              <a:buNone/>
            </a:pPr>
            <a:endParaRPr lang="en-US" dirty="0"/>
          </a:p>
        </p:txBody>
      </p:sp>
      <p:pic>
        <p:nvPicPr>
          <p:cNvPr id="4" name="Picture 3">
            <a:hlinkClick r:id="rId8" action="ppaction://hlinksldjump"/>
            <a:extLst>
              <a:ext uri="{FF2B5EF4-FFF2-40B4-BE49-F238E27FC236}">
                <a16:creationId xmlns:a16="http://schemas.microsoft.com/office/drawing/2014/main" id="{23C4CBA7-16BD-1544-81D1-C6A68E9617DA}"/>
              </a:ext>
            </a:extLst>
          </p:cNvPr>
          <p:cNvPicPr>
            <a:picLocks noChangeAspect="1"/>
          </p:cNvPicPr>
          <p:nvPr/>
        </p:nvPicPr>
        <p:blipFill>
          <a:blip r:embed="rId9"/>
          <a:stretch>
            <a:fillRect/>
          </a:stretch>
        </p:blipFill>
        <p:spPr>
          <a:xfrm>
            <a:off x="11123613" y="150091"/>
            <a:ext cx="812800" cy="812800"/>
          </a:xfrm>
          <a:prstGeom prst="rect">
            <a:avLst/>
          </a:prstGeom>
        </p:spPr>
      </p:pic>
      <p:sp>
        <p:nvSpPr>
          <p:cNvPr id="5" name="Right Arrow 4">
            <a:hlinkClick r:id="rId10" action="ppaction://hlinksldjump"/>
            <a:extLst>
              <a:ext uri="{FF2B5EF4-FFF2-40B4-BE49-F238E27FC236}">
                <a16:creationId xmlns:a16="http://schemas.microsoft.com/office/drawing/2014/main" id="{C8EB0726-E3CF-0B49-B21D-5CF65F47F4AA}"/>
              </a:ext>
            </a:extLst>
          </p:cNvPr>
          <p:cNvSpPr/>
          <p:nvPr/>
        </p:nvSpPr>
        <p:spPr>
          <a:xfrm>
            <a:off x="11199812" y="6172200"/>
            <a:ext cx="7620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a:hlinkClick r:id="rId11" action="ppaction://hlinksldjump"/>
            <a:extLst>
              <a:ext uri="{FF2B5EF4-FFF2-40B4-BE49-F238E27FC236}">
                <a16:creationId xmlns:a16="http://schemas.microsoft.com/office/drawing/2014/main" id="{9F6EC43D-750F-EC44-AD78-4C884EE54CE1}"/>
              </a:ext>
            </a:extLst>
          </p:cNvPr>
          <p:cNvSpPr/>
          <p:nvPr/>
        </p:nvSpPr>
        <p:spPr>
          <a:xfrm rot="10800000">
            <a:off x="200592" y="6181036"/>
            <a:ext cx="762000" cy="5303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319617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2" name="whoosh.wav"/>
          </p:stSnd>
        </p:sndAc>
      </p:transition>
    </mc:Choice>
    <mc:Fallback xmlns="">
      <p:transition spd="slow">
        <p:fade/>
        <p:sndAc>
          <p:stSnd>
            <p:snd r:embed="rId12" name="whoosh.wav"/>
          </p:stSnd>
        </p:sndAc>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9BF7C-A27F-1543-A69A-8FF5EE754072}"/>
              </a:ext>
            </a:extLst>
          </p:cNvPr>
          <p:cNvSpPr>
            <a:spLocks noGrp="1"/>
          </p:cNvSpPr>
          <p:nvPr>
            <p:ph type="title" idx="4294967295"/>
          </p:nvPr>
        </p:nvSpPr>
        <p:spPr>
          <a:xfrm>
            <a:off x="1065212" y="381000"/>
            <a:ext cx="9144000" cy="1219200"/>
          </a:xfrm>
        </p:spPr>
        <p:txBody>
          <a:bodyPr/>
          <a:lstStyle/>
          <a:p>
            <a:r>
              <a:rPr lang="en-US" dirty="0"/>
              <a:t>Credits Cont. </a:t>
            </a:r>
          </a:p>
        </p:txBody>
      </p:sp>
      <p:sp>
        <p:nvSpPr>
          <p:cNvPr id="3" name="Content Placeholder 2">
            <a:extLst>
              <a:ext uri="{FF2B5EF4-FFF2-40B4-BE49-F238E27FC236}">
                <a16:creationId xmlns:a16="http://schemas.microsoft.com/office/drawing/2014/main" id="{D780DCC6-2D08-434B-BE78-171BAFAAEE9A}"/>
              </a:ext>
            </a:extLst>
          </p:cNvPr>
          <p:cNvSpPr>
            <a:spLocks noGrp="1"/>
          </p:cNvSpPr>
          <p:nvPr>
            <p:ph idx="4294967295"/>
          </p:nvPr>
        </p:nvSpPr>
        <p:spPr>
          <a:xfrm>
            <a:off x="912812" y="1828800"/>
            <a:ext cx="9144000" cy="4419600"/>
          </a:xfrm>
        </p:spPr>
        <p:txBody>
          <a:bodyPr/>
          <a:lstStyle/>
          <a:p>
            <a:pPr marL="0" indent="0">
              <a:buNone/>
            </a:pPr>
            <a:r>
              <a:rPr lang="en-US" dirty="0">
                <a:hlinkClick r:id="rId3"/>
              </a:rPr>
              <a:t>http://ocean.si.edu/ocean-news/how-you-can-help-ocean</a:t>
            </a:r>
            <a:endParaRPr lang="en-US" dirty="0"/>
          </a:p>
          <a:p>
            <a:pPr marL="0" indent="0">
              <a:buNone/>
            </a:pPr>
            <a:r>
              <a:rPr lang="en-US" dirty="0">
                <a:hlinkClick r:id="rId4"/>
              </a:rPr>
              <a:t>https://www.statista.com/chart/12211/the-countries-polluting-the-oceans-the-most/</a:t>
            </a:r>
            <a:endParaRPr lang="en-US" dirty="0"/>
          </a:p>
          <a:p>
            <a:pPr marL="0" indent="0">
              <a:buNone/>
            </a:pPr>
            <a:r>
              <a:rPr lang="en-US" dirty="0">
                <a:hlinkClick r:id="rId5"/>
              </a:rPr>
              <a:t>https://www.biologicaldiversity.org/campaigns/ocean_plastics/</a:t>
            </a:r>
            <a:endParaRPr lang="en-US" dirty="0"/>
          </a:p>
          <a:p>
            <a:pPr marL="0" indent="0">
              <a:buNone/>
            </a:pPr>
            <a:r>
              <a:rPr lang="en-US" dirty="0">
                <a:hlinkClick r:id="rId6"/>
              </a:rPr>
              <a:t>https://www.independent.co.uk/environment/plastic-pollution-turtles-dying-oceans-worldwide-tangled-waste-study-a8107616.html</a:t>
            </a:r>
            <a:endParaRPr lang="en-US" dirty="0"/>
          </a:p>
          <a:p>
            <a:pPr marL="0" indent="0">
              <a:buNone/>
            </a:pPr>
            <a:r>
              <a:rPr lang="en-US" u="sng" dirty="0">
                <a:solidFill>
                  <a:schemeClr val="accent2"/>
                </a:solidFill>
              </a:rPr>
              <a:t>VIDEO - https://</a:t>
            </a:r>
            <a:r>
              <a:rPr lang="en-US" u="sng" dirty="0" err="1">
                <a:solidFill>
                  <a:schemeClr val="accent2"/>
                </a:solidFill>
              </a:rPr>
              <a:t>www.youtube.com</a:t>
            </a:r>
            <a:r>
              <a:rPr lang="en-US" u="sng" dirty="0">
                <a:solidFill>
                  <a:schemeClr val="accent2"/>
                </a:solidFill>
              </a:rPr>
              <a:t>/</a:t>
            </a:r>
            <a:r>
              <a:rPr lang="en-US" u="sng" dirty="0" err="1">
                <a:solidFill>
                  <a:schemeClr val="accent2"/>
                </a:solidFill>
              </a:rPr>
              <a:t>watch?v</a:t>
            </a:r>
            <a:r>
              <a:rPr lang="en-US" u="sng" dirty="0">
                <a:solidFill>
                  <a:schemeClr val="accent2"/>
                </a:solidFill>
              </a:rPr>
              <a:t>=xKzqLdkuj6I</a:t>
            </a:r>
          </a:p>
          <a:p>
            <a:pPr marL="0" indent="0">
              <a:buNone/>
            </a:pPr>
            <a:endParaRPr lang="en-US" dirty="0"/>
          </a:p>
        </p:txBody>
      </p:sp>
      <p:pic>
        <p:nvPicPr>
          <p:cNvPr id="4" name="Picture 3">
            <a:hlinkClick r:id="rId7" action="ppaction://hlinksldjump"/>
            <a:extLst>
              <a:ext uri="{FF2B5EF4-FFF2-40B4-BE49-F238E27FC236}">
                <a16:creationId xmlns:a16="http://schemas.microsoft.com/office/drawing/2014/main" id="{C3B4F284-E1ED-DC4D-A7C0-0E79BFB6C21A}"/>
              </a:ext>
            </a:extLst>
          </p:cNvPr>
          <p:cNvPicPr>
            <a:picLocks noChangeAspect="1"/>
          </p:cNvPicPr>
          <p:nvPr/>
        </p:nvPicPr>
        <p:blipFill>
          <a:blip r:embed="rId8"/>
          <a:stretch>
            <a:fillRect/>
          </a:stretch>
        </p:blipFill>
        <p:spPr>
          <a:xfrm>
            <a:off x="11123613" y="150091"/>
            <a:ext cx="812800" cy="812800"/>
          </a:xfrm>
          <a:prstGeom prst="rect">
            <a:avLst/>
          </a:prstGeom>
        </p:spPr>
      </p:pic>
      <p:sp>
        <p:nvSpPr>
          <p:cNvPr id="5" name="Right Arrow 4">
            <a:hlinkClick r:id="rId9" action="ppaction://hlinksldjump"/>
            <a:extLst>
              <a:ext uri="{FF2B5EF4-FFF2-40B4-BE49-F238E27FC236}">
                <a16:creationId xmlns:a16="http://schemas.microsoft.com/office/drawing/2014/main" id="{AA64ECFB-035D-E242-8252-5B2F5662CCDB}"/>
              </a:ext>
            </a:extLst>
          </p:cNvPr>
          <p:cNvSpPr/>
          <p:nvPr/>
        </p:nvSpPr>
        <p:spPr>
          <a:xfrm rot="10800000">
            <a:off x="200592" y="6181036"/>
            <a:ext cx="762000" cy="5303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158792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2" name="whoosh.wav"/>
          </p:stSnd>
        </p:sndAc>
      </p:transition>
    </mc:Choice>
    <mc:Fallback xmlns="">
      <p:transition spd="slow">
        <p:fade/>
        <p:sndAc>
          <p:stSnd>
            <p:snd r:embed="rId10" name="whoosh.wav"/>
          </p:stSnd>
        </p:sndAc>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hlinkClick r:id="rId3" action="ppaction://hlinksldjump"/>
            <a:extLst>
              <a:ext uri="{FF2B5EF4-FFF2-40B4-BE49-F238E27FC236}">
                <a16:creationId xmlns:a16="http://schemas.microsoft.com/office/drawing/2014/main" id="{CB957996-CA97-6E47-8C88-77B6CFA208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4212" y="527087"/>
            <a:ext cx="1066968" cy="1530313"/>
          </a:xfrm>
          <a:prstGeom prst="rect">
            <a:avLst/>
          </a:prstGeom>
        </p:spPr>
      </p:pic>
      <p:pic>
        <p:nvPicPr>
          <p:cNvPr id="7" name="Picture 6">
            <a:hlinkClick r:id="rId5" action="ppaction://hlinksldjump"/>
            <a:extLst>
              <a:ext uri="{FF2B5EF4-FFF2-40B4-BE49-F238E27FC236}">
                <a16:creationId xmlns:a16="http://schemas.microsoft.com/office/drawing/2014/main" id="{3C71AE81-A182-644B-A12B-6AB337E1FF1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64426" y="675353"/>
            <a:ext cx="1066800" cy="1580444"/>
          </a:xfrm>
          <a:prstGeom prst="rect">
            <a:avLst/>
          </a:prstGeom>
        </p:spPr>
      </p:pic>
      <p:pic>
        <p:nvPicPr>
          <p:cNvPr id="10" name="Picture 9">
            <a:hlinkClick r:id="rId7" action="ppaction://hlinksldjump"/>
            <a:extLst>
              <a:ext uri="{FF2B5EF4-FFF2-40B4-BE49-F238E27FC236}">
                <a16:creationId xmlns:a16="http://schemas.microsoft.com/office/drawing/2014/main" id="{B8B26741-39A4-FD45-AA52-5DB870BF5D4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00993" y="630382"/>
            <a:ext cx="1762028" cy="1447800"/>
          </a:xfrm>
          <a:prstGeom prst="rect">
            <a:avLst/>
          </a:prstGeom>
        </p:spPr>
      </p:pic>
      <p:pic>
        <p:nvPicPr>
          <p:cNvPr id="12" name="Picture 11">
            <a:hlinkClick r:id="rId9" action="ppaction://hlinksldjump"/>
            <a:extLst>
              <a:ext uri="{FF2B5EF4-FFF2-40B4-BE49-F238E27FC236}">
                <a16:creationId xmlns:a16="http://schemas.microsoft.com/office/drawing/2014/main" id="{65330D0F-5E38-5D4C-804D-3C685086515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55360" y="4191000"/>
            <a:ext cx="1588770" cy="1608881"/>
          </a:xfrm>
          <a:prstGeom prst="rect">
            <a:avLst/>
          </a:prstGeom>
        </p:spPr>
      </p:pic>
      <p:pic>
        <p:nvPicPr>
          <p:cNvPr id="15" name="Picture 14">
            <a:hlinkClick r:id="rId11" action="ppaction://hlinksldjump"/>
            <a:extLst>
              <a:ext uri="{FF2B5EF4-FFF2-40B4-BE49-F238E27FC236}">
                <a16:creationId xmlns:a16="http://schemas.microsoft.com/office/drawing/2014/main" id="{BF09737A-F8B6-FE42-9682-6F05A76B1F1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752012" y="609600"/>
            <a:ext cx="1588770" cy="1608881"/>
          </a:xfrm>
          <a:prstGeom prst="rect">
            <a:avLst/>
          </a:prstGeom>
        </p:spPr>
      </p:pic>
      <p:pic>
        <p:nvPicPr>
          <p:cNvPr id="17" name="Picture 16">
            <a:hlinkClick r:id="rId12" action="ppaction://hlinksldjump"/>
            <a:extLst>
              <a:ext uri="{FF2B5EF4-FFF2-40B4-BE49-F238E27FC236}">
                <a16:creationId xmlns:a16="http://schemas.microsoft.com/office/drawing/2014/main" id="{4BFE8B46-185D-A94D-AD17-9D1CA09D09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73814" y="4028879"/>
            <a:ext cx="1066968" cy="1530313"/>
          </a:xfrm>
          <a:prstGeom prst="rect">
            <a:avLst/>
          </a:prstGeom>
        </p:spPr>
      </p:pic>
      <p:pic>
        <p:nvPicPr>
          <p:cNvPr id="18" name="Picture 17">
            <a:hlinkClick r:id="rId13" action="ppaction://hlinksldjump"/>
            <a:extLst>
              <a:ext uri="{FF2B5EF4-FFF2-40B4-BE49-F238E27FC236}">
                <a16:creationId xmlns:a16="http://schemas.microsoft.com/office/drawing/2014/main" id="{88592D0A-3ED5-3540-8694-BED99226115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48607" y="4205218"/>
            <a:ext cx="1066800" cy="1580444"/>
          </a:xfrm>
          <a:prstGeom prst="rect">
            <a:avLst/>
          </a:prstGeom>
        </p:spPr>
      </p:pic>
      <p:pic>
        <p:nvPicPr>
          <p:cNvPr id="19" name="Picture 18">
            <a:hlinkClick r:id="rId14" action="ppaction://hlinksldjump"/>
            <a:extLst>
              <a:ext uri="{FF2B5EF4-FFF2-40B4-BE49-F238E27FC236}">
                <a16:creationId xmlns:a16="http://schemas.microsoft.com/office/drawing/2014/main" id="{4926A727-3627-AF4F-BBB1-112C2ABD406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80785" y="4205218"/>
            <a:ext cx="1762028" cy="1447800"/>
          </a:xfrm>
          <a:prstGeom prst="rect">
            <a:avLst/>
          </a:prstGeom>
        </p:spPr>
      </p:pic>
      <p:sp>
        <p:nvSpPr>
          <p:cNvPr id="20" name="TextBox 19">
            <a:extLst>
              <a:ext uri="{FF2B5EF4-FFF2-40B4-BE49-F238E27FC236}">
                <a16:creationId xmlns:a16="http://schemas.microsoft.com/office/drawing/2014/main" id="{E204027A-EB13-334A-B713-FF66ED878FF6}"/>
              </a:ext>
            </a:extLst>
          </p:cNvPr>
          <p:cNvSpPr txBox="1"/>
          <p:nvPr/>
        </p:nvSpPr>
        <p:spPr>
          <a:xfrm>
            <a:off x="506771" y="2098964"/>
            <a:ext cx="1600200" cy="369332"/>
          </a:xfrm>
          <a:prstGeom prst="rect">
            <a:avLst/>
          </a:prstGeom>
          <a:noFill/>
        </p:spPr>
        <p:txBody>
          <a:bodyPr wrap="square" rtlCol="0">
            <a:spAutoFit/>
          </a:bodyPr>
          <a:lstStyle/>
          <a:p>
            <a:r>
              <a:rPr lang="en-US" dirty="0"/>
              <a:t>Introduction</a:t>
            </a:r>
          </a:p>
        </p:txBody>
      </p:sp>
      <p:sp>
        <p:nvSpPr>
          <p:cNvPr id="22" name="TextBox 21">
            <a:extLst>
              <a:ext uri="{FF2B5EF4-FFF2-40B4-BE49-F238E27FC236}">
                <a16:creationId xmlns:a16="http://schemas.microsoft.com/office/drawing/2014/main" id="{AF6BE45B-E386-D542-8BBD-86F19F35BA86}"/>
              </a:ext>
            </a:extLst>
          </p:cNvPr>
          <p:cNvSpPr txBox="1"/>
          <p:nvPr/>
        </p:nvSpPr>
        <p:spPr>
          <a:xfrm>
            <a:off x="9752011" y="2283630"/>
            <a:ext cx="1600200" cy="646331"/>
          </a:xfrm>
          <a:prstGeom prst="rect">
            <a:avLst/>
          </a:prstGeom>
          <a:noFill/>
        </p:spPr>
        <p:txBody>
          <a:bodyPr wrap="square" rtlCol="0">
            <a:spAutoFit/>
          </a:bodyPr>
          <a:lstStyle/>
          <a:p>
            <a:pPr algn="ctr"/>
            <a:r>
              <a:rPr lang="en-US" dirty="0"/>
              <a:t>Who’s responsible?</a:t>
            </a:r>
          </a:p>
        </p:txBody>
      </p:sp>
      <p:sp>
        <p:nvSpPr>
          <p:cNvPr id="23" name="TextBox 22">
            <a:extLst>
              <a:ext uri="{FF2B5EF4-FFF2-40B4-BE49-F238E27FC236}">
                <a16:creationId xmlns:a16="http://schemas.microsoft.com/office/drawing/2014/main" id="{2DC6688D-EAE9-DD44-9323-282A3EB7700A}"/>
              </a:ext>
            </a:extLst>
          </p:cNvPr>
          <p:cNvSpPr txBox="1"/>
          <p:nvPr/>
        </p:nvSpPr>
        <p:spPr>
          <a:xfrm>
            <a:off x="6486926" y="5699184"/>
            <a:ext cx="2021799" cy="646331"/>
          </a:xfrm>
          <a:prstGeom prst="rect">
            <a:avLst/>
          </a:prstGeom>
          <a:noFill/>
        </p:spPr>
        <p:txBody>
          <a:bodyPr wrap="square" rtlCol="0">
            <a:spAutoFit/>
          </a:bodyPr>
          <a:lstStyle/>
          <a:p>
            <a:pPr algn="ctr"/>
            <a:r>
              <a:rPr lang="en-US" dirty="0"/>
              <a:t>What can you do?</a:t>
            </a:r>
          </a:p>
        </p:txBody>
      </p:sp>
      <p:sp>
        <p:nvSpPr>
          <p:cNvPr id="24" name="TextBox 23">
            <a:extLst>
              <a:ext uri="{FF2B5EF4-FFF2-40B4-BE49-F238E27FC236}">
                <a16:creationId xmlns:a16="http://schemas.microsoft.com/office/drawing/2014/main" id="{10C33D90-6086-204E-879C-900E92C9F40D}"/>
              </a:ext>
            </a:extLst>
          </p:cNvPr>
          <p:cNvSpPr txBox="1"/>
          <p:nvPr/>
        </p:nvSpPr>
        <p:spPr>
          <a:xfrm>
            <a:off x="642845" y="5837684"/>
            <a:ext cx="1600200" cy="369332"/>
          </a:xfrm>
          <a:prstGeom prst="rect">
            <a:avLst/>
          </a:prstGeom>
          <a:noFill/>
        </p:spPr>
        <p:txBody>
          <a:bodyPr wrap="square" rtlCol="0">
            <a:spAutoFit/>
          </a:bodyPr>
          <a:lstStyle/>
          <a:p>
            <a:r>
              <a:rPr lang="en-US" dirty="0"/>
              <a:t>Alternatives</a:t>
            </a:r>
          </a:p>
        </p:txBody>
      </p:sp>
      <p:sp>
        <p:nvSpPr>
          <p:cNvPr id="25" name="TextBox 24">
            <a:extLst>
              <a:ext uri="{FF2B5EF4-FFF2-40B4-BE49-F238E27FC236}">
                <a16:creationId xmlns:a16="http://schemas.microsoft.com/office/drawing/2014/main" id="{1C954C73-AE6B-6343-A726-313AA8950197}"/>
              </a:ext>
            </a:extLst>
          </p:cNvPr>
          <p:cNvSpPr txBox="1"/>
          <p:nvPr/>
        </p:nvSpPr>
        <p:spPr>
          <a:xfrm>
            <a:off x="3400992" y="5799881"/>
            <a:ext cx="2160019" cy="646331"/>
          </a:xfrm>
          <a:prstGeom prst="rect">
            <a:avLst/>
          </a:prstGeom>
          <a:noFill/>
        </p:spPr>
        <p:txBody>
          <a:bodyPr wrap="square" rtlCol="0">
            <a:spAutoFit/>
          </a:bodyPr>
          <a:lstStyle/>
          <a:p>
            <a:pPr algn="ctr"/>
            <a:r>
              <a:rPr lang="en-US" dirty="0"/>
              <a:t>Effects on Ecosystem </a:t>
            </a:r>
          </a:p>
        </p:txBody>
      </p:sp>
      <p:sp>
        <p:nvSpPr>
          <p:cNvPr id="26" name="TextBox 25">
            <a:extLst>
              <a:ext uri="{FF2B5EF4-FFF2-40B4-BE49-F238E27FC236}">
                <a16:creationId xmlns:a16="http://schemas.microsoft.com/office/drawing/2014/main" id="{02F4A95B-879C-A34A-9831-F1B6664797A5}"/>
              </a:ext>
            </a:extLst>
          </p:cNvPr>
          <p:cNvSpPr txBox="1"/>
          <p:nvPr/>
        </p:nvSpPr>
        <p:spPr>
          <a:xfrm>
            <a:off x="3178241" y="2200938"/>
            <a:ext cx="2007387" cy="646331"/>
          </a:xfrm>
          <a:prstGeom prst="rect">
            <a:avLst/>
          </a:prstGeom>
          <a:noFill/>
        </p:spPr>
        <p:txBody>
          <a:bodyPr wrap="square" rtlCol="0">
            <a:spAutoFit/>
          </a:bodyPr>
          <a:lstStyle/>
          <a:p>
            <a:pPr algn="ctr"/>
            <a:r>
              <a:rPr lang="en-US" dirty="0"/>
              <a:t>How does it get there?</a:t>
            </a:r>
          </a:p>
        </p:txBody>
      </p:sp>
      <p:sp>
        <p:nvSpPr>
          <p:cNvPr id="27" name="TextBox 26">
            <a:extLst>
              <a:ext uri="{FF2B5EF4-FFF2-40B4-BE49-F238E27FC236}">
                <a16:creationId xmlns:a16="http://schemas.microsoft.com/office/drawing/2014/main" id="{C9479F07-2DF1-BE41-81A2-BDE035698B29}"/>
              </a:ext>
            </a:extLst>
          </p:cNvPr>
          <p:cNvSpPr txBox="1"/>
          <p:nvPr/>
        </p:nvSpPr>
        <p:spPr>
          <a:xfrm>
            <a:off x="6535781" y="2218481"/>
            <a:ext cx="2252035" cy="369332"/>
          </a:xfrm>
          <a:prstGeom prst="rect">
            <a:avLst/>
          </a:prstGeom>
          <a:noFill/>
        </p:spPr>
        <p:txBody>
          <a:bodyPr wrap="square" rtlCol="0">
            <a:spAutoFit/>
          </a:bodyPr>
          <a:lstStyle/>
          <a:p>
            <a:r>
              <a:rPr lang="en-US" dirty="0"/>
              <a:t>Effect on Animals </a:t>
            </a:r>
          </a:p>
        </p:txBody>
      </p:sp>
      <p:sp>
        <p:nvSpPr>
          <p:cNvPr id="29" name="TextBox 28">
            <a:extLst>
              <a:ext uri="{FF2B5EF4-FFF2-40B4-BE49-F238E27FC236}">
                <a16:creationId xmlns:a16="http://schemas.microsoft.com/office/drawing/2014/main" id="{4531F13D-209A-B24A-B2E7-4A3C36CAC1B0}"/>
              </a:ext>
            </a:extLst>
          </p:cNvPr>
          <p:cNvSpPr txBox="1"/>
          <p:nvPr/>
        </p:nvSpPr>
        <p:spPr>
          <a:xfrm>
            <a:off x="10007198" y="5653018"/>
            <a:ext cx="1600200" cy="369332"/>
          </a:xfrm>
          <a:prstGeom prst="rect">
            <a:avLst/>
          </a:prstGeom>
          <a:noFill/>
        </p:spPr>
        <p:txBody>
          <a:bodyPr wrap="square" rtlCol="0">
            <a:spAutoFit/>
          </a:bodyPr>
          <a:lstStyle/>
          <a:p>
            <a:pPr algn="ctr"/>
            <a:r>
              <a:rPr lang="en-US" dirty="0"/>
              <a:t>Credits</a:t>
            </a:r>
          </a:p>
        </p:txBody>
      </p:sp>
      <p:sp>
        <p:nvSpPr>
          <p:cNvPr id="21" name="Right Arrow 20">
            <a:hlinkClick r:id="rId3" action="ppaction://hlinksldjump"/>
            <a:extLst>
              <a:ext uri="{FF2B5EF4-FFF2-40B4-BE49-F238E27FC236}">
                <a16:creationId xmlns:a16="http://schemas.microsoft.com/office/drawing/2014/main" id="{C1230516-F2A4-FB41-AFA8-148842C14D20}"/>
              </a:ext>
            </a:extLst>
          </p:cNvPr>
          <p:cNvSpPr/>
          <p:nvPr/>
        </p:nvSpPr>
        <p:spPr>
          <a:xfrm>
            <a:off x="11199812" y="6172200"/>
            <a:ext cx="7620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ight Arrow 29">
            <a:hlinkClick r:id="rId15" action="ppaction://hlinksldjump"/>
            <a:extLst>
              <a:ext uri="{FF2B5EF4-FFF2-40B4-BE49-F238E27FC236}">
                <a16:creationId xmlns:a16="http://schemas.microsoft.com/office/drawing/2014/main" id="{090B08A3-257A-0546-AD40-7C4033426C7A}"/>
              </a:ext>
            </a:extLst>
          </p:cNvPr>
          <p:cNvSpPr/>
          <p:nvPr/>
        </p:nvSpPr>
        <p:spPr>
          <a:xfrm rot="10800000">
            <a:off x="200592" y="6181036"/>
            <a:ext cx="762000" cy="5303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437041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2" name="whoosh.wav"/>
          </p:stSnd>
        </p:sndAc>
      </p:transition>
    </mc:Choice>
    <mc:Fallback xmlns="">
      <p:transition spd="slow">
        <p:fade/>
        <p:sndAc>
          <p:stSnd>
            <p:snd r:embed="rId16" name="whoosh.wav"/>
          </p:stSnd>
        </p:sndAc>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Introduction</a:t>
            </a:r>
            <a:endParaRPr dirty="0"/>
          </a:p>
        </p:txBody>
      </p:sp>
      <p:sp>
        <p:nvSpPr>
          <p:cNvPr id="3" name="Content Placeholder 2">
            <a:extLst>
              <a:ext uri="{FF2B5EF4-FFF2-40B4-BE49-F238E27FC236}">
                <a16:creationId xmlns:a16="http://schemas.microsoft.com/office/drawing/2014/main" id="{F0DB5D51-1061-B547-B9E4-FA84E4B7D36D}"/>
              </a:ext>
            </a:extLst>
          </p:cNvPr>
          <p:cNvSpPr>
            <a:spLocks noGrp="1"/>
          </p:cNvSpPr>
          <p:nvPr>
            <p:ph idx="1"/>
          </p:nvPr>
        </p:nvSpPr>
        <p:spPr/>
        <p:txBody>
          <a:bodyPr/>
          <a:lstStyle/>
          <a:p>
            <a:pPr marL="0" indent="0" algn="ctr">
              <a:buNone/>
            </a:pPr>
            <a:r>
              <a:rPr lang="en-US" dirty="0"/>
              <a:t>Plastic pollution has become an epidemic in the last several years. It has slowly become a major crisis all around the world. Countries are trying to figure out what to do with all the plastic they are producing. </a:t>
            </a:r>
          </a:p>
          <a:p>
            <a:pPr marL="0" indent="0" algn="ctr">
              <a:buNone/>
            </a:pPr>
            <a:r>
              <a:rPr lang="en-US" dirty="0"/>
              <a:t>Most of the plastic we use does not get recycled, the majority of it ends up in landfills where it sits and does not decompose. </a:t>
            </a:r>
          </a:p>
          <a:p>
            <a:pPr marL="0" indent="0" algn="ctr">
              <a:buNone/>
            </a:pPr>
            <a:r>
              <a:rPr lang="en-US" dirty="0"/>
              <a:t>The majority of plastic in the world ends up in our oceans where animals are either consuming it or being killed by it. There are parts of oceans that are so filled with plastic debris that the area is completely vacant of any marine life. </a:t>
            </a:r>
          </a:p>
        </p:txBody>
      </p:sp>
      <p:pic>
        <p:nvPicPr>
          <p:cNvPr id="4" name="Picture 3">
            <a:hlinkClick r:id="rId3" action="ppaction://hlinksldjump"/>
            <a:extLst>
              <a:ext uri="{FF2B5EF4-FFF2-40B4-BE49-F238E27FC236}">
                <a16:creationId xmlns:a16="http://schemas.microsoft.com/office/drawing/2014/main" id="{0A5676B0-7732-2E4F-B816-32C863EEBD4B}"/>
              </a:ext>
            </a:extLst>
          </p:cNvPr>
          <p:cNvPicPr>
            <a:picLocks noChangeAspect="1"/>
          </p:cNvPicPr>
          <p:nvPr/>
        </p:nvPicPr>
        <p:blipFill>
          <a:blip r:embed="rId4"/>
          <a:stretch>
            <a:fillRect/>
          </a:stretch>
        </p:blipFill>
        <p:spPr>
          <a:xfrm>
            <a:off x="11123613" y="115455"/>
            <a:ext cx="812800" cy="812800"/>
          </a:xfrm>
          <a:prstGeom prst="rect">
            <a:avLst/>
          </a:prstGeom>
        </p:spPr>
      </p:pic>
      <p:sp>
        <p:nvSpPr>
          <p:cNvPr id="5" name="Right Arrow 4">
            <a:hlinkClick r:id="rId5" action="ppaction://hlinksldjump"/>
            <a:extLst>
              <a:ext uri="{FF2B5EF4-FFF2-40B4-BE49-F238E27FC236}">
                <a16:creationId xmlns:a16="http://schemas.microsoft.com/office/drawing/2014/main" id="{BD0705D0-4BAF-D34E-A8F9-4D9D656435D4}"/>
              </a:ext>
            </a:extLst>
          </p:cNvPr>
          <p:cNvSpPr/>
          <p:nvPr/>
        </p:nvSpPr>
        <p:spPr>
          <a:xfrm>
            <a:off x="11199812" y="6172200"/>
            <a:ext cx="7620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a:hlinkClick r:id="rId3" action="ppaction://hlinksldjump"/>
            <a:extLst>
              <a:ext uri="{FF2B5EF4-FFF2-40B4-BE49-F238E27FC236}">
                <a16:creationId xmlns:a16="http://schemas.microsoft.com/office/drawing/2014/main" id="{3DD13503-FE3D-FA49-B559-5743F8EC343F}"/>
              </a:ext>
            </a:extLst>
          </p:cNvPr>
          <p:cNvSpPr/>
          <p:nvPr/>
        </p:nvSpPr>
        <p:spPr>
          <a:xfrm rot="10800000">
            <a:off x="200592" y="6181036"/>
            <a:ext cx="762000" cy="5303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021395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2" name="whoosh.wav"/>
          </p:stSnd>
        </p:sndAc>
      </p:transition>
    </mc:Choice>
    <mc:Fallback xmlns="">
      <p:transition spd="slow">
        <p:fade/>
        <p:sndAc>
          <p:stSnd>
            <p:snd r:embed="rId6" name="whoosh.wav"/>
          </p:stSnd>
        </p:sndAc>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does Plastic end up in the Ocean?</a:t>
            </a:r>
            <a:endParaRPr dirty="0"/>
          </a:p>
        </p:txBody>
      </p:sp>
      <p:sp>
        <p:nvSpPr>
          <p:cNvPr id="3" name="Content Placeholder 2"/>
          <p:cNvSpPr>
            <a:spLocks noGrp="1"/>
          </p:cNvSpPr>
          <p:nvPr>
            <p:ph sz="half" idx="1"/>
          </p:nvPr>
        </p:nvSpPr>
        <p:spPr>
          <a:xfrm>
            <a:off x="1979613" y="1828800"/>
            <a:ext cx="9144000" cy="4419600"/>
          </a:xfrm>
        </p:spPr>
        <p:txBody>
          <a:bodyPr/>
          <a:lstStyle/>
          <a:p>
            <a:pPr fontAlgn="base"/>
            <a:r>
              <a:rPr lang="en-US" dirty="0"/>
              <a:t>Littering is one of the main ways that plastic and other garbage can end up in the ocean. ​When we throw our trash on the ground, wind can carry it to bodies of water. ​</a:t>
            </a:r>
          </a:p>
          <a:p>
            <a:pPr fontAlgn="base"/>
            <a:r>
              <a:rPr lang="en-US" dirty="0"/>
              <a:t>Trash that has been littered thousand of miles away from the ocean can still find it’s way there. ​</a:t>
            </a:r>
          </a:p>
          <a:p>
            <a:pPr fontAlgn="base"/>
            <a:r>
              <a:rPr lang="en-US" dirty="0"/>
              <a:t>When trash is littered on the sidewalk or parking lots, rainwater can move it into storm drains that empty out into rivers.​</a:t>
            </a:r>
          </a:p>
          <a:p>
            <a:pPr marL="0" indent="0">
              <a:buNone/>
            </a:pPr>
            <a:endParaRPr dirty="0"/>
          </a:p>
        </p:txBody>
      </p:sp>
      <p:pic>
        <p:nvPicPr>
          <p:cNvPr id="7" name="Picture 6">
            <a:hlinkClick r:id="rId3" action="ppaction://hlinksldjump"/>
            <a:extLst>
              <a:ext uri="{FF2B5EF4-FFF2-40B4-BE49-F238E27FC236}">
                <a16:creationId xmlns:a16="http://schemas.microsoft.com/office/drawing/2014/main" id="{E91CBBAF-B13F-6040-807D-5D017633C79C}"/>
              </a:ext>
            </a:extLst>
          </p:cNvPr>
          <p:cNvPicPr>
            <a:picLocks noChangeAspect="1"/>
          </p:cNvPicPr>
          <p:nvPr/>
        </p:nvPicPr>
        <p:blipFill>
          <a:blip r:embed="rId4"/>
          <a:stretch>
            <a:fillRect/>
          </a:stretch>
        </p:blipFill>
        <p:spPr>
          <a:xfrm>
            <a:off x="11123613" y="138545"/>
            <a:ext cx="812800" cy="812800"/>
          </a:xfrm>
          <a:prstGeom prst="rect">
            <a:avLst/>
          </a:prstGeom>
        </p:spPr>
      </p:pic>
      <p:sp>
        <p:nvSpPr>
          <p:cNvPr id="5" name="Right Arrow 4">
            <a:hlinkClick r:id="rId5" action="ppaction://hlinksldjump"/>
            <a:extLst>
              <a:ext uri="{FF2B5EF4-FFF2-40B4-BE49-F238E27FC236}">
                <a16:creationId xmlns:a16="http://schemas.microsoft.com/office/drawing/2014/main" id="{8BED701E-2534-DF4D-8B36-679E6522C737}"/>
              </a:ext>
            </a:extLst>
          </p:cNvPr>
          <p:cNvSpPr/>
          <p:nvPr/>
        </p:nvSpPr>
        <p:spPr>
          <a:xfrm>
            <a:off x="11199812" y="6172200"/>
            <a:ext cx="7620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a:hlinkClick r:id="rId6" action="ppaction://hlinksldjump"/>
            <a:extLst>
              <a:ext uri="{FF2B5EF4-FFF2-40B4-BE49-F238E27FC236}">
                <a16:creationId xmlns:a16="http://schemas.microsoft.com/office/drawing/2014/main" id="{F9871278-C204-2D42-BD92-A12B258089D3}"/>
              </a:ext>
            </a:extLst>
          </p:cNvPr>
          <p:cNvSpPr/>
          <p:nvPr/>
        </p:nvSpPr>
        <p:spPr>
          <a:xfrm rot="10800000">
            <a:off x="200592" y="6181036"/>
            <a:ext cx="762000" cy="5303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944893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2" name="whoosh.wav"/>
          </p:stSnd>
        </p:sndAc>
      </p:transition>
    </mc:Choice>
    <mc:Fallback xmlns="">
      <p:transition spd="slow">
        <p:fade/>
        <p:sndAc>
          <p:stSnd>
            <p:snd r:embed="rId7" name="whoosh.wav"/>
          </p:stSnd>
        </p:sndAc>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9612" y="381000"/>
            <a:ext cx="9677400" cy="1219200"/>
          </a:xfrm>
        </p:spPr>
        <p:txBody>
          <a:bodyPr/>
          <a:lstStyle/>
          <a:p>
            <a:pPr algn="ctr"/>
            <a:r>
              <a:rPr lang="en-US" dirty="0"/>
              <a:t>How Plastic ends up in our Oceans Cont.​</a:t>
            </a:r>
            <a:endParaRPr dirty="0"/>
          </a:p>
        </p:txBody>
      </p:sp>
      <p:sp>
        <p:nvSpPr>
          <p:cNvPr id="4" name="Content Placeholder 3"/>
          <p:cNvSpPr>
            <a:spLocks noGrp="1"/>
          </p:cNvSpPr>
          <p:nvPr>
            <p:ph sz="half" idx="1"/>
          </p:nvPr>
        </p:nvSpPr>
        <p:spPr>
          <a:xfrm>
            <a:off x="1674813" y="2362200"/>
            <a:ext cx="4191000" cy="2819400"/>
          </a:xfrm>
        </p:spPr>
        <p:txBody>
          <a:bodyPr>
            <a:normAutofit/>
          </a:bodyPr>
          <a:lstStyle/>
          <a:p>
            <a:pPr fontAlgn="base"/>
            <a:r>
              <a:rPr lang="en-US" sz="2000" dirty="0"/>
              <a:t>Dumping trash into the oceans is another leading cause to destroying our waters. ​</a:t>
            </a:r>
          </a:p>
          <a:p>
            <a:pPr fontAlgn="base"/>
            <a:r>
              <a:rPr lang="en-US" sz="2000" dirty="0"/>
              <a:t>A 2015 study showed that 20 countries are responsible for 80 percent of the plastic ending up in the ocean annually.​</a:t>
            </a:r>
          </a:p>
          <a:p>
            <a:pPr marL="0" indent="0" fontAlgn="base">
              <a:buNone/>
            </a:pPr>
            <a:endParaRPr lang="en-US" dirty="0"/>
          </a:p>
          <a:p>
            <a:endParaRPr lang="en-US" dirty="0"/>
          </a:p>
        </p:txBody>
      </p:sp>
      <p:pic>
        <p:nvPicPr>
          <p:cNvPr id="7" name="Picture 6">
            <a:extLst>
              <a:ext uri="{FF2B5EF4-FFF2-40B4-BE49-F238E27FC236}">
                <a16:creationId xmlns:a16="http://schemas.microsoft.com/office/drawing/2014/main" id="{0A599AF0-98C1-054A-BD5A-68240550AA16}"/>
              </a:ext>
            </a:extLst>
          </p:cNvPr>
          <p:cNvPicPr>
            <a:picLocks noChangeAspect="1"/>
          </p:cNvPicPr>
          <p:nvPr/>
        </p:nvPicPr>
        <p:blipFill>
          <a:blip r:embed="rId3"/>
          <a:stretch>
            <a:fillRect/>
          </a:stretch>
        </p:blipFill>
        <p:spPr>
          <a:xfrm>
            <a:off x="6246812" y="2057400"/>
            <a:ext cx="5522828" cy="3810000"/>
          </a:xfrm>
          <a:prstGeom prst="rect">
            <a:avLst/>
          </a:prstGeom>
        </p:spPr>
      </p:pic>
      <p:pic>
        <p:nvPicPr>
          <p:cNvPr id="9" name="Picture 8">
            <a:hlinkClick r:id="rId4" action="ppaction://hlinksldjump"/>
            <a:extLst>
              <a:ext uri="{FF2B5EF4-FFF2-40B4-BE49-F238E27FC236}">
                <a16:creationId xmlns:a16="http://schemas.microsoft.com/office/drawing/2014/main" id="{C231E71F-D6A0-C94E-B7A8-C8D65557592E}"/>
              </a:ext>
            </a:extLst>
          </p:cNvPr>
          <p:cNvPicPr>
            <a:picLocks noChangeAspect="1"/>
          </p:cNvPicPr>
          <p:nvPr/>
        </p:nvPicPr>
        <p:blipFill>
          <a:blip r:embed="rId5"/>
          <a:stretch>
            <a:fillRect/>
          </a:stretch>
        </p:blipFill>
        <p:spPr>
          <a:xfrm>
            <a:off x="11250612" y="177800"/>
            <a:ext cx="812800" cy="812800"/>
          </a:xfrm>
          <a:prstGeom prst="rect">
            <a:avLst/>
          </a:prstGeom>
        </p:spPr>
      </p:pic>
      <p:sp>
        <p:nvSpPr>
          <p:cNvPr id="6" name="Right Arrow 5">
            <a:hlinkClick r:id="rId6" action="ppaction://hlinksldjump"/>
            <a:extLst>
              <a:ext uri="{FF2B5EF4-FFF2-40B4-BE49-F238E27FC236}">
                <a16:creationId xmlns:a16="http://schemas.microsoft.com/office/drawing/2014/main" id="{E7B32C06-77F8-5944-A6C2-CDF84248DE08}"/>
              </a:ext>
            </a:extLst>
          </p:cNvPr>
          <p:cNvSpPr/>
          <p:nvPr/>
        </p:nvSpPr>
        <p:spPr>
          <a:xfrm>
            <a:off x="11199812" y="6172200"/>
            <a:ext cx="7620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hlinkClick r:id="rId7" action="ppaction://hlinksldjump"/>
            <a:extLst>
              <a:ext uri="{FF2B5EF4-FFF2-40B4-BE49-F238E27FC236}">
                <a16:creationId xmlns:a16="http://schemas.microsoft.com/office/drawing/2014/main" id="{3377CE20-3BEC-694C-B9DB-8CC0CAD54923}"/>
              </a:ext>
            </a:extLst>
          </p:cNvPr>
          <p:cNvSpPr/>
          <p:nvPr/>
        </p:nvSpPr>
        <p:spPr>
          <a:xfrm rot="10800000">
            <a:off x="200592" y="6181036"/>
            <a:ext cx="762000" cy="5303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021576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2" name="whoosh.wav"/>
          </p:stSnd>
        </p:sndAc>
      </p:transition>
    </mc:Choice>
    <mc:Fallback xmlns="">
      <p:transition spd="slow">
        <p:fade/>
        <p:sndAc>
          <p:stSnd>
            <p:snd r:embed="rId8" name="whoosh.wav"/>
          </p:stSnd>
        </p:sndAc>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D2BA7-5A6F-A64E-82EA-02C4EC7C6EDA}"/>
              </a:ext>
            </a:extLst>
          </p:cNvPr>
          <p:cNvSpPr>
            <a:spLocks noGrp="1"/>
          </p:cNvSpPr>
          <p:nvPr>
            <p:ph type="title"/>
          </p:nvPr>
        </p:nvSpPr>
        <p:spPr/>
        <p:txBody>
          <a:bodyPr/>
          <a:lstStyle/>
          <a:p>
            <a:pPr algn="ctr"/>
            <a:r>
              <a:rPr lang="en-US" dirty="0"/>
              <a:t>Who’s Responsible?</a:t>
            </a:r>
          </a:p>
        </p:txBody>
      </p:sp>
      <p:sp>
        <p:nvSpPr>
          <p:cNvPr id="3" name="Content Placeholder 2">
            <a:extLst>
              <a:ext uri="{FF2B5EF4-FFF2-40B4-BE49-F238E27FC236}">
                <a16:creationId xmlns:a16="http://schemas.microsoft.com/office/drawing/2014/main" id="{58DEBE33-BB82-794D-A48C-BE89A25B7305}"/>
              </a:ext>
            </a:extLst>
          </p:cNvPr>
          <p:cNvSpPr>
            <a:spLocks noGrp="1"/>
          </p:cNvSpPr>
          <p:nvPr>
            <p:ph sz="half" idx="1"/>
          </p:nvPr>
        </p:nvSpPr>
        <p:spPr>
          <a:xfrm>
            <a:off x="1446212" y="2895600"/>
            <a:ext cx="4724400" cy="2590800"/>
          </a:xfrm>
        </p:spPr>
        <p:txBody>
          <a:bodyPr>
            <a:normAutofit/>
          </a:bodyPr>
          <a:lstStyle/>
          <a:p>
            <a:pPr marL="0" indent="0" algn="ctr">
              <a:buNone/>
            </a:pPr>
            <a:r>
              <a:rPr lang="en-US" sz="2000" dirty="0"/>
              <a:t>According to the chart, China is the #1 leading country that contributes over 8.8 million metric tons of plastic into the ocean while the United States contributes 0.3 million metric tons. </a:t>
            </a:r>
          </a:p>
        </p:txBody>
      </p:sp>
      <p:pic>
        <p:nvPicPr>
          <p:cNvPr id="5" name="Picture 4">
            <a:extLst>
              <a:ext uri="{FF2B5EF4-FFF2-40B4-BE49-F238E27FC236}">
                <a16:creationId xmlns:a16="http://schemas.microsoft.com/office/drawing/2014/main" id="{FBB1F011-34DE-394C-99A8-D6E1D710039B}"/>
              </a:ext>
            </a:extLst>
          </p:cNvPr>
          <p:cNvPicPr>
            <a:picLocks noChangeAspect="1"/>
          </p:cNvPicPr>
          <p:nvPr/>
        </p:nvPicPr>
        <p:blipFill>
          <a:blip r:embed="rId3"/>
          <a:stretch>
            <a:fillRect/>
          </a:stretch>
        </p:blipFill>
        <p:spPr>
          <a:xfrm>
            <a:off x="6323012" y="2133600"/>
            <a:ext cx="5347367" cy="3810000"/>
          </a:xfrm>
          <a:prstGeom prst="rect">
            <a:avLst/>
          </a:prstGeom>
        </p:spPr>
      </p:pic>
      <p:pic>
        <p:nvPicPr>
          <p:cNvPr id="6" name="Picture 5">
            <a:hlinkClick r:id="rId4" action="ppaction://hlinksldjump"/>
            <a:extLst>
              <a:ext uri="{FF2B5EF4-FFF2-40B4-BE49-F238E27FC236}">
                <a16:creationId xmlns:a16="http://schemas.microsoft.com/office/drawing/2014/main" id="{501670CC-D5EE-5446-BAB0-181436795C68}"/>
              </a:ext>
            </a:extLst>
          </p:cNvPr>
          <p:cNvPicPr>
            <a:picLocks noChangeAspect="1"/>
          </p:cNvPicPr>
          <p:nvPr/>
        </p:nvPicPr>
        <p:blipFill>
          <a:blip r:embed="rId5"/>
          <a:stretch>
            <a:fillRect/>
          </a:stretch>
        </p:blipFill>
        <p:spPr>
          <a:xfrm>
            <a:off x="11263979" y="177800"/>
            <a:ext cx="812800" cy="812800"/>
          </a:xfrm>
          <a:prstGeom prst="rect">
            <a:avLst/>
          </a:prstGeom>
        </p:spPr>
      </p:pic>
      <p:sp>
        <p:nvSpPr>
          <p:cNvPr id="7" name="Right Arrow 6">
            <a:hlinkClick r:id="rId6" action="ppaction://hlinksldjump"/>
            <a:extLst>
              <a:ext uri="{FF2B5EF4-FFF2-40B4-BE49-F238E27FC236}">
                <a16:creationId xmlns:a16="http://schemas.microsoft.com/office/drawing/2014/main" id="{C078A649-4C89-2D45-8D49-89EAB6ECCAD4}"/>
              </a:ext>
            </a:extLst>
          </p:cNvPr>
          <p:cNvSpPr/>
          <p:nvPr/>
        </p:nvSpPr>
        <p:spPr>
          <a:xfrm>
            <a:off x="11199812" y="6172200"/>
            <a:ext cx="7620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hlinkClick r:id="rId7" action="ppaction://hlinksldjump"/>
            <a:extLst>
              <a:ext uri="{FF2B5EF4-FFF2-40B4-BE49-F238E27FC236}">
                <a16:creationId xmlns:a16="http://schemas.microsoft.com/office/drawing/2014/main" id="{E4A5AA04-4D31-3040-BFFA-17CA3D00A121}"/>
              </a:ext>
            </a:extLst>
          </p:cNvPr>
          <p:cNvSpPr/>
          <p:nvPr/>
        </p:nvSpPr>
        <p:spPr>
          <a:xfrm rot="10800000">
            <a:off x="200592" y="6181036"/>
            <a:ext cx="762000" cy="5303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016142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2" name="whoosh.wav"/>
          </p:stSnd>
        </p:sndAc>
      </p:transition>
    </mc:Choice>
    <mc:Fallback xmlns="">
      <p:transition spd="slow">
        <p:fade/>
        <p:sndAc>
          <p:stSnd>
            <p:snd r:embed="rId8" name="whoosh.wav"/>
          </p:stSnd>
        </p:sndAc>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1012" y="595589"/>
            <a:ext cx="3657600" cy="1295400"/>
          </a:xfrm>
        </p:spPr>
        <p:txBody>
          <a:bodyPr/>
          <a:lstStyle/>
          <a:p>
            <a:r>
              <a:rPr lang="en-US" dirty="0"/>
              <a:t>Effect on Ecosystems </a:t>
            </a:r>
          </a:p>
        </p:txBody>
      </p:sp>
      <p:sp>
        <p:nvSpPr>
          <p:cNvPr id="3" name="Content Placeholder 2"/>
          <p:cNvSpPr>
            <a:spLocks noGrp="1"/>
          </p:cNvSpPr>
          <p:nvPr>
            <p:ph idx="1"/>
          </p:nvPr>
        </p:nvSpPr>
        <p:spPr>
          <a:xfrm>
            <a:off x="5561012" y="1066800"/>
            <a:ext cx="6019800" cy="5580061"/>
          </a:xfrm>
        </p:spPr>
        <p:txBody>
          <a:bodyPr>
            <a:normAutofit/>
          </a:bodyPr>
          <a:lstStyle/>
          <a:p>
            <a:pPr fontAlgn="base"/>
            <a:r>
              <a:rPr lang="en-US" dirty="0"/>
              <a:t>When plastic comes in contact with  water, the toxins in the plastic contaminate it when it begins to decompose, posing a extremely dangerous threat onto the animals that are living in it and the people that are drinking from that water. </a:t>
            </a:r>
          </a:p>
          <a:p>
            <a:pPr fontAlgn="base"/>
            <a:r>
              <a:rPr lang="en-US" dirty="0"/>
              <a:t>Not only can it contaminate the water, but it can ruin the way that the plants and how certain bacteria grows, directly affecting the way of life in that eco-system. </a:t>
            </a:r>
          </a:p>
        </p:txBody>
      </p:sp>
      <p:pic>
        <p:nvPicPr>
          <p:cNvPr id="5" name="Picture 4">
            <a:extLst>
              <a:ext uri="{FF2B5EF4-FFF2-40B4-BE49-F238E27FC236}">
                <a16:creationId xmlns:a16="http://schemas.microsoft.com/office/drawing/2014/main" id="{0CC76521-9FE9-DB4D-BC50-844C32ABC677}"/>
              </a:ext>
            </a:extLst>
          </p:cNvPr>
          <p:cNvPicPr>
            <a:picLocks noChangeAspect="1"/>
          </p:cNvPicPr>
          <p:nvPr/>
        </p:nvPicPr>
        <p:blipFill>
          <a:blip r:embed="rId3"/>
          <a:stretch>
            <a:fillRect/>
          </a:stretch>
        </p:blipFill>
        <p:spPr>
          <a:xfrm>
            <a:off x="1751012" y="2324716"/>
            <a:ext cx="3657600" cy="3064228"/>
          </a:xfrm>
          <a:prstGeom prst="rect">
            <a:avLst/>
          </a:prstGeom>
        </p:spPr>
      </p:pic>
      <p:pic>
        <p:nvPicPr>
          <p:cNvPr id="6" name="Picture 5">
            <a:hlinkClick r:id="rId4" action="ppaction://hlinksldjump"/>
            <a:extLst>
              <a:ext uri="{FF2B5EF4-FFF2-40B4-BE49-F238E27FC236}">
                <a16:creationId xmlns:a16="http://schemas.microsoft.com/office/drawing/2014/main" id="{4D90B313-FF00-C644-8C22-24775D87949C}"/>
              </a:ext>
            </a:extLst>
          </p:cNvPr>
          <p:cNvPicPr>
            <a:picLocks noChangeAspect="1"/>
          </p:cNvPicPr>
          <p:nvPr/>
        </p:nvPicPr>
        <p:blipFill>
          <a:blip r:embed="rId5"/>
          <a:stretch>
            <a:fillRect/>
          </a:stretch>
        </p:blipFill>
        <p:spPr>
          <a:xfrm>
            <a:off x="11174412" y="189189"/>
            <a:ext cx="812800" cy="812800"/>
          </a:xfrm>
          <a:prstGeom prst="rect">
            <a:avLst/>
          </a:prstGeom>
        </p:spPr>
      </p:pic>
      <p:sp>
        <p:nvSpPr>
          <p:cNvPr id="7" name="Right Arrow 6">
            <a:hlinkClick r:id="rId6" action="ppaction://hlinksldjump"/>
            <a:extLst>
              <a:ext uri="{FF2B5EF4-FFF2-40B4-BE49-F238E27FC236}">
                <a16:creationId xmlns:a16="http://schemas.microsoft.com/office/drawing/2014/main" id="{65D1434A-30A7-144E-8877-9D3E8971A844}"/>
              </a:ext>
            </a:extLst>
          </p:cNvPr>
          <p:cNvSpPr/>
          <p:nvPr/>
        </p:nvSpPr>
        <p:spPr>
          <a:xfrm>
            <a:off x="11199812" y="6172200"/>
            <a:ext cx="7620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hlinkClick r:id="rId7" action="ppaction://hlinksldjump"/>
            <a:extLst>
              <a:ext uri="{FF2B5EF4-FFF2-40B4-BE49-F238E27FC236}">
                <a16:creationId xmlns:a16="http://schemas.microsoft.com/office/drawing/2014/main" id="{57415FEA-FDBB-8D45-9B7B-15588467249C}"/>
              </a:ext>
            </a:extLst>
          </p:cNvPr>
          <p:cNvSpPr/>
          <p:nvPr/>
        </p:nvSpPr>
        <p:spPr>
          <a:xfrm rot="10800000">
            <a:off x="200592" y="6181036"/>
            <a:ext cx="762000" cy="5303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054705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2" name="whoosh.wav"/>
          </p:stSnd>
        </p:sndAc>
      </p:transition>
    </mc:Choice>
    <mc:Fallback xmlns="">
      <p:transition spd="slow">
        <p:fade/>
        <p:sndAc>
          <p:stSnd>
            <p:snd r:embed="rId8" name="whoosh.wav"/>
          </p:stSnd>
        </p:sndAc>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D1F97-2259-D64A-AE82-EC8D6BECAF09}"/>
              </a:ext>
            </a:extLst>
          </p:cNvPr>
          <p:cNvSpPr>
            <a:spLocks noGrp="1"/>
          </p:cNvSpPr>
          <p:nvPr>
            <p:ph type="title"/>
          </p:nvPr>
        </p:nvSpPr>
        <p:spPr>
          <a:xfrm>
            <a:off x="7694612" y="228600"/>
            <a:ext cx="4038600" cy="1925637"/>
          </a:xfrm>
        </p:spPr>
        <p:txBody>
          <a:bodyPr/>
          <a:lstStyle/>
          <a:p>
            <a:pPr algn="ctr"/>
            <a:r>
              <a:rPr lang="en-US" dirty="0"/>
              <a:t>Effect on Animals &amp; Wildlife</a:t>
            </a:r>
          </a:p>
        </p:txBody>
      </p:sp>
      <p:sp>
        <p:nvSpPr>
          <p:cNvPr id="3" name="Content Placeholder 2">
            <a:extLst>
              <a:ext uri="{FF2B5EF4-FFF2-40B4-BE49-F238E27FC236}">
                <a16:creationId xmlns:a16="http://schemas.microsoft.com/office/drawing/2014/main" id="{549979A2-EF69-4449-916E-E5F756D5B3C0}"/>
              </a:ext>
            </a:extLst>
          </p:cNvPr>
          <p:cNvSpPr>
            <a:spLocks noGrp="1"/>
          </p:cNvSpPr>
          <p:nvPr>
            <p:ph idx="1"/>
          </p:nvPr>
        </p:nvSpPr>
        <p:spPr>
          <a:xfrm>
            <a:off x="1674812" y="914400"/>
            <a:ext cx="5486400" cy="5580061"/>
          </a:xfrm>
        </p:spPr>
        <p:txBody>
          <a:bodyPr/>
          <a:lstStyle/>
          <a:p>
            <a:pPr marL="0" indent="0">
              <a:buNone/>
            </a:pPr>
            <a:r>
              <a:rPr lang="en-US" dirty="0"/>
              <a:t>What people fail to realize is when they liter, they do not follow where that plastic ends up.</a:t>
            </a:r>
          </a:p>
          <a:p>
            <a:pPr marL="0" indent="0">
              <a:buNone/>
            </a:pPr>
            <a:r>
              <a:rPr lang="en-US" dirty="0"/>
              <a:t>Most of the plastic finds its way into an animals habitat in the ocean. </a:t>
            </a:r>
          </a:p>
          <a:p>
            <a:pPr marL="0" indent="0">
              <a:buNone/>
            </a:pPr>
            <a:r>
              <a:rPr lang="en-US" dirty="0"/>
              <a:t>Plastic pollution affects fish, birds and other small/large mammals found in the ocean.</a:t>
            </a:r>
          </a:p>
          <a:p>
            <a:pPr marL="0" indent="0">
              <a:buNone/>
            </a:pPr>
            <a:r>
              <a:rPr lang="en-US" dirty="0"/>
              <a:t>When ingested, animals can suffer from suffocation, starvation, infections and drowning.  </a:t>
            </a:r>
          </a:p>
        </p:txBody>
      </p:sp>
      <p:pic>
        <p:nvPicPr>
          <p:cNvPr id="5" name="Picture 4">
            <a:extLst>
              <a:ext uri="{FF2B5EF4-FFF2-40B4-BE49-F238E27FC236}">
                <a16:creationId xmlns:a16="http://schemas.microsoft.com/office/drawing/2014/main" id="{10BF1E71-9CEE-E14D-8400-A030391EDE03}"/>
              </a:ext>
            </a:extLst>
          </p:cNvPr>
          <p:cNvPicPr>
            <a:picLocks noChangeAspect="1"/>
          </p:cNvPicPr>
          <p:nvPr/>
        </p:nvPicPr>
        <p:blipFill>
          <a:blip r:embed="rId3"/>
          <a:stretch>
            <a:fillRect/>
          </a:stretch>
        </p:blipFill>
        <p:spPr>
          <a:xfrm>
            <a:off x="7161212" y="2590800"/>
            <a:ext cx="4734319" cy="3200400"/>
          </a:xfrm>
          <a:prstGeom prst="rect">
            <a:avLst/>
          </a:prstGeom>
        </p:spPr>
      </p:pic>
      <p:pic>
        <p:nvPicPr>
          <p:cNvPr id="6" name="Picture 5">
            <a:hlinkClick r:id="rId4" action="ppaction://hlinksldjump"/>
            <a:extLst>
              <a:ext uri="{FF2B5EF4-FFF2-40B4-BE49-F238E27FC236}">
                <a16:creationId xmlns:a16="http://schemas.microsoft.com/office/drawing/2014/main" id="{BCC7B14D-9846-074C-91EC-4DC9D784812F}"/>
              </a:ext>
            </a:extLst>
          </p:cNvPr>
          <p:cNvPicPr>
            <a:picLocks noChangeAspect="1"/>
          </p:cNvPicPr>
          <p:nvPr/>
        </p:nvPicPr>
        <p:blipFill>
          <a:blip r:embed="rId5"/>
          <a:stretch>
            <a:fillRect/>
          </a:stretch>
        </p:blipFill>
        <p:spPr>
          <a:xfrm>
            <a:off x="11094998" y="228600"/>
            <a:ext cx="812800" cy="812800"/>
          </a:xfrm>
          <a:prstGeom prst="rect">
            <a:avLst/>
          </a:prstGeom>
        </p:spPr>
      </p:pic>
      <p:sp>
        <p:nvSpPr>
          <p:cNvPr id="7" name="Right Arrow 6">
            <a:hlinkClick r:id="rId6" action="ppaction://hlinksldjump"/>
            <a:extLst>
              <a:ext uri="{FF2B5EF4-FFF2-40B4-BE49-F238E27FC236}">
                <a16:creationId xmlns:a16="http://schemas.microsoft.com/office/drawing/2014/main" id="{C2B612A0-608E-6244-A9D4-CCBAFE90D00F}"/>
              </a:ext>
            </a:extLst>
          </p:cNvPr>
          <p:cNvSpPr/>
          <p:nvPr/>
        </p:nvSpPr>
        <p:spPr>
          <a:xfrm>
            <a:off x="11199812" y="6172200"/>
            <a:ext cx="7620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a:hlinkClick r:id="rId7" action="ppaction://hlinksldjump"/>
            <a:extLst>
              <a:ext uri="{FF2B5EF4-FFF2-40B4-BE49-F238E27FC236}">
                <a16:creationId xmlns:a16="http://schemas.microsoft.com/office/drawing/2014/main" id="{6A79D533-ACA6-2A4A-BC6C-79BC1F1CA004}"/>
              </a:ext>
            </a:extLst>
          </p:cNvPr>
          <p:cNvSpPr/>
          <p:nvPr/>
        </p:nvSpPr>
        <p:spPr>
          <a:xfrm rot="10800000">
            <a:off x="200592" y="6181036"/>
            <a:ext cx="762000" cy="5303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108897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2" name="whoosh.wav"/>
          </p:stSnd>
        </p:sndAc>
      </p:transition>
    </mc:Choice>
    <mc:Fallback xmlns="">
      <p:transition spd="slow">
        <p:fade/>
        <p:sndAc>
          <p:stSnd>
            <p:snd r:embed="rId8" name="whoosh.wav"/>
          </p:stSnd>
        </p:sndAc>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180E410-7484-EE4B-A0DF-B621DF53EE9C}"/>
              </a:ext>
            </a:extLst>
          </p:cNvPr>
          <p:cNvSpPr>
            <a:spLocks noGrp="1"/>
          </p:cNvSpPr>
          <p:nvPr>
            <p:ph type="title"/>
          </p:nvPr>
        </p:nvSpPr>
        <p:spPr/>
        <p:txBody>
          <a:bodyPr/>
          <a:lstStyle/>
          <a:p>
            <a:r>
              <a:rPr lang="en-US" dirty="0"/>
              <a:t>Effect on Animals &amp; Wildlife Cont. </a:t>
            </a:r>
          </a:p>
        </p:txBody>
      </p:sp>
      <p:sp>
        <p:nvSpPr>
          <p:cNvPr id="6" name="Content Placeholder 5">
            <a:extLst>
              <a:ext uri="{FF2B5EF4-FFF2-40B4-BE49-F238E27FC236}">
                <a16:creationId xmlns:a16="http://schemas.microsoft.com/office/drawing/2014/main" id="{3BB91240-2E83-0949-A242-83DEDC25CEEE}"/>
              </a:ext>
            </a:extLst>
          </p:cNvPr>
          <p:cNvSpPr>
            <a:spLocks noGrp="1"/>
          </p:cNvSpPr>
          <p:nvPr>
            <p:ph idx="1"/>
          </p:nvPr>
        </p:nvSpPr>
        <p:spPr/>
        <p:txBody>
          <a:bodyPr>
            <a:normAutofit/>
          </a:bodyPr>
          <a:lstStyle/>
          <a:p>
            <a:pPr fontAlgn="base"/>
            <a:r>
              <a:rPr lang="en-US" dirty="0"/>
              <a:t>Endangered sea turtles have been found with items like plastic bags, rope and styrofoam in their stomachs.​</a:t>
            </a:r>
          </a:p>
          <a:p>
            <a:pPr fontAlgn="base"/>
            <a:r>
              <a:rPr lang="en-US" dirty="0"/>
              <a:t>Seabirds have also been found with plastic in their stomachs. Ingesting plastic reduces the storage of their stomachs causing them to consume less food. They then experience slow painful deaths from starvation.​</a:t>
            </a:r>
          </a:p>
          <a:p>
            <a:pPr fontAlgn="base"/>
            <a:r>
              <a:rPr lang="en-US" dirty="0"/>
              <a:t>Thousands of other marine mammals feel the effects of plastic invading their homes. Many lose their lives from getting tangled in plastic.</a:t>
            </a:r>
          </a:p>
          <a:p>
            <a:endParaRPr lang="en-US" dirty="0"/>
          </a:p>
        </p:txBody>
      </p:sp>
      <p:pic>
        <p:nvPicPr>
          <p:cNvPr id="7" name="Picture 6">
            <a:hlinkClick r:id="rId3" action="ppaction://hlinksldjump"/>
            <a:extLst>
              <a:ext uri="{FF2B5EF4-FFF2-40B4-BE49-F238E27FC236}">
                <a16:creationId xmlns:a16="http://schemas.microsoft.com/office/drawing/2014/main" id="{61290935-77E8-9541-BB2D-B5697D2F4086}"/>
              </a:ext>
            </a:extLst>
          </p:cNvPr>
          <p:cNvPicPr>
            <a:picLocks noChangeAspect="1"/>
          </p:cNvPicPr>
          <p:nvPr/>
        </p:nvPicPr>
        <p:blipFill>
          <a:blip r:embed="rId4"/>
          <a:stretch>
            <a:fillRect/>
          </a:stretch>
        </p:blipFill>
        <p:spPr>
          <a:xfrm>
            <a:off x="11156661" y="170873"/>
            <a:ext cx="812800" cy="812800"/>
          </a:xfrm>
          <a:prstGeom prst="rect">
            <a:avLst/>
          </a:prstGeom>
        </p:spPr>
      </p:pic>
      <p:sp>
        <p:nvSpPr>
          <p:cNvPr id="8" name="Right Arrow 7">
            <a:hlinkClick r:id="rId5" action="ppaction://hlinksldjump"/>
            <a:extLst>
              <a:ext uri="{FF2B5EF4-FFF2-40B4-BE49-F238E27FC236}">
                <a16:creationId xmlns:a16="http://schemas.microsoft.com/office/drawing/2014/main" id="{39A9BA9B-683A-FB42-BE8A-F0810B43C84C}"/>
              </a:ext>
            </a:extLst>
          </p:cNvPr>
          <p:cNvSpPr/>
          <p:nvPr/>
        </p:nvSpPr>
        <p:spPr>
          <a:xfrm>
            <a:off x="11199812" y="6172200"/>
            <a:ext cx="7620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a:hlinkClick r:id="rId6" action="ppaction://hlinksldjump"/>
            <a:extLst>
              <a:ext uri="{FF2B5EF4-FFF2-40B4-BE49-F238E27FC236}">
                <a16:creationId xmlns:a16="http://schemas.microsoft.com/office/drawing/2014/main" id="{805EA12A-F828-B74D-8B65-5468443307CB}"/>
              </a:ext>
            </a:extLst>
          </p:cNvPr>
          <p:cNvSpPr/>
          <p:nvPr/>
        </p:nvSpPr>
        <p:spPr>
          <a:xfrm rot="10800000">
            <a:off x="200592" y="6181036"/>
            <a:ext cx="762000" cy="5303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801519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sndAc>
          <p:stSnd>
            <p:snd r:embed="rId2" name="whoosh.wav"/>
          </p:stSnd>
        </p:sndAc>
      </p:transition>
    </mc:Choice>
    <mc:Fallback xmlns="">
      <p:transition spd="slow">
        <p:fade/>
        <p:sndAc>
          <p:stSnd>
            <p:snd r:embed="rId7" name="whoosh.wav"/>
          </p:stSnd>
        </p:sndAc>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cean Waves 16x9">
  <a:themeElements>
    <a:clrScheme name="Ocean Waves">
      <a:dk1>
        <a:sysClr val="windowText" lastClr="000000"/>
      </a:dk1>
      <a:lt1>
        <a:sysClr val="window" lastClr="FFFFFF"/>
      </a:lt1>
      <a:dk2>
        <a:srgbClr val="134251"/>
      </a:dk2>
      <a:lt2>
        <a:srgbClr val="83BEC0"/>
      </a:lt2>
      <a:accent1>
        <a:srgbClr val="339C9F"/>
      </a:accent1>
      <a:accent2>
        <a:srgbClr val="E68010"/>
      </a:accent2>
      <a:accent3>
        <a:srgbClr val="8EB414"/>
      </a:accent3>
      <a:accent4>
        <a:srgbClr val="0CB89B"/>
      </a:accent4>
      <a:accent5>
        <a:srgbClr val="ECB720"/>
      </a:accent5>
      <a:accent6>
        <a:srgbClr val="319762"/>
      </a:accent6>
      <a:hlink>
        <a:srgbClr val="E68010"/>
      </a:hlink>
      <a:folHlink>
        <a:srgbClr val="339C9F"/>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cean waves nature presentation (widescreen).potx" id="{1FE9163D-5548-432F-82B6-65BFDB1BFAF3}" vid="{2D48191D-94F2-482B-9433-3810ECBC6178}"/>
    </a:ext>
  </a:extLst>
</a:theme>
</file>

<file path=ppt/theme/theme2.xml><?xml version="1.0" encoding="utf-8"?>
<a:theme xmlns:a="http://schemas.openxmlformats.org/drawingml/2006/main" name="Office Theme">
  <a:themeElements>
    <a:clrScheme name="Ocean Waves">
      <a:dk1>
        <a:sysClr val="windowText" lastClr="000000"/>
      </a:dk1>
      <a:lt1>
        <a:sysClr val="window" lastClr="FFFFFF"/>
      </a:lt1>
      <a:dk2>
        <a:srgbClr val="134251"/>
      </a:dk2>
      <a:lt2>
        <a:srgbClr val="83BEC0"/>
      </a:lt2>
      <a:accent1>
        <a:srgbClr val="339C9F"/>
      </a:accent1>
      <a:accent2>
        <a:srgbClr val="E68010"/>
      </a:accent2>
      <a:accent3>
        <a:srgbClr val="8EB414"/>
      </a:accent3>
      <a:accent4>
        <a:srgbClr val="0CB89B"/>
      </a:accent4>
      <a:accent5>
        <a:srgbClr val="ECB720"/>
      </a:accent5>
      <a:accent6>
        <a:srgbClr val="319762"/>
      </a:accent6>
      <a:hlink>
        <a:srgbClr val="E68010"/>
      </a:hlink>
      <a:folHlink>
        <a:srgbClr val="339C9F"/>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Ocean Waves">
      <a:dk1>
        <a:sysClr val="windowText" lastClr="000000"/>
      </a:dk1>
      <a:lt1>
        <a:sysClr val="window" lastClr="FFFFFF"/>
      </a:lt1>
      <a:dk2>
        <a:srgbClr val="134251"/>
      </a:dk2>
      <a:lt2>
        <a:srgbClr val="83BEC0"/>
      </a:lt2>
      <a:accent1>
        <a:srgbClr val="339C9F"/>
      </a:accent1>
      <a:accent2>
        <a:srgbClr val="E68010"/>
      </a:accent2>
      <a:accent3>
        <a:srgbClr val="8EB414"/>
      </a:accent3>
      <a:accent4>
        <a:srgbClr val="0CB89B"/>
      </a:accent4>
      <a:accent5>
        <a:srgbClr val="ECB720"/>
      </a:accent5>
      <a:accent6>
        <a:srgbClr val="319762"/>
      </a:accent6>
      <a:hlink>
        <a:srgbClr val="E68010"/>
      </a:hlink>
      <a:folHlink>
        <a:srgbClr val="339C9F"/>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VSO_x0020_item_x0020_id xmlns="40262f94-9f35-4ac3-9a90-690165a166b7" xsi:nil="true"/>
    <Assetid_x0020_ xmlns="40262f94-9f35-4ac3-9a90-690165a166b7" xsi:nil="true"/>
    <Item_x0020_Details xmlns="40262f94-9f35-4ac3-9a90-690165a166b7" xsi:nil="true"/>
    <Template_x0020_details xmlns="40262f94-9f35-4ac3-9a90-690165a166b7"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A3F7D94069FF64A86F7DFF56D60E3BE" ma:contentTypeVersion="6" ma:contentTypeDescription="Create a new document." ma:contentTypeScope="" ma:versionID="c32302c77d4085ecf495bdddb7f5e889">
  <xsd:schema xmlns:xsd="http://www.w3.org/2001/XMLSchema" xmlns:xs="http://www.w3.org/2001/XMLSchema" xmlns:p="http://schemas.microsoft.com/office/2006/metadata/properties" xmlns:ns2="a4f35948-e619-41b3-aa29-22878b09cfd2" xmlns:ns3="40262f94-9f35-4ac3-9a90-690165a166b7" targetNamespace="http://schemas.microsoft.com/office/2006/metadata/properties" ma:root="true" ma:fieldsID="4ab5ae46be95f9d0be6107e8200be7a2" ns2:_="" ns3:_="">
    <xsd:import namespace="a4f35948-e619-41b3-aa29-22878b09cfd2"/>
    <xsd:import namespace="40262f94-9f35-4ac3-9a90-690165a166b7"/>
    <xsd:element name="properties">
      <xsd:complexType>
        <xsd:sequence>
          <xsd:element name="documentManagement">
            <xsd:complexType>
              <xsd:all>
                <xsd:element ref="ns2:SharedWithUsers" minOccurs="0"/>
                <xsd:element ref="ns2:SharedWithDetails" minOccurs="0"/>
                <xsd:element ref="ns3:VSO_x0020_item_x0020_id" minOccurs="0"/>
                <xsd:element ref="ns3:Item_x0020_Details" minOccurs="0"/>
                <xsd:element ref="ns3:Template_x0020_details" minOccurs="0"/>
                <xsd:element ref="ns3:Assetid_x0020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f35948-e619-41b3-aa29-22878b09cfd2"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0262f94-9f35-4ac3-9a90-690165a166b7" elementFormDefault="qualified">
    <xsd:import namespace="http://schemas.microsoft.com/office/2006/documentManagement/types"/>
    <xsd:import namespace="http://schemas.microsoft.com/office/infopath/2007/PartnerControls"/>
    <xsd:element name="VSO_x0020_item_x0020_id" ma:index="10" nillable="true" ma:displayName="VSO item id" ma:description="Please add the bug number to refer to VSO items." ma:internalName="VSO_x0020_item_x0020_id">
      <xsd:simpleType>
        <xsd:restriction base="dms:Text">
          <xsd:maxLength value="255"/>
        </xsd:restriction>
      </xsd:simpleType>
    </xsd:element>
    <xsd:element name="Item_x0020_Details" ma:index="11" nillable="true" ma:displayName="Item Details" ma:internalName="Item_x0020_Details">
      <xsd:simpleType>
        <xsd:restriction base="dms:Note">
          <xsd:maxLength value="255"/>
        </xsd:restriction>
      </xsd:simpleType>
    </xsd:element>
    <xsd:element name="Template_x0020_details" ma:index="12" nillable="true" ma:displayName="Template details" ma:internalName="Template_x0020_details">
      <xsd:simpleType>
        <xsd:restriction base="dms:Text"/>
      </xsd:simpleType>
    </xsd:element>
    <xsd:element name="Assetid_x0020_" ma:index="13" nillable="true" ma:displayName="Assetid " ma:internalName="Assetid_x0020_">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45C5BB1-9D2C-412A-AE6C-0FC75190A4CE}">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40262f94-9f35-4ac3-9a90-690165a166b7"/>
    <ds:schemaRef ds:uri="a4f35948-e619-41b3-aa29-22878b09cfd2"/>
    <ds:schemaRef ds:uri="http://www.w3.org/XML/1998/namespace"/>
    <ds:schemaRef ds:uri="http://purl.org/dc/dcmitype/"/>
  </ds:schemaRefs>
</ds:datastoreItem>
</file>

<file path=customXml/itemProps2.xml><?xml version="1.0" encoding="utf-8"?>
<ds:datastoreItem xmlns:ds="http://schemas.openxmlformats.org/officeDocument/2006/customXml" ds:itemID="{E6A2223A-9182-462D-922F-5606A5A907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4f35948-e619-41b3-aa29-22878b09cfd2"/>
    <ds:schemaRef ds:uri="40262f94-9f35-4ac3-9a90-690165a166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B6DE00F-F2BC-4082-AB87-D0D78777DE1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Ocean Waves 16x9</Template>
  <TotalTime>233</TotalTime>
  <Words>712</Words>
  <Application>Microsoft Macintosh PowerPoint</Application>
  <PresentationFormat>Custom</PresentationFormat>
  <Paragraphs>65</Paragraphs>
  <Slides>15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Century Gothic</vt:lpstr>
      <vt:lpstr>Ocean Waves 16x9</vt:lpstr>
      <vt:lpstr>Save  Our Oceans</vt:lpstr>
      <vt:lpstr>PowerPoint Presentation</vt:lpstr>
      <vt:lpstr>Introduction</vt:lpstr>
      <vt:lpstr>How does Plastic end up in the Ocean?</vt:lpstr>
      <vt:lpstr>How Plastic ends up in our Oceans Cont.​</vt:lpstr>
      <vt:lpstr>Who’s Responsible?</vt:lpstr>
      <vt:lpstr>Effect on Ecosystems </vt:lpstr>
      <vt:lpstr>Effect on Animals &amp; Wildlife</vt:lpstr>
      <vt:lpstr>Effect on Animals &amp; Wildlife Cont. </vt:lpstr>
      <vt:lpstr>PowerPoint Presentation</vt:lpstr>
      <vt:lpstr>PowerPoint Presentation</vt:lpstr>
      <vt:lpstr>Alternatives</vt:lpstr>
      <vt:lpstr>What Can You Do To Help?</vt:lpstr>
      <vt:lpstr>Credits</vt:lpstr>
      <vt:lpstr>Credits Cont. </vt:lpstr>
    </vt:vector>
  </TitlesOfParts>
  <Company/>
  <LinksUpToDate>false</LinksUpToDate>
  <SharedDoc>false</SharedDoc>
  <HyperlinksChanged>false</HyperlinksChanged>
  <AppVersion>16.0012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Save Our Oceans</dc:title>
  <dc:creator>Apicella, Haley</dc:creator>
  <cp:lastModifiedBy>Apicella, Haley</cp:lastModifiedBy>
  <cp:revision>22</cp:revision>
  <dcterms:created xsi:type="dcterms:W3CDTF">2018-05-01T17:31:06Z</dcterms:created>
  <dcterms:modified xsi:type="dcterms:W3CDTF">2018-05-09T02:40:41Z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ternalTags">
    <vt:lpwstr/>
  </property>
  <property fmtid="{D5CDD505-2E9C-101B-9397-08002B2CF9AE}" pid="3" name="ContentTypeId">
    <vt:lpwstr>0x010100AA3F7D94069FF64A86F7DFF56D60E3BE</vt:lpwstr>
  </property>
  <property fmtid="{D5CDD505-2E9C-101B-9397-08002B2CF9AE}" pid="4" name="FeatureTags">
    <vt:lpwstr/>
  </property>
  <property fmtid="{D5CDD505-2E9C-101B-9397-08002B2CF9AE}" pid="5" name="LocalizationTags">
    <vt:lpwstr/>
  </property>
  <property fmtid="{D5CDD505-2E9C-101B-9397-08002B2CF9AE}" pid="6" name="ScenarioTags">
    <vt:lpwstr/>
  </property>
  <property fmtid="{D5CDD505-2E9C-101B-9397-08002B2CF9AE}" pid="7" name="CampaignTags">
    <vt:lpwstr/>
  </property>
</Properties>
</file>