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7" d="100"/>
          <a:sy n="87" d="100"/>
        </p:scale>
        <p:origin x="528"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rey Doremus" userId="ccc121ebe017fd6f" providerId="LiveId" clId="{5AAE2A04-6AD5-4864-9BBF-EF062595E7D7}"/>
    <pc:docChg chg="undo custSel modSld">
      <pc:chgData name="Corey Doremus" userId="ccc121ebe017fd6f" providerId="LiveId" clId="{5AAE2A04-6AD5-4864-9BBF-EF062595E7D7}" dt="2018-04-01T15:52:25.420" v="2368" actId="368"/>
      <pc:docMkLst>
        <pc:docMk/>
      </pc:docMkLst>
      <pc:sldChg chg="addSp modSp">
        <pc:chgData name="Corey Doremus" userId="ccc121ebe017fd6f" providerId="LiveId" clId="{5AAE2A04-6AD5-4864-9BBF-EF062595E7D7}" dt="2018-04-01T15:52:25.420" v="2368" actId="368"/>
        <pc:sldMkLst>
          <pc:docMk/>
          <pc:sldMk cId="2898852308" sldId="256"/>
        </pc:sldMkLst>
        <pc:spChg chg="mod">
          <ac:chgData name="Corey Doremus" userId="ccc121ebe017fd6f" providerId="LiveId" clId="{5AAE2A04-6AD5-4864-9BBF-EF062595E7D7}" dt="2018-04-01T15:52:25.420" v="2368" actId="368"/>
          <ac:spMkLst>
            <pc:docMk/>
            <pc:sldMk cId="2898852308" sldId="256"/>
            <ac:spMk id="2" creationId="{0026F400-DA07-4DDB-BAC0-43248CEFECE4}"/>
          </ac:spMkLst>
        </pc:spChg>
        <pc:spChg chg="mod">
          <ac:chgData name="Corey Doremus" userId="ccc121ebe017fd6f" providerId="LiveId" clId="{5AAE2A04-6AD5-4864-9BBF-EF062595E7D7}" dt="2018-03-31T00:37:36.749" v="4" actId="20577"/>
          <ac:spMkLst>
            <pc:docMk/>
            <pc:sldMk cId="2898852308" sldId="256"/>
            <ac:spMk id="3" creationId="{520442B5-9D50-40A5-AC86-7D26D7A8FF73}"/>
          </ac:spMkLst>
        </pc:spChg>
        <pc:spChg chg="add mod">
          <ac:chgData name="Corey Doremus" userId="ccc121ebe017fd6f" providerId="LiveId" clId="{5AAE2A04-6AD5-4864-9BBF-EF062595E7D7}" dt="2018-03-31T00:37:39.884" v="5" actId="1076"/>
          <ac:spMkLst>
            <pc:docMk/>
            <pc:sldMk cId="2898852308" sldId="256"/>
            <ac:spMk id="4" creationId="{5BA0C81B-2612-4400-8CCD-04AC901C6C7C}"/>
          </ac:spMkLst>
        </pc:spChg>
        <pc:spChg chg="add mod">
          <ac:chgData name="Corey Doremus" userId="ccc121ebe017fd6f" providerId="LiveId" clId="{5AAE2A04-6AD5-4864-9BBF-EF062595E7D7}" dt="2018-03-31T00:38:25.655" v="20" actId="1076"/>
          <ac:spMkLst>
            <pc:docMk/>
            <pc:sldMk cId="2898852308" sldId="256"/>
            <ac:spMk id="5" creationId="{3A4C3282-35D6-446F-BDA4-3C74B185DBB7}"/>
          </ac:spMkLst>
        </pc:spChg>
      </pc:sldChg>
      <pc:sldChg chg="addSp delSp modSp">
        <pc:chgData name="Corey Doremus" userId="ccc121ebe017fd6f" providerId="LiveId" clId="{5AAE2A04-6AD5-4864-9BBF-EF062595E7D7}" dt="2018-03-31T00:39:10.646" v="31" actId="1076"/>
        <pc:sldMkLst>
          <pc:docMk/>
          <pc:sldMk cId="2183228457" sldId="257"/>
        </pc:sldMkLst>
        <pc:spChg chg="del mod">
          <ac:chgData name="Corey Doremus" userId="ccc121ebe017fd6f" providerId="LiveId" clId="{5AAE2A04-6AD5-4864-9BBF-EF062595E7D7}" dt="2018-03-31T00:38:50.354" v="24" actId="1076"/>
          <ac:spMkLst>
            <pc:docMk/>
            <pc:sldMk cId="2183228457" sldId="257"/>
            <ac:spMk id="4" creationId="{85AE06F8-AC89-493A-B0FB-6D65BF7E1BFA}"/>
          </ac:spMkLst>
        </pc:spChg>
        <pc:spChg chg="add mod">
          <ac:chgData name="Corey Doremus" userId="ccc121ebe017fd6f" providerId="LiveId" clId="{5AAE2A04-6AD5-4864-9BBF-EF062595E7D7}" dt="2018-03-31T00:38:53.552" v="25" actId="1076"/>
          <ac:spMkLst>
            <pc:docMk/>
            <pc:sldMk cId="2183228457" sldId="257"/>
            <ac:spMk id="5" creationId="{97DC6ACF-A132-45AF-A015-E6F983E634DF}"/>
          </ac:spMkLst>
        </pc:spChg>
        <pc:spChg chg="add mod">
          <ac:chgData name="Corey Doremus" userId="ccc121ebe017fd6f" providerId="LiveId" clId="{5AAE2A04-6AD5-4864-9BBF-EF062595E7D7}" dt="2018-03-31T00:39:10.646" v="31" actId="1076"/>
          <ac:spMkLst>
            <pc:docMk/>
            <pc:sldMk cId="2183228457" sldId="257"/>
            <ac:spMk id="6" creationId="{11578002-FDD8-4406-8CF2-50E33042F2AB}"/>
          </ac:spMkLst>
        </pc:spChg>
      </pc:sldChg>
      <pc:sldChg chg="addSp modSp">
        <pc:chgData name="Corey Doremus" userId="ccc121ebe017fd6f" providerId="LiveId" clId="{5AAE2A04-6AD5-4864-9BBF-EF062595E7D7}" dt="2018-03-31T00:40:02.669" v="47" actId="1076"/>
        <pc:sldMkLst>
          <pc:docMk/>
          <pc:sldMk cId="3471652345" sldId="259"/>
        </pc:sldMkLst>
        <pc:spChg chg="mod">
          <ac:chgData name="Corey Doremus" userId="ccc121ebe017fd6f" providerId="LiveId" clId="{5AAE2A04-6AD5-4864-9BBF-EF062595E7D7}" dt="2018-03-31T00:39:42.085" v="32" actId="20577"/>
          <ac:spMkLst>
            <pc:docMk/>
            <pc:sldMk cId="3471652345" sldId="259"/>
            <ac:spMk id="3" creationId="{74299209-4ED8-4E3B-A3B3-79E287C49CCF}"/>
          </ac:spMkLst>
        </pc:spChg>
        <pc:spChg chg="add mod">
          <ac:chgData name="Corey Doremus" userId="ccc121ebe017fd6f" providerId="LiveId" clId="{5AAE2A04-6AD5-4864-9BBF-EF062595E7D7}" dt="2018-03-31T00:39:49.458" v="35" actId="14100"/>
          <ac:spMkLst>
            <pc:docMk/>
            <pc:sldMk cId="3471652345" sldId="259"/>
            <ac:spMk id="4" creationId="{5680431B-536C-4C4F-923A-8ACB3E3FFE0A}"/>
          </ac:spMkLst>
        </pc:spChg>
        <pc:spChg chg="add mod">
          <ac:chgData name="Corey Doremus" userId="ccc121ebe017fd6f" providerId="LiveId" clId="{5AAE2A04-6AD5-4864-9BBF-EF062595E7D7}" dt="2018-03-31T00:40:02.669" v="47" actId="1076"/>
          <ac:spMkLst>
            <pc:docMk/>
            <pc:sldMk cId="3471652345" sldId="259"/>
            <ac:spMk id="5" creationId="{8CCC3327-47CA-49D0-8168-3105C9A6B541}"/>
          </ac:spMkLst>
        </pc:spChg>
      </pc:sldChg>
      <pc:sldChg chg="addSp delSp modSp">
        <pc:chgData name="Corey Doremus" userId="ccc121ebe017fd6f" providerId="LiveId" clId="{5AAE2A04-6AD5-4864-9BBF-EF062595E7D7}" dt="2018-03-31T00:44:04.363" v="63" actId="1076"/>
        <pc:sldMkLst>
          <pc:docMk/>
          <pc:sldMk cId="2300212835" sldId="260"/>
        </pc:sldMkLst>
        <pc:spChg chg="add del mod">
          <ac:chgData name="Corey Doremus" userId="ccc121ebe017fd6f" providerId="LiveId" clId="{5AAE2A04-6AD5-4864-9BBF-EF062595E7D7}" dt="2018-03-31T00:43:20.926" v="49" actId="11529"/>
          <ac:spMkLst>
            <pc:docMk/>
            <pc:sldMk cId="2300212835" sldId="260"/>
            <ac:spMk id="3" creationId="{FCA04A06-0FA4-40F9-8357-72C2AEF1E756}"/>
          </ac:spMkLst>
        </pc:spChg>
        <pc:spChg chg="add del mod">
          <ac:chgData name="Corey Doremus" userId="ccc121ebe017fd6f" providerId="LiveId" clId="{5AAE2A04-6AD5-4864-9BBF-EF062595E7D7}" dt="2018-03-31T00:43:28.279" v="51" actId="11529"/>
          <ac:spMkLst>
            <pc:docMk/>
            <pc:sldMk cId="2300212835" sldId="260"/>
            <ac:spMk id="4" creationId="{7F3C954C-8D47-4D0E-AA57-3EA51F7E0217}"/>
          </ac:spMkLst>
        </pc:spChg>
        <pc:spChg chg="add mod">
          <ac:chgData name="Corey Doremus" userId="ccc121ebe017fd6f" providerId="LiveId" clId="{5AAE2A04-6AD5-4864-9BBF-EF062595E7D7}" dt="2018-03-31T00:44:01.672" v="62" actId="688"/>
          <ac:spMkLst>
            <pc:docMk/>
            <pc:sldMk cId="2300212835" sldId="260"/>
            <ac:spMk id="6" creationId="{840293AE-35FE-44C5-ABD0-3581C087C289}"/>
          </ac:spMkLst>
        </pc:spChg>
        <pc:spChg chg="add mod">
          <ac:chgData name="Corey Doremus" userId="ccc121ebe017fd6f" providerId="LiveId" clId="{5AAE2A04-6AD5-4864-9BBF-EF062595E7D7}" dt="2018-03-31T00:44:04.363" v="63" actId="1076"/>
          <ac:spMkLst>
            <pc:docMk/>
            <pc:sldMk cId="2300212835" sldId="260"/>
            <ac:spMk id="9" creationId="{F517D9D9-3802-4F03-B3BC-39EB6024B092}"/>
          </ac:spMkLst>
        </pc:spChg>
        <pc:spChg chg="del mod">
          <ac:chgData name="Corey Doremus" userId="ccc121ebe017fd6f" providerId="LiveId" clId="{5AAE2A04-6AD5-4864-9BBF-EF062595E7D7}" dt="2018-03-31T00:43:40.646" v="54" actId="1076"/>
          <ac:spMkLst>
            <pc:docMk/>
            <pc:sldMk cId="2300212835" sldId="260"/>
            <ac:spMk id="18" creationId="{8148DF2C-3ACF-43BC-99E9-F17BFE3C8F77}"/>
          </ac:spMkLst>
        </pc:spChg>
      </pc:sldChg>
      <pc:sldChg chg="addSp modSp">
        <pc:chgData name="Corey Doremus" userId="ccc121ebe017fd6f" providerId="LiveId" clId="{5AAE2A04-6AD5-4864-9BBF-EF062595E7D7}" dt="2018-03-31T00:46:46.455" v="91" actId="14100"/>
        <pc:sldMkLst>
          <pc:docMk/>
          <pc:sldMk cId="2283101963" sldId="261"/>
        </pc:sldMkLst>
        <pc:spChg chg="mod">
          <ac:chgData name="Corey Doremus" userId="ccc121ebe017fd6f" providerId="LiveId" clId="{5AAE2A04-6AD5-4864-9BBF-EF062595E7D7}" dt="2018-03-31T00:46:15.833" v="65" actId="20577"/>
          <ac:spMkLst>
            <pc:docMk/>
            <pc:sldMk cId="2283101963" sldId="261"/>
            <ac:spMk id="3" creationId="{D7CDF536-B555-428C-9B8E-7E73C3CF0933}"/>
          </ac:spMkLst>
        </pc:spChg>
        <pc:spChg chg="add">
          <ac:chgData name="Corey Doremus" userId="ccc121ebe017fd6f" providerId="LiveId" clId="{5AAE2A04-6AD5-4864-9BBF-EF062595E7D7}" dt="2018-03-31T00:46:12.046" v="64" actId="14100"/>
          <ac:spMkLst>
            <pc:docMk/>
            <pc:sldMk cId="2283101963" sldId="261"/>
            <ac:spMk id="4" creationId="{A2B38AA8-8A8D-44FF-A47F-4C143D7BE3E8}"/>
          </ac:spMkLst>
        </pc:spChg>
        <pc:spChg chg="add mod">
          <ac:chgData name="Corey Doremus" userId="ccc121ebe017fd6f" providerId="LiveId" clId="{5AAE2A04-6AD5-4864-9BBF-EF062595E7D7}" dt="2018-03-31T00:46:46.455" v="91" actId="14100"/>
          <ac:spMkLst>
            <pc:docMk/>
            <pc:sldMk cId="2283101963" sldId="261"/>
            <ac:spMk id="5" creationId="{0AFE53DE-A60C-4625-B160-B8EB0CE3A07B}"/>
          </ac:spMkLst>
        </pc:spChg>
      </pc:sldChg>
      <pc:sldChg chg="addSp delSp modSp">
        <pc:chgData name="Corey Doremus" userId="ccc121ebe017fd6f" providerId="LiveId" clId="{5AAE2A04-6AD5-4864-9BBF-EF062595E7D7}" dt="2018-03-31T00:48:15.658" v="103" actId="20577"/>
        <pc:sldMkLst>
          <pc:docMk/>
          <pc:sldMk cId="704623484" sldId="262"/>
        </pc:sldMkLst>
        <pc:spChg chg="add mod">
          <ac:chgData name="Corey Doremus" userId="ccc121ebe017fd6f" providerId="LiveId" clId="{5AAE2A04-6AD5-4864-9BBF-EF062595E7D7}" dt="2018-03-31T00:48:15.658" v="103" actId="20577"/>
          <ac:spMkLst>
            <pc:docMk/>
            <pc:sldMk cId="704623484" sldId="262"/>
            <ac:spMk id="3" creationId="{7EA63CFB-5C99-4309-8F3D-AD4878B018A1}"/>
          </ac:spMkLst>
        </pc:spChg>
        <pc:spChg chg="add mod">
          <ac:chgData name="Corey Doremus" userId="ccc121ebe017fd6f" providerId="LiveId" clId="{5AAE2A04-6AD5-4864-9BBF-EF062595E7D7}" dt="2018-03-31T00:48:10.009" v="98" actId="688"/>
          <ac:spMkLst>
            <pc:docMk/>
            <pc:sldMk cId="704623484" sldId="262"/>
            <ac:spMk id="10" creationId="{878291E0-15C4-4D97-B0F6-1B8D2DA8F581}"/>
          </ac:spMkLst>
        </pc:spChg>
        <pc:spChg chg="del mod">
          <ac:chgData name="Corey Doremus" userId="ccc121ebe017fd6f" providerId="LiveId" clId="{5AAE2A04-6AD5-4864-9BBF-EF062595E7D7}" dt="2018-03-31T00:47:52.099" v="96" actId="478"/>
          <ac:spMkLst>
            <pc:docMk/>
            <pc:sldMk cId="704623484" sldId="262"/>
            <ac:spMk id="15" creationId="{F22B3916-A14A-49A4-90CB-AEE1624BFF11}"/>
          </ac:spMkLst>
        </pc:spChg>
      </pc:sldChg>
      <pc:sldChg chg="addSp delSp modSp">
        <pc:chgData name="Corey Doremus" userId="ccc121ebe017fd6f" providerId="LiveId" clId="{5AAE2A04-6AD5-4864-9BBF-EF062595E7D7}" dt="2018-03-31T00:48:44.243" v="120" actId="123"/>
        <pc:sldMkLst>
          <pc:docMk/>
          <pc:sldMk cId="4273496022" sldId="263"/>
        </pc:sldMkLst>
        <pc:spChg chg="del">
          <ac:chgData name="Corey Doremus" userId="ccc121ebe017fd6f" providerId="LiveId" clId="{5AAE2A04-6AD5-4864-9BBF-EF062595E7D7}" dt="2018-03-31T00:48:29.594" v="105" actId="478"/>
          <ac:spMkLst>
            <pc:docMk/>
            <pc:sldMk cId="4273496022" sldId="263"/>
            <ac:spMk id="4" creationId="{1DA079EC-5C7A-48E3-9F67-0663570E3BB3}"/>
          </ac:spMkLst>
        </pc:spChg>
        <pc:spChg chg="add">
          <ac:chgData name="Corey Doremus" userId="ccc121ebe017fd6f" providerId="LiveId" clId="{5AAE2A04-6AD5-4864-9BBF-EF062595E7D7}" dt="2018-03-31T00:48:26.545" v="104" actId="123"/>
          <ac:spMkLst>
            <pc:docMk/>
            <pc:sldMk cId="4273496022" sldId="263"/>
            <ac:spMk id="5" creationId="{C737C59B-ABA9-4D5E-821B-D4E44F7AE677}"/>
          </ac:spMkLst>
        </pc:spChg>
        <pc:spChg chg="add mod">
          <ac:chgData name="Corey Doremus" userId="ccc121ebe017fd6f" providerId="LiveId" clId="{5AAE2A04-6AD5-4864-9BBF-EF062595E7D7}" dt="2018-03-31T00:48:44.243" v="120" actId="123"/>
          <ac:spMkLst>
            <pc:docMk/>
            <pc:sldMk cId="4273496022" sldId="263"/>
            <ac:spMk id="6" creationId="{948A8AE9-D1D1-49E6-8D02-F286BA9955A0}"/>
          </ac:spMkLst>
        </pc:spChg>
      </pc:sldChg>
      <pc:sldChg chg="addSp delSp modSp">
        <pc:chgData name="Corey Doremus" userId="ccc121ebe017fd6f" providerId="LiveId" clId="{5AAE2A04-6AD5-4864-9BBF-EF062595E7D7}" dt="2018-03-31T00:49:12.659" v="132" actId="20577"/>
        <pc:sldMkLst>
          <pc:docMk/>
          <pc:sldMk cId="3289770868" sldId="264"/>
        </pc:sldMkLst>
        <pc:spChg chg="add mod">
          <ac:chgData name="Corey Doremus" userId="ccc121ebe017fd6f" providerId="LiveId" clId="{5AAE2A04-6AD5-4864-9BBF-EF062595E7D7}" dt="2018-03-31T00:49:12.659" v="132" actId="20577"/>
          <ac:spMkLst>
            <pc:docMk/>
            <pc:sldMk cId="3289770868" sldId="264"/>
            <ac:spMk id="3" creationId="{751BEBD6-E084-4E0A-B20B-BF8CA4FCDD3D}"/>
          </ac:spMkLst>
        </pc:spChg>
        <pc:spChg chg="del mod">
          <ac:chgData name="Corey Doremus" userId="ccc121ebe017fd6f" providerId="LiveId" clId="{5AAE2A04-6AD5-4864-9BBF-EF062595E7D7}" dt="2018-03-31T00:49:06.905" v="127" actId="478"/>
          <ac:spMkLst>
            <pc:docMk/>
            <pc:sldMk cId="3289770868" sldId="264"/>
            <ac:spMk id="8" creationId="{1A80BC22-1D15-428D-A291-B11E9EC9A45D}"/>
          </ac:spMkLst>
        </pc:spChg>
        <pc:spChg chg="add mod">
          <ac:chgData name="Corey Doremus" userId="ccc121ebe017fd6f" providerId="LiveId" clId="{5AAE2A04-6AD5-4864-9BBF-EF062595E7D7}" dt="2018-03-31T00:49:02.651" v="124" actId="688"/>
          <ac:spMkLst>
            <pc:docMk/>
            <pc:sldMk cId="3289770868" sldId="264"/>
            <ac:spMk id="9" creationId="{869E01E0-CB46-4503-BDE2-2505968F12ED}"/>
          </ac:spMkLst>
        </pc:spChg>
      </pc:sldChg>
      <pc:sldChg chg="addSp delSp modSp">
        <pc:chgData name="Corey Doremus" userId="ccc121ebe017fd6f" providerId="LiveId" clId="{5AAE2A04-6AD5-4864-9BBF-EF062595E7D7}" dt="2018-03-31T00:58:33.036" v="143" actId="20577"/>
        <pc:sldMkLst>
          <pc:docMk/>
          <pc:sldMk cId="929527864" sldId="265"/>
        </pc:sldMkLst>
        <pc:spChg chg="del">
          <ac:chgData name="Corey Doremus" userId="ccc121ebe017fd6f" providerId="LiveId" clId="{5AAE2A04-6AD5-4864-9BBF-EF062595E7D7}" dt="2018-03-31T00:58:19.314" v="134" actId="478"/>
          <ac:spMkLst>
            <pc:docMk/>
            <pc:sldMk cId="929527864" sldId="265"/>
            <ac:spMk id="4" creationId="{E0166B4E-8D66-47FA-951E-1A300073E83D}"/>
          </ac:spMkLst>
        </pc:spChg>
        <pc:spChg chg="add">
          <ac:chgData name="Corey Doremus" userId="ccc121ebe017fd6f" providerId="LiveId" clId="{5AAE2A04-6AD5-4864-9BBF-EF062595E7D7}" dt="2018-03-31T00:58:16.594" v="133" actId="20577"/>
          <ac:spMkLst>
            <pc:docMk/>
            <pc:sldMk cId="929527864" sldId="265"/>
            <ac:spMk id="5" creationId="{D188B0AF-3C2B-4321-87CD-6439E92C2502}"/>
          </ac:spMkLst>
        </pc:spChg>
        <pc:spChg chg="add mod">
          <ac:chgData name="Corey Doremus" userId="ccc121ebe017fd6f" providerId="LiveId" clId="{5AAE2A04-6AD5-4864-9BBF-EF062595E7D7}" dt="2018-03-31T00:58:33.036" v="143" actId="20577"/>
          <ac:spMkLst>
            <pc:docMk/>
            <pc:sldMk cId="929527864" sldId="265"/>
            <ac:spMk id="6" creationId="{C6F2218F-ECAA-43BD-93D3-C8D963E9FA1F}"/>
          </ac:spMkLst>
        </pc:spChg>
      </pc:sldChg>
      <pc:sldChg chg="addSp delSp modSp">
        <pc:chgData name="Corey Doremus" userId="ccc121ebe017fd6f" providerId="LiveId" clId="{5AAE2A04-6AD5-4864-9BBF-EF062595E7D7}" dt="2018-03-31T01:02:39.742" v="151" actId="20577"/>
        <pc:sldMkLst>
          <pc:docMk/>
          <pc:sldMk cId="1773770622" sldId="266"/>
        </pc:sldMkLst>
        <pc:spChg chg="add mod">
          <ac:chgData name="Corey Doremus" userId="ccc121ebe017fd6f" providerId="LiveId" clId="{5AAE2A04-6AD5-4864-9BBF-EF062595E7D7}" dt="2018-03-31T01:02:39.742" v="151" actId="20577"/>
          <ac:spMkLst>
            <pc:docMk/>
            <pc:sldMk cId="1773770622" sldId="266"/>
            <ac:spMk id="3" creationId="{7C87A725-0808-4B07-BB5B-4FFA4FCCA982}"/>
          </ac:spMkLst>
        </pc:spChg>
        <pc:spChg chg="add mod">
          <ac:chgData name="Corey Doremus" userId="ccc121ebe017fd6f" providerId="LiveId" clId="{5AAE2A04-6AD5-4864-9BBF-EF062595E7D7}" dt="2018-03-31T01:02:32.115" v="146" actId="688"/>
          <ac:spMkLst>
            <pc:docMk/>
            <pc:sldMk cId="1773770622" sldId="266"/>
            <ac:spMk id="11" creationId="{1E125EA4-5E56-428F-88BD-C39E2D81C659}"/>
          </ac:spMkLst>
        </pc:spChg>
        <pc:spChg chg="del">
          <ac:chgData name="Corey Doremus" userId="ccc121ebe017fd6f" providerId="LiveId" clId="{5AAE2A04-6AD5-4864-9BBF-EF062595E7D7}" dt="2018-03-31T01:02:27.017" v="144" actId="478"/>
          <ac:spMkLst>
            <pc:docMk/>
            <pc:sldMk cId="1773770622" sldId="266"/>
            <ac:spMk id="14" creationId="{2B5F4214-0B41-4CCC-87E1-8E17D9D80F9A}"/>
          </ac:spMkLst>
        </pc:spChg>
      </pc:sldChg>
      <pc:sldChg chg="addSp modSp">
        <pc:chgData name="Corey Doremus" userId="ccc121ebe017fd6f" providerId="LiveId" clId="{5AAE2A04-6AD5-4864-9BBF-EF062595E7D7}" dt="2018-03-31T01:21:16.173" v="2312" actId="14100"/>
        <pc:sldMkLst>
          <pc:docMk/>
          <pc:sldMk cId="43434808" sldId="267"/>
        </pc:sldMkLst>
        <pc:spChg chg="mod">
          <ac:chgData name="Corey Doremus" userId="ccc121ebe017fd6f" providerId="LiveId" clId="{5AAE2A04-6AD5-4864-9BBF-EF062595E7D7}" dt="2018-03-31T01:06:00.243" v="719" actId="20577"/>
          <ac:spMkLst>
            <pc:docMk/>
            <pc:sldMk cId="43434808" sldId="267"/>
            <ac:spMk id="2" creationId="{9F27EDB1-758B-4E61-9B20-DAE5AB731258}"/>
          </ac:spMkLst>
        </pc:spChg>
        <pc:spChg chg="mod">
          <ac:chgData name="Corey Doremus" userId="ccc121ebe017fd6f" providerId="LiveId" clId="{5AAE2A04-6AD5-4864-9BBF-EF062595E7D7}" dt="2018-03-31T01:05:06.350" v="705" actId="20577"/>
          <ac:spMkLst>
            <pc:docMk/>
            <pc:sldMk cId="43434808" sldId="267"/>
            <ac:spMk id="3" creationId="{8E7252B6-7AFC-4DBB-9E36-D9767895EA75}"/>
          </ac:spMkLst>
        </pc:spChg>
        <pc:spChg chg="add">
          <ac:chgData name="Corey Doremus" userId="ccc121ebe017fd6f" providerId="LiveId" clId="{5AAE2A04-6AD5-4864-9BBF-EF062595E7D7}" dt="2018-03-31T01:21:06.120" v="2300" actId="14100"/>
          <ac:spMkLst>
            <pc:docMk/>
            <pc:sldMk cId="43434808" sldId="267"/>
            <ac:spMk id="4" creationId="{231197B4-C522-48E4-A3A4-9C9B30E15728}"/>
          </ac:spMkLst>
        </pc:spChg>
        <pc:spChg chg="add mod">
          <ac:chgData name="Corey Doremus" userId="ccc121ebe017fd6f" providerId="LiveId" clId="{5AAE2A04-6AD5-4864-9BBF-EF062595E7D7}" dt="2018-03-31T01:21:16.173" v="2312" actId="14100"/>
          <ac:spMkLst>
            <pc:docMk/>
            <pc:sldMk cId="43434808" sldId="267"/>
            <ac:spMk id="5" creationId="{471B71D9-2DF3-4084-8A51-18DD7CBDB9A1}"/>
          </ac:spMkLst>
        </pc:spChg>
      </pc:sldChg>
      <pc:sldChg chg="addSp delSp modSp modAnim">
        <pc:chgData name="Corey Doremus" userId="ccc121ebe017fd6f" providerId="LiveId" clId="{5AAE2A04-6AD5-4864-9BBF-EF062595E7D7}" dt="2018-03-31T01:22:06.404" v="2324" actId="20577"/>
        <pc:sldMkLst>
          <pc:docMk/>
          <pc:sldMk cId="1639064711" sldId="268"/>
        </pc:sldMkLst>
        <pc:spChg chg="mod">
          <ac:chgData name="Corey Doremus" userId="ccc121ebe017fd6f" providerId="LiveId" clId="{5AAE2A04-6AD5-4864-9BBF-EF062595E7D7}" dt="2018-03-31T01:06:05.952" v="735" actId="20577"/>
          <ac:spMkLst>
            <pc:docMk/>
            <pc:sldMk cId="1639064711" sldId="268"/>
            <ac:spMk id="2" creationId="{0230B8F8-D4B1-4086-BB40-E94832E8DE4F}"/>
          </ac:spMkLst>
        </pc:spChg>
        <pc:spChg chg="del">
          <ac:chgData name="Corey Doremus" userId="ccc121ebe017fd6f" providerId="LiveId" clId="{5AAE2A04-6AD5-4864-9BBF-EF062595E7D7}" dt="2018-03-31T01:08:27.073" v="736" actId="20577"/>
          <ac:spMkLst>
            <pc:docMk/>
            <pc:sldMk cId="1639064711" sldId="268"/>
            <ac:spMk id="3" creationId="{56A600BE-9F50-430C-85C8-72452F3D4239}"/>
          </ac:spMkLst>
        </pc:spChg>
        <pc:spChg chg="add">
          <ac:chgData name="Corey Doremus" userId="ccc121ebe017fd6f" providerId="LiveId" clId="{5AAE2A04-6AD5-4864-9BBF-EF062595E7D7}" dt="2018-03-31T01:21:40.394" v="2315" actId="20577"/>
          <ac:spMkLst>
            <pc:docMk/>
            <pc:sldMk cId="1639064711" sldId="268"/>
            <ac:spMk id="5" creationId="{B9989941-34FD-4A36-9545-5ECF4781CEB2}"/>
          </ac:spMkLst>
        </pc:spChg>
        <pc:spChg chg="add mod">
          <ac:chgData name="Corey Doremus" userId="ccc121ebe017fd6f" providerId="LiveId" clId="{5AAE2A04-6AD5-4864-9BBF-EF062595E7D7}" dt="2018-03-31T01:22:06.404" v="2324" actId="20577"/>
          <ac:spMkLst>
            <pc:docMk/>
            <pc:sldMk cId="1639064711" sldId="268"/>
            <ac:spMk id="6" creationId="{33168DD3-A8F7-4124-B188-F713413728DD}"/>
          </ac:spMkLst>
        </pc:spChg>
        <pc:picChg chg="add mod">
          <ac:chgData name="Corey Doremus" userId="ccc121ebe017fd6f" providerId="LiveId" clId="{5AAE2A04-6AD5-4864-9BBF-EF062595E7D7}" dt="2018-03-31T01:21:38.852" v="2314" actId="1076"/>
          <ac:picMkLst>
            <pc:docMk/>
            <pc:sldMk cId="1639064711" sldId="268"/>
            <ac:picMk id="4" creationId="{0DFCB2F1-A1CE-43B1-BEE9-37654FB11332}"/>
          </ac:picMkLst>
        </pc:picChg>
      </pc:sldChg>
      <pc:sldChg chg="addSp modSp">
        <pc:chgData name="Corey Doremus" userId="ccc121ebe017fd6f" providerId="LiveId" clId="{5AAE2A04-6AD5-4864-9BBF-EF062595E7D7}" dt="2018-03-31T01:22:20.370" v="2330" actId="20577"/>
        <pc:sldMkLst>
          <pc:docMk/>
          <pc:sldMk cId="2686630895" sldId="269"/>
        </pc:sldMkLst>
        <pc:spChg chg="mod">
          <ac:chgData name="Corey Doremus" userId="ccc121ebe017fd6f" providerId="LiveId" clId="{5AAE2A04-6AD5-4864-9BBF-EF062595E7D7}" dt="2018-03-31T01:10:58.174" v="999" actId="20577"/>
          <ac:spMkLst>
            <pc:docMk/>
            <pc:sldMk cId="2686630895" sldId="269"/>
            <ac:spMk id="2" creationId="{4A3A2E77-129F-4932-9577-E10F1DF40983}"/>
          </ac:spMkLst>
        </pc:spChg>
        <pc:spChg chg="mod">
          <ac:chgData name="Corey Doremus" userId="ccc121ebe017fd6f" providerId="LiveId" clId="{5AAE2A04-6AD5-4864-9BBF-EF062595E7D7}" dt="2018-03-31T01:09:36.560" v="977" actId="20577"/>
          <ac:spMkLst>
            <pc:docMk/>
            <pc:sldMk cId="2686630895" sldId="269"/>
            <ac:spMk id="3" creationId="{C6994A83-41C7-493A-B92A-4965C6DDCC21}"/>
          </ac:spMkLst>
        </pc:spChg>
        <pc:spChg chg="add">
          <ac:chgData name="Corey Doremus" userId="ccc121ebe017fd6f" providerId="LiveId" clId="{5AAE2A04-6AD5-4864-9BBF-EF062595E7D7}" dt="2018-03-31T01:22:14.476" v="2325" actId="20577"/>
          <ac:spMkLst>
            <pc:docMk/>
            <pc:sldMk cId="2686630895" sldId="269"/>
            <ac:spMk id="4" creationId="{116E7D1A-91A9-4C3E-96BD-0561DCAC014A}"/>
          </ac:spMkLst>
        </pc:spChg>
        <pc:spChg chg="add mod">
          <ac:chgData name="Corey Doremus" userId="ccc121ebe017fd6f" providerId="LiveId" clId="{5AAE2A04-6AD5-4864-9BBF-EF062595E7D7}" dt="2018-03-31T01:22:20.370" v="2330" actId="20577"/>
          <ac:spMkLst>
            <pc:docMk/>
            <pc:sldMk cId="2686630895" sldId="269"/>
            <ac:spMk id="5" creationId="{8C5248BF-7F02-4549-BF2F-7EF52245A739}"/>
          </ac:spMkLst>
        </pc:spChg>
      </pc:sldChg>
      <pc:sldChg chg="addSp modSp">
        <pc:chgData name="Corey Doremus" userId="ccc121ebe017fd6f" providerId="LiveId" clId="{5AAE2A04-6AD5-4864-9BBF-EF062595E7D7}" dt="2018-03-31T01:22:46.989" v="2345" actId="20577"/>
        <pc:sldMkLst>
          <pc:docMk/>
          <pc:sldMk cId="807750997" sldId="270"/>
        </pc:sldMkLst>
        <pc:spChg chg="mod">
          <ac:chgData name="Corey Doremus" userId="ccc121ebe017fd6f" providerId="LiveId" clId="{5AAE2A04-6AD5-4864-9BBF-EF062595E7D7}" dt="2018-03-31T01:13:28.906" v="1025" actId="20577"/>
          <ac:spMkLst>
            <pc:docMk/>
            <pc:sldMk cId="807750997" sldId="270"/>
            <ac:spMk id="2" creationId="{597B73EA-B7A1-459C-B808-3637573C231E}"/>
          </ac:spMkLst>
        </pc:spChg>
        <pc:spChg chg="mod">
          <ac:chgData name="Corey Doremus" userId="ccc121ebe017fd6f" providerId="LiveId" clId="{5AAE2A04-6AD5-4864-9BBF-EF062595E7D7}" dt="2018-03-31T01:18:00.523" v="1749" actId="20577"/>
          <ac:spMkLst>
            <pc:docMk/>
            <pc:sldMk cId="807750997" sldId="270"/>
            <ac:spMk id="3" creationId="{69EC0AF2-0FC7-4E9E-BBFF-56EFEE9243C0}"/>
          </ac:spMkLst>
        </pc:spChg>
        <pc:spChg chg="add">
          <ac:chgData name="Corey Doremus" userId="ccc121ebe017fd6f" providerId="LiveId" clId="{5AAE2A04-6AD5-4864-9BBF-EF062595E7D7}" dt="2018-03-31T01:22:32.403" v="2331" actId="20577"/>
          <ac:spMkLst>
            <pc:docMk/>
            <pc:sldMk cId="807750997" sldId="270"/>
            <ac:spMk id="4" creationId="{1FBD92FB-ABE3-4D6B-9E44-F32EF17F6BF8}"/>
          </ac:spMkLst>
        </pc:spChg>
        <pc:spChg chg="add mod">
          <ac:chgData name="Corey Doremus" userId="ccc121ebe017fd6f" providerId="LiveId" clId="{5AAE2A04-6AD5-4864-9BBF-EF062595E7D7}" dt="2018-03-31T01:22:46.989" v="2345" actId="20577"/>
          <ac:spMkLst>
            <pc:docMk/>
            <pc:sldMk cId="807750997" sldId="270"/>
            <ac:spMk id="5" creationId="{02202FD3-DF5F-458F-9F2F-4FA3B638F7A8}"/>
          </ac:spMkLst>
        </pc:spChg>
      </pc:sldChg>
      <pc:sldChg chg="addSp modSp">
        <pc:chgData name="Corey Doremus" userId="ccc121ebe017fd6f" providerId="LiveId" clId="{5AAE2A04-6AD5-4864-9BBF-EF062595E7D7}" dt="2018-03-31T01:23:02.777" v="2351" actId="20577"/>
        <pc:sldMkLst>
          <pc:docMk/>
          <pc:sldMk cId="2791200814" sldId="271"/>
        </pc:sldMkLst>
        <pc:spChg chg="mod">
          <ac:chgData name="Corey Doremus" userId="ccc121ebe017fd6f" providerId="LiveId" clId="{5AAE2A04-6AD5-4864-9BBF-EF062595E7D7}" dt="2018-03-31T01:20:31.076" v="2299" actId="20577"/>
          <ac:spMkLst>
            <pc:docMk/>
            <pc:sldMk cId="2791200814" sldId="271"/>
            <ac:spMk id="3" creationId="{438B6B5A-7D48-4408-9C73-051F5C1AEE57}"/>
          </ac:spMkLst>
        </pc:spChg>
        <pc:spChg chg="add">
          <ac:chgData name="Corey Doremus" userId="ccc121ebe017fd6f" providerId="LiveId" clId="{5AAE2A04-6AD5-4864-9BBF-EF062595E7D7}" dt="2018-03-31T01:22:55.741" v="2346" actId="20577"/>
          <ac:spMkLst>
            <pc:docMk/>
            <pc:sldMk cId="2791200814" sldId="271"/>
            <ac:spMk id="4" creationId="{DB507F59-12DE-47B1-8C4A-6C5D602C20A6}"/>
          </ac:spMkLst>
        </pc:spChg>
        <pc:spChg chg="add mod">
          <ac:chgData name="Corey Doremus" userId="ccc121ebe017fd6f" providerId="LiveId" clId="{5AAE2A04-6AD5-4864-9BBF-EF062595E7D7}" dt="2018-03-31T01:23:02.777" v="2351" actId="20577"/>
          <ac:spMkLst>
            <pc:docMk/>
            <pc:sldMk cId="2791200814" sldId="271"/>
            <ac:spMk id="5" creationId="{61702ED1-801A-4E24-8232-08B1550FA834}"/>
          </ac:spMkLst>
        </pc:spChg>
      </pc:sldChg>
      <pc:sldChg chg="addSp modSp">
        <pc:chgData name="Corey Doremus" userId="ccc121ebe017fd6f" providerId="LiveId" clId="{5AAE2A04-6AD5-4864-9BBF-EF062595E7D7}" dt="2018-03-31T01:23:42.208" v="2367" actId="1076"/>
        <pc:sldMkLst>
          <pc:docMk/>
          <pc:sldMk cId="2480037187" sldId="272"/>
        </pc:sldMkLst>
        <pc:spChg chg="add mod">
          <ac:chgData name="Corey Doremus" userId="ccc121ebe017fd6f" providerId="LiveId" clId="{5AAE2A04-6AD5-4864-9BBF-EF062595E7D7}" dt="2018-03-31T01:23:20.827" v="2352" actId="11529"/>
          <ac:spMkLst>
            <pc:docMk/>
            <pc:sldMk cId="2480037187" sldId="272"/>
            <ac:spMk id="4" creationId="{A173A17E-3439-44F8-823C-8F2CCD7E2A0E}"/>
          </ac:spMkLst>
        </pc:spChg>
        <pc:spChg chg="add mod">
          <ac:chgData name="Corey Doremus" userId="ccc121ebe017fd6f" providerId="LiveId" clId="{5AAE2A04-6AD5-4864-9BBF-EF062595E7D7}" dt="2018-03-31T01:23:42.208" v="2367" actId="1076"/>
          <ac:spMkLst>
            <pc:docMk/>
            <pc:sldMk cId="2480037187" sldId="272"/>
            <ac:spMk id="5" creationId="{4551E67A-F737-4D8A-B937-66EB179FB8EA}"/>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A9122AF-13E4-4F0C-93D2-3C2F11502BDA}" type="datetimeFigureOut">
              <a:rPr lang="en-US" smtClean="0"/>
              <a:t>4/1/2018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311A0F-6165-4981-8781-E54AEB7584E8}" type="slidenum">
              <a:rPr lang="en-US" smtClean="0"/>
              <a:t>‹#›</a:t>
            </a:fld>
            <a:endParaRPr lang="en-US"/>
          </a:p>
        </p:txBody>
      </p:sp>
    </p:spTree>
    <p:extLst>
      <p:ext uri="{BB962C8B-B14F-4D97-AF65-F5344CB8AC3E}">
        <p14:creationId xmlns:p14="http://schemas.microsoft.com/office/powerpoint/2010/main" val="13410121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A9122AF-13E4-4F0C-93D2-3C2F11502BDA}" type="datetimeFigureOut">
              <a:rPr lang="en-US" smtClean="0"/>
              <a:t>4/1/2018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311A0F-6165-4981-8781-E54AEB7584E8}" type="slidenum">
              <a:rPr lang="en-US" smtClean="0"/>
              <a:t>‹#›</a:t>
            </a:fld>
            <a:endParaRPr lang="en-US"/>
          </a:p>
        </p:txBody>
      </p:sp>
    </p:spTree>
    <p:extLst>
      <p:ext uri="{BB962C8B-B14F-4D97-AF65-F5344CB8AC3E}">
        <p14:creationId xmlns:p14="http://schemas.microsoft.com/office/powerpoint/2010/main" val="2950495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EA9122AF-13E4-4F0C-93D2-3C2F11502BDA}" type="datetimeFigureOut">
              <a:rPr lang="en-US" smtClean="0"/>
              <a:t>4/1/2018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311A0F-6165-4981-8781-E54AEB7584E8}" type="slidenum">
              <a:rPr lang="en-US" smtClean="0"/>
              <a:t>‹#›</a:t>
            </a:fld>
            <a:endParaRPr lang="en-US"/>
          </a:p>
        </p:txBody>
      </p:sp>
    </p:spTree>
    <p:extLst>
      <p:ext uri="{BB962C8B-B14F-4D97-AF65-F5344CB8AC3E}">
        <p14:creationId xmlns:p14="http://schemas.microsoft.com/office/powerpoint/2010/main" val="3783078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EA9122AF-13E4-4F0C-93D2-3C2F11502BDA}" type="datetimeFigureOut">
              <a:rPr lang="en-US" smtClean="0"/>
              <a:t>4/1/2018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311A0F-6165-4981-8781-E54AEB7584E8}"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0044411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A9122AF-13E4-4F0C-93D2-3C2F11502BDA}" type="datetimeFigureOut">
              <a:rPr lang="en-US" smtClean="0"/>
              <a:t>4/1/2018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311A0F-6165-4981-8781-E54AEB7584E8}" type="slidenum">
              <a:rPr lang="en-US" smtClean="0"/>
              <a:t>‹#›</a:t>
            </a:fld>
            <a:endParaRPr lang="en-US"/>
          </a:p>
        </p:txBody>
      </p:sp>
    </p:spTree>
    <p:extLst>
      <p:ext uri="{BB962C8B-B14F-4D97-AF65-F5344CB8AC3E}">
        <p14:creationId xmlns:p14="http://schemas.microsoft.com/office/powerpoint/2010/main" val="81895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A9122AF-13E4-4F0C-93D2-3C2F11502BDA}" type="datetimeFigureOut">
              <a:rPr lang="en-US" smtClean="0"/>
              <a:t>4/1/2018</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311A0F-6165-4981-8781-E54AEB7584E8}" type="slidenum">
              <a:rPr lang="en-US" smtClean="0"/>
              <a:t>‹#›</a:t>
            </a:fld>
            <a:endParaRPr lang="en-US"/>
          </a:p>
        </p:txBody>
      </p:sp>
    </p:spTree>
    <p:extLst>
      <p:ext uri="{BB962C8B-B14F-4D97-AF65-F5344CB8AC3E}">
        <p14:creationId xmlns:p14="http://schemas.microsoft.com/office/powerpoint/2010/main" val="37591152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A9122AF-13E4-4F0C-93D2-3C2F11502BDA}" type="datetimeFigureOut">
              <a:rPr lang="en-US" smtClean="0"/>
              <a:t>4/1/2018</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311A0F-6165-4981-8781-E54AEB7584E8}" type="slidenum">
              <a:rPr lang="en-US" smtClean="0"/>
              <a:t>‹#›</a:t>
            </a:fld>
            <a:endParaRPr lang="en-US"/>
          </a:p>
        </p:txBody>
      </p:sp>
    </p:spTree>
    <p:extLst>
      <p:ext uri="{BB962C8B-B14F-4D97-AF65-F5344CB8AC3E}">
        <p14:creationId xmlns:p14="http://schemas.microsoft.com/office/powerpoint/2010/main" val="33664778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9122AF-13E4-4F0C-93D2-3C2F11502BDA}" type="datetimeFigureOut">
              <a:rPr lang="en-US" smtClean="0"/>
              <a:t>4/1/2018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311A0F-6165-4981-8781-E54AEB7584E8}" type="slidenum">
              <a:rPr lang="en-US" smtClean="0"/>
              <a:t>‹#›</a:t>
            </a:fld>
            <a:endParaRPr lang="en-US"/>
          </a:p>
        </p:txBody>
      </p:sp>
    </p:spTree>
    <p:extLst>
      <p:ext uri="{BB962C8B-B14F-4D97-AF65-F5344CB8AC3E}">
        <p14:creationId xmlns:p14="http://schemas.microsoft.com/office/powerpoint/2010/main" val="22953341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9122AF-13E4-4F0C-93D2-3C2F11502BDA}" type="datetimeFigureOut">
              <a:rPr lang="en-US" smtClean="0"/>
              <a:t>4/1/2018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311A0F-6165-4981-8781-E54AEB7584E8}" type="slidenum">
              <a:rPr lang="en-US" smtClean="0"/>
              <a:t>‹#›</a:t>
            </a:fld>
            <a:endParaRPr lang="en-US"/>
          </a:p>
        </p:txBody>
      </p:sp>
    </p:spTree>
    <p:extLst>
      <p:ext uri="{BB962C8B-B14F-4D97-AF65-F5344CB8AC3E}">
        <p14:creationId xmlns:p14="http://schemas.microsoft.com/office/powerpoint/2010/main" val="685936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EA9122AF-13E4-4F0C-93D2-3C2F11502BDA}" type="datetimeFigureOut">
              <a:rPr lang="en-US" smtClean="0"/>
              <a:t>4/1/2018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311A0F-6165-4981-8781-E54AEB7584E8}" type="slidenum">
              <a:rPr lang="en-US" smtClean="0"/>
              <a:t>‹#›</a:t>
            </a:fld>
            <a:endParaRPr lang="en-US"/>
          </a:p>
        </p:txBody>
      </p:sp>
    </p:spTree>
    <p:extLst>
      <p:ext uri="{BB962C8B-B14F-4D97-AF65-F5344CB8AC3E}">
        <p14:creationId xmlns:p14="http://schemas.microsoft.com/office/powerpoint/2010/main" val="3953344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A9122AF-13E4-4F0C-93D2-3C2F11502BDA}" type="datetimeFigureOut">
              <a:rPr lang="en-US" smtClean="0"/>
              <a:t>4/1/2018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311A0F-6165-4981-8781-E54AEB7584E8}" type="slidenum">
              <a:rPr lang="en-US" smtClean="0"/>
              <a:t>‹#›</a:t>
            </a:fld>
            <a:endParaRPr lang="en-US"/>
          </a:p>
        </p:txBody>
      </p:sp>
    </p:spTree>
    <p:extLst>
      <p:ext uri="{BB962C8B-B14F-4D97-AF65-F5344CB8AC3E}">
        <p14:creationId xmlns:p14="http://schemas.microsoft.com/office/powerpoint/2010/main" val="3816733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A9122AF-13E4-4F0C-93D2-3C2F11502BDA}" type="datetimeFigureOut">
              <a:rPr lang="en-US" smtClean="0"/>
              <a:t>4/1/2018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311A0F-6165-4981-8781-E54AEB7584E8}" type="slidenum">
              <a:rPr lang="en-US" smtClean="0"/>
              <a:t>‹#›</a:t>
            </a:fld>
            <a:endParaRPr lang="en-US"/>
          </a:p>
        </p:txBody>
      </p:sp>
    </p:spTree>
    <p:extLst>
      <p:ext uri="{BB962C8B-B14F-4D97-AF65-F5344CB8AC3E}">
        <p14:creationId xmlns:p14="http://schemas.microsoft.com/office/powerpoint/2010/main" val="425392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A9122AF-13E4-4F0C-93D2-3C2F11502BDA}" type="datetimeFigureOut">
              <a:rPr lang="en-US" smtClean="0"/>
              <a:t>4/1/2018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311A0F-6165-4981-8781-E54AEB7584E8}" type="slidenum">
              <a:rPr lang="en-US" smtClean="0"/>
              <a:t>‹#›</a:t>
            </a:fld>
            <a:endParaRPr lang="en-US"/>
          </a:p>
        </p:txBody>
      </p:sp>
    </p:spTree>
    <p:extLst>
      <p:ext uri="{BB962C8B-B14F-4D97-AF65-F5344CB8AC3E}">
        <p14:creationId xmlns:p14="http://schemas.microsoft.com/office/powerpoint/2010/main" val="14241614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EA9122AF-13E4-4F0C-93D2-3C2F11502BDA}" type="datetimeFigureOut">
              <a:rPr lang="en-US" smtClean="0"/>
              <a:t>4/1/2018</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E9311A0F-6165-4981-8781-E54AEB7584E8}" type="slidenum">
              <a:rPr lang="en-US" smtClean="0"/>
              <a:t>‹#›</a:t>
            </a:fld>
            <a:endParaRPr lang="en-US"/>
          </a:p>
        </p:txBody>
      </p:sp>
    </p:spTree>
    <p:extLst>
      <p:ext uri="{BB962C8B-B14F-4D97-AF65-F5344CB8AC3E}">
        <p14:creationId xmlns:p14="http://schemas.microsoft.com/office/powerpoint/2010/main" val="21333077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EA9122AF-13E4-4F0C-93D2-3C2F11502BDA}" type="datetimeFigureOut">
              <a:rPr lang="en-US" smtClean="0"/>
              <a:t>4/1/2018</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E9311A0F-6165-4981-8781-E54AEB7584E8}" type="slidenum">
              <a:rPr lang="en-US" smtClean="0"/>
              <a:t>‹#›</a:t>
            </a:fld>
            <a:endParaRPr lang="en-US"/>
          </a:p>
        </p:txBody>
      </p:sp>
    </p:spTree>
    <p:extLst>
      <p:ext uri="{BB962C8B-B14F-4D97-AF65-F5344CB8AC3E}">
        <p14:creationId xmlns:p14="http://schemas.microsoft.com/office/powerpoint/2010/main" val="2720198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EA9122AF-13E4-4F0C-93D2-3C2F11502BDA}" type="datetimeFigureOut">
              <a:rPr lang="en-US" smtClean="0"/>
              <a:t>4/1/2018</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E9311A0F-6165-4981-8781-E54AEB7584E8}" type="slidenum">
              <a:rPr lang="en-US" smtClean="0"/>
              <a:t>‹#›</a:t>
            </a:fld>
            <a:endParaRPr lang="en-US"/>
          </a:p>
        </p:txBody>
      </p:sp>
    </p:spTree>
    <p:extLst>
      <p:ext uri="{BB962C8B-B14F-4D97-AF65-F5344CB8AC3E}">
        <p14:creationId xmlns:p14="http://schemas.microsoft.com/office/powerpoint/2010/main" val="3388345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A9122AF-13E4-4F0C-93D2-3C2F11502BDA}" type="datetimeFigureOut">
              <a:rPr lang="en-US" smtClean="0"/>
              <a:t>4/1/2018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311A0F-6165-4981-8781-E54AEB7584E8}" type="slidenum">
              <a:rPr lang="en-US" smtClean="0"/>
              <a:t>‹#›</a:t>
            </a:fld>
            <a:endParaRPr lang="en-US"/>
          </a:p>
        </p:txBody>
      </p:sp>
    </p:spTree>
    <p:extLst>
      <p:ext uri="{BB962C8B-B14F-4D97-AF65-F5344CB8AC3E}">
        <p14:creationId xmlns:p14="http://schemas.microsoft.com/office/powerpoint/2010/main" val="1350285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EA9122AF-13E4-4F0C-93D2-3C2F11502BDA}" type="datetimeFigureOut">
              <a:rPr lang="en-US" smtClean="0"/>
              <a:t>4/1/2018</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E9311A0F-6165-4981-8781-E54AEB7584E8}" type="slidenum">
              <a:rPr lang="en-US" smtClean="0"/>
              <a:t>‹#›</a:t>
            </a:fld>
            <a:endParaRPr lang="en-US"/>
          </a:p>
        </p:txBody>
      </p:sp>
    </p:spTree>
    <p:extLst>
      <p:ext uri="{BB962C8B-B14F-4D97-AF65-F5344CB8AC3E}">
        <p14:creationId xmlns:p14="http://schemas.microsoft.com/office/powerpoint/2010/main" val="162013427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media" Target="../media/media3.wav"/><Relationship Id="rId7" Type="http://schemas.openxmlformats.org/officeDocument/2006/relationships/slide" Target="slide3.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1.png"/><Relationship Id="rId5" Type="http://schemas.openxmlformats.org/officeDocument/2006/relationships/slideLayout" Target="../slideLayouts/slideLayout2.xml"/><Relationship Id="rId4" Type="http://schemas.openxmlformats.org/officeDocument/2006/relationships/audio" Target="../media/media3.wav"/></Relationships>
</file>

<file path=ppt/slides/_rels/slide1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slide" Target="slide14.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spurlock.illinois.edu/collections/notable-collections/profiles/mesopotamian-tablet.html" TargetMode="External"/><Relationship Id="rId7" Type="http://schemas.openxmlformats.org/officeDocument/2006/relationships/slide" Target="slide1.xml"/><Relationship Id="rId2" Type="http://schemas.openxmlformats.org/officeDocument/2006/relationships/hyperlink" Target="https://thisismyhappiness.com/renaissance-paintings/" TargetMode="External"/><Relationship Id="rId1" Type="http://schemas.openxmlformats.org/officeDocument/2006/relationships/slideLayout" Target="../slideLayouts/slideLayout2.xml"/><Relationship Id="rId6" Type="http://schemas.openxmlformats.org/officeDocument/2006/relationships/hyperlink" Target="https://media.giphy.com/media/T8Dhl1KPyzRqU/giphy.gif" TargetMode="External"/><Relationship Id="rId5" Type="http://schemas.openxmlformats.org/officeDocument/2006/relationships/hyperlink" Target="http://www.artyfactory.com/egyptian_art/egyptian_hieroglyphs/hieroglyphs.htm" TargetMode="External"/><Relationship Id="rId4" Type="http://schemas.openxmlformats.org/officeDocument/2006/relationships/hyperlink" Target="http://www.mosio.com/mobileanswers/category/interactive-text-messaging/" TargetMode="External"/></Relationships>
</file>

<file path=ppt/slides/_rels/slide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slide" Target="slide10.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slide" Target="slide3.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6F400-DA07-4DDB-BAC0-43248CEFECE4}"/>
              </a:ext>
            </a:extLst>
          </p:cNvPr>
          <p:cNvSpPr>
            <a:spLocks noGrp="1"/>
          </p:cNvSpPr>
          <p:nvPr>
            <p:ph type="ctrTitle"/>
          </p:nvPr>
        </p:nvSpPr>
        <p:spPr/>
        <p:txBody>
          <a:bodyPr/>
          <a:lstStyle/>
          <a:p>
            <a:r>
              <a:rPr lang="en-US" dirty="0"/>
              <a:t>What is Multimedia?</a:t>
            </a:r>
          </a:p>
        </p:txBody>
      </p:sp>
      <p:sp>
        <p:nvSpPr>
          <p:cNvPr id="3" name="Subtitle 2">
            <a:extLst>
              <a:ext uri="{FF2B5EF4-FFF2-40B4-BE49-F238E27FC236}">
                <a16:creationId xmlns:a16="http://schemas.microsoft.com/office/drawing/2014/main" id="{520442B5-9D50-40A5-AC86-7D26D7A8FF73}"/>
              </a:ext>
            </a:extLst>
          </p:cNvPr>
          <p:cNvSpPr>
            <a:spLocks noGrp="1"/>
          </p:cNvSpPr>
          <p:nvPr>
            <p:ph type="subTitle" idx="1"/>
          </p:nvPr>
        </p:nvSpPr>
        <p:spPr/>
        <p:txBody>
          <a:bodyPr/>
          <a:lstStyle/>
          <a:p>
            <a:r>
              <a:rPr lang="en-US" dirty="0"/>
              <a:t>by Corey Doremus</a:t>
            </a:r>
          </a:p>
        </p:txBody>
      </p:sp>
      <p:sp>
        <p:nvSpPr>
          <p:cNvPr id="4" name="Arrow: Right 3">
            <a:extLst>
              <a:ext uri="{FF2B5EF4-FFF2-40B4-BE49-F238E27FC236}">
                <a16:creationId xmlns:a16="http://schemas.microsoft.com/office/drawing/2014/main" id="{5BA0C81B-2612-4400-8CCD-04AC901C6C7C}"/>
              </a:ext>
            </a:extLst>
          </p:cNvPr>
          <p:cNvSpPr/>
          <p:nvPr/>
        </p:nvSpPr>
        <p:spPr>
          <a:xfrm>
            <a:off x="5312228" y="5638800"/>
            <a:ext cx="1567543" cy="6718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A4C3282-35D6-446F-BDA4-3C74B185DBB7}"/>
              </a:ext>
            </a:extLst>
          </p:cNvPr>
          <p:cNvSpPr txBox="1"/>
          <p:nvPr/>
        </p:nvSpPr>
        <p:spPr>
          <a:xfrm>
            <a:off x="5567784" y="5790036"/>
            <a:ext cx="1198485" cy="369332"/>
          </a:xfrm>
          <a:prstGeom prst="rect">
            <a:avLst/>
          </a:prstGeom>
          <a:noFill/>
        </p:spPr>
        <p:txBody>
          <a:bodyPr wrap="square" rtlCol="0">
            <a:spAutoFit/>
          </a:bodyPr>
          <a:lstStyle/>
          <a:p>
            <a:r>
              <a:rPr lang="en-US" dirty="0">
                <a:hlinkClick r:id="rId2" action="ppaction://hlinksldjump"/>
              </a:rPr>
              <a:t>Next</a:t>
            </a:r>
            <a:endParaRPr lang="en-US" dirty="0"/>
          </a:p>
        </p:txBody>
      </p:sp>
    </p:spTree>
    <p:extLst>
      <p:ext uri="{BB962C8B-B14F-4D97-AF65-F5344CB8AC3E}">
        <p14:creationId xmlns:p14="http://schemas.microsoft.com/office/powerpoint/2010/main" val="28988523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90B6C-2C7E-44B7-80F9-9DF0623D38CF}"/>
              </a:ext>
            </a:extLst>
          </p:cNvPr>
          <p:cNvSpPr>
            <a:spLocks noGrp="1"/>
          </p:cNvSpPr>
          <p:nvPr>
            <p:ph type="title"/>
          </p:nvPr>
        </p:nvSpPr>
        <p:spPr/>
        <p:txBody>
          <a:bodyPr/>
          <a:lstStyle/>
          <a:p>
            <a:r>
              <a:rPr lang="en-US" dirty="0"/>
              <a:t>What is audio?</a:t>
            </a:r>
          </a:p>
        </p:txBody>
      </p:sp>
      <p:sp>
        <p:nvSpPr>
          <p:cNvPr id="3" name="Content Placeholder 2">
            <a:extLst>
              <a:ext uri="{FF2B5EF4-FFF2-40B4-BE49-F238E27FC236}">
                <a16:creationId xmlns:a16="http://schemas.microsoft.com/office/drawing/2014/main" id="{C8E61D81-F6E9-4068-945C-9E26DE72BA09}"/>
              </a:ext>
            </a:extLst>
          </p:cNvPr>
          <p:cNvSpPr>
            <a:spLocks noGrp="1"/>
          </p:cNvSpPr>
          <p:nvPr>
            <p:ph idx="1"/>
          </p:nvPr>
        </p:nvSpPr>
        <p:spPr/>
        <p:txBody>
          <a:bodyPr/>
          <a:lstStyle/>
          <a:p>
            <a:r>
              <a:rPr lang="en-US" dirty="0"/>
              <a:t>Audio is anything that you can hear.</a:t>
            </a:r>
          </a:p>
          <a:p>
            <a:r>
              <a:rPr lang="en-US" dirty="0"/>
              <a:t>Cell phones produce audio when you receive a phone call and your ringtone goes off. Even the call itself where you </a:t>
            </a:r>
            <a:r>
              <a:rPr lang="en-US" i="1" dirty="0"/>
              <a:t>hear </a:t>
            </a:r>
            <a:r>
              <a:rPr lang="en-US" dirty="0"/>
              <a:t>the other person is audio. </a:t>
            </a:r>
          </a:p>
          <a:p>
            <a:r>
              <a:rPr lang="en-US" dirty="0"/>
              <a:t>Music is also audio. This is usually the first thing that comes to someone’s mind when the word audio is brought up. </a:t>
            </a:r>
          </a:p>
        </p:txBody>
      </p:sp>
      <p:sp>
        <p:nvSpPr>
          <p:cNvPr id="5" name="Arrow: Right 4">
            <a:extLst>
              <a:ext uri="{FF2B5EF4-FFF2-40B4-BE49-F238E27FC236}">
                <a16:creationId xmlns:a16="http://schemas.microsoft.com/office/drawing/2014/main" id="{D188B0AF-3C2B-4321-87CD-6439E92C2502}"/>
              </a:ext>
            </a:extLst>
          </p:cNvPr>
          <p:cNvSpPr/>
          <p:nvPr/>
        </p:nvSpPr>
        <p:spPr>
          <a:xfrm>
            <a:off x="5205276" y="5443492"/>
            <a:ext cx="1346443" cy="665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C6F2218F-ECAA-43BD-93D3-C8D963E9FA1F}"/>
              </a:ext>
            </a:extLst>
          </p:cNvPr>
          <p:cNvSpPr txBox="1"/>
          <p:nvPr/>
        </p:nvSpPr>
        <p:spPr>
          <a:xfrm>
            <a:off x="5205276" y="5575177"/>
            <a:ext cx="1346443" cy="381740"/>
          </a:xfrm>
          <a:prstGeom prst="rect">
            <a:avLst/>
          </a:prstGeom>
          <a:noFill/>
        </p:spPr>
        <p:txBody>
          <a:bodyPr wrap="square" rtlCol="0">
            <a:spAutoFit/>
          </a:bodyPr>
          <a:lstStyle/>
          <a:p>
            <a:r>
              <a:rPr lang="en-US" dirty="0">
                <a:hlinkClick r:id="rId2" action="ppaction://hlinksldjump"/>
              </a:rPr>
              <a:t>Examples</a:t>
            </a:r>
            <a:endParaRPr lang="en-US" dirty="0"/>
          </a:p>
        </p:txBody>
      </p:sp>
    </p:spTree>
    <p:extLst>
      <p:ext uri="{BB962C8B-B14F-4D97-AF65-F5344CB8AC3E}">
        <p14:creationId xmlns:p14="http://schemas.microsoft.com/office/powerpoint/2010/main" val="9295278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2A950-D917-45EC-80F4-235E130CFA32}"/>
              </a:ext>
            </a:extLst>
          </p:cNvPr>
          <p:cNvSpPr>
            <a:spLocks noGrp="1"/>
          </p:cNvSpPr>
          <p:nvPr>
            <p:ph type="title"/>
          </p:nvPr>
        </p:nvSpPr>
        <p:spPr/>
        <p:txBody>
          <a:bodyPr/>
          <a:lstStyle/>
          <a:p>
            <a:r>
              <a:rPr lang="en-US" dirty="0"/>
              <a:t>Some examples of audio</a:t>
            </a:r>
          </a:p>
        </p:txBody>
      </p:sp>
      <p:pic>
        <p:nvPicPr>
          <p:cNvPr id="4" name="Hunan_Spring">
            <a:hlinkClick r:id="" action="ppaction://media"/>
            <a:extLst>
              <a:ext uri="{FF2B5EF4-FFF2-40B4-BE49-F238E27FC236}">
                <a16:creationId xmlns:a16="http://schemas.microsoft.com/office/drawing/2014/main" id="{F375FDBD-F9AB-4948-AA76-AE9493AB2605}"/>
              </a:ext>
            </a:extLst>
          </p:cNvPr>
          <p:cNvPicPr>
            <a:picLocks noGrp="1" noChangeAspect="1"/>
          </p:cNvPicPr>
          <p:nvPr>
            <p:ph idx="1"/>
            <a:audioFile r:link="rId2"/>
            <p:extLst>
              <p:ext uri="{DAA4B4D4-6D71-4841-9C94-3DE7FCFB9230}">
                <p14:media xmlns:p14="http://schemas.microsoft.com/office/powerpoint/2010/main" r:embed="rId1"/>
              </p:ext>
            </p:extLst>
          </p:nvPr>
        </p:nvPicPr>
        <p:blipFill>
          <a:blip r:embed="rId6"/>
          <a:stretch>
            <a:fillRect/>
          </a:stretch>
        </p:blipFill>
        <p:spPr>
          <a:xfrm>
            <a:off x="2000032" y="1853248"/>
            <a:ext cx="487363" cy="487362"/>
          </a:xfrm>
        </p:spPr>
      </p:pic>
      <p:pic>
        <p:nvPicPr>
          <p:cNvPr id="5" name="Project 1 Song">
            <a:hlinkClick r:id="" action="ppaction://media"/>
            <a:extLst>
              <a:ext uri="{FF2B5EF4-FFF2-40B4-BE49-F238E27FC236}">
                <a16:creationId xmlns:a16="http://schemas.microsoft.com/office/drawing/2014/main" id="{16488003-20C9-4A34-BA30-CC124F498A13}"/>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2000032" y="3185318"/>
            <a:ext cx="487362" cy="487363"/>
          </a:xfrm>
          <a:prstGeom prst="rect">
            <a:avLst/>
          </a:prstGeom>
        </p:spPr>
      </p:pic>
      <p:cxnSp>
        <p:nvCxnSpPr>
          <p:cNvPr id="7" name="Straight Arrow Connector 6">
            <a:extLst>
              <a:ext uri="{FF2B5EF4-FFF2-40B4-BE49-F238E27FC236}">
                <a16:creationId xmlns:a16="http://schemas.microsoft.com/office/drawing/2014/main" id="{17ECC8F9-FB6C-494C-85E4-6B58541AB903}"/>
              </a:ext>
            </a:extLst>
          </p:cNvPr>
          <p:cNvCxnSpPr/>
          <p:nvPr/>
        </p:nvCxnSpPr>
        <p:spPr>
          <a:xfrm>
            <a:off x="3506680" y="2096929"/>
            <a:ext cx="149144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F0F0D2D-B468-484F-A5E2-96B1534DE695}"/>
              </a:ext>
            </a:extLst>
          </p:cNvPr>
          <p:cNvSpPr txBox="1"/>
          <p:nvPr/>
        </p:nvSpPr>
        <p:spPr>
          <a:xfrm>
            <a:off x="5149049" y="1853248"/>
            <a:ext cx="4110361" cy="646331"/>
          </a:xfrm>
          <a:prstGeom prst="rect">
            <a:avLst/>
          </a:prstGeom>
          <a:noFill/>
        </p:spPr>
        <p:txBody>
          <a:bodyPr wrap="square" rtlCol="0">
            <a:spAutoFit/>
          </a:bodyPr>
          <a:lstStyle/>
          <a:p>
            <a:r>
              <a:rPr lang="en-US" dirty="0"/>
              <a:t>Here’s a phone call with a local Chinese restaurant.</a:t>
            </a:r>
          </a:p>
        </p:txBody>
      </p:sp>
      <p:cxnSp>
        <p:nvCxnSpPr>
          <p:cNvPr id="10" name="Straight Arrow Connector 9">
            <a:extLst>
              <a:ext uri="{FF2B5EF4-FFF2-40B4-BE49-F238E27FC236}">
                <a16:creationId xmlns:a16="http://schemas.microsoft.com/office/drawing/2014/main" id="{EEB6798D-B37C-43C7-8A95-9B1C07E8D792}"/>
              </a:ext>
            </a:extLst>
          </p:cNvPr>
          <p:cNvCxnSpPr/>
          <p:nvPr/>
        </p:nvCxnSpPr>
        <p:spPr>
          <a:xfrm>
            <a:off x="3506680" y="3421921"/>
            <a:ext cx="149144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AD64786-1FD4-452E-BC90-E3758A1319A8}"/>
              </a:ext>
            </a:extLst>
          </p:cNvPr>
          <p:cNvSpPr txBox="1"/>
          <p:nvPr/>
        </p:nvSpPr>
        <p:spPr>
          <a:xfrm>
            <a:off x="5211193" y="3105833"/>
            <a:ext cx="4110361" cy="1200329"/>
          </a:xfrm>
          <a:prstGeom prst="rect">
            <a:avLst/>
          </a:prstGeom>
          <a:noFill/>
        </p:spPr>
        <p:txBody>
          <a:bodyPr wrap="square" rtlCol="0">
            <a:spAutoFit/>
          </a:bodyPr>
          <a:lstStyle/>
          <a:p>
            <a:r>
              <a:rPr lang="en-US" dirty="0"/>
              <a:t>This is an example of music as composed by the latest and greatest, Corey Doremus in his early days.</a:t>
            </a:r>
          </a:p>
        </p:txBody>
      </p:sp>
      <p:sp>
        <p:nvSpPr>
          <p:cNvPr id="11" name="Arrow: Right 10">
            <a:extLst>
              <a:ext uri="{FF2B5EF4-FFF2-40B4-BE49-F238E27FC236}">
                <a16:creationId xmlns:a16="http://schemas.microsoft.com/office/drawing/2014/main" id="{1E125EA4-5E56-428F-88BD-C39E2D81C659}"/>
              </a:ext>
            </a:extLst>
          </p:cNvPr>
          <p:cNvSpPr/>
          <p:nvPr/>
        </p:nvSpPr>
        <p:spPr>
          <a:xfrm rot="10800000">
            <a:off x="5205276" y="5443492"/>
            <a:ext cx="1346443" cy="665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87A725-0808-4B07-BB5B-4FFA4FCCA982}"/>
              </a:ext>
            </a:extLst>
          </p:cNvPr>
          <p:cNvSpPr txBox="1"/>
          <p:nvPr/>
        </p:nvSpPr>
        <p:spPr>
          <a:xfrm>
            <a:off x="5513033" y="5539666"/>
            <a:ext cx="1065320" cy="369332"/>
          </a:xfrm>
          <a:prstGeom prst="rect">
            <a:avLst/>
          </a:prstGeom>
          <a:noFill/>
        </p:spPr>
        <p:txBody>
          <a:bodyPr wrap="square" rtlCol="0">
            <a:spAutoFit/>
          </a:bodyPr>
          <a:lstStyle/>
          <a:p>
            <a:r>
              <a:rPr lang="en-US" dirty="0">
                <a:hlinkClick r:id="rId7" action="ppaction://hlinksldjump"/>
              </a:rPr>
              <a:t>Back</a:t>
            </a:r>
            <a:endParaRPr lang="en-US" dirty="0"/>
          </a:p>
        </p:txBody>
      </p:sp>
    </p:spTree>
    <p:extLst>
      <p:ext uri="{BB962C8B-B14F-4D97-AF65-F5344CB8AC3E}">
        <p14:creationId xmlns:p14="http://schemas.microsoft.com/office/powerpoint/2010/main" val="1773770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16"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487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39024">
                <p:cTn id="11" fill="hold" display="0">
                  <p:stCondLst>
                    <p:cond delay="indefinite"/>
                  </p:stCondLst>
                  <p:endCondLst>
                    <p:cond evt="onStopAudio" delay="0">
                      <p:tgtEl>
                        <p:sldTgt/>
                      </p:tgtEl>
                    </p:cond>
                  </p:endCondLst>
                </p:cTn>
                <p:tgtEl>
                  <p:spTgt spid="4"/>
                </p:tgtEl>
              </p:cMediaNode>
            </p:audio>
            <p:audio>
              <p:cMediaNode vol="80000">
                <p:cTn id="12"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7EDB1-758B-4E61-9B20-DAE5AB731258}"/>
              </a:ext>
            </a:extLst>
          </p:cNvPr>
          <p:cNvSpPr>
            <a:spLocks noGrp="1"/>
          </p:cNvSpPr>
          <p:nvPr>
            <p:ph type="title"/>
          </p:nvPr>
        </p:nvSpPr>
        <p:spPr/>
        <p:txBody>
          <a:bodyPr/>
          <a:lstStyle/>
          <a:p>
            <a:r>
              <a:rPr lang="en-US" dirty="0"/>
              <a:t>What is video?</a:t>
            </a:r>
          </a:p>
        </p:txBody>
      </p:sp>
      <p:sp>
        <p:nvSpPr>
          <p:cNvPr id="3" name="Content Placeholder 2">
            <a:extLst>
              <a:ext uri="{FF2B5EF4-FFF2-40B4-BE49-F238E27FC236}">
                <a16:creationId xmlns:a16="http://schemas.microsoft.com/office/drawing/2014/main" id="{8E7252B6-7AFC-4DBB-9E36-D9767895EA75}"/>
              </a:ext>
            </a:extLst>
          </p:cNvPr>
          <p:cNvSpPr>
            <a:spLocks noGrp="1"/>
          </p:cNvSpPr>
          <p:nvPr>
            <p:ph idx="1"/>
          </p:nvPr>
        </p:nvSpPr>
        <p:spPr/>
        <p:txBody>
          <a:bodyPr/>
          <a:lstStyle/>
          <a:p>
            <a:r>
              <a:rPr lang="en-US" dirty="0"/>
              <a:t>Video is a set of pictures that are played in a slideshow at a fast pace to simulate motion. </a:t>
            </a:r>
          </a:p>
          <a:p>
            <a:r>
              <a:rPr lang="en-US" dirty="0"/>
              <a:t>Video started out in the early 1900’s with no sound and were a phenomena in the entertainment industry but didn’t really take off until sound was added.</a:t>
            </a:r>
          </a:p>
          <a:p>
            <a:endParaRPr lang="en-US" dirty="0"/>
          </a:p>
        </p:txBody>
      </p:sp>
      <p:sp>
        <p:nvSpPr>
          <p:cNvPr id="4" name="Arrow: Right 3">
            <a:extLst>
              <a:ext uri="{FF2B5EF4-FFF2-40B4-BE49-F238E27FC236}">
                <a16:creationId xmlns:a16="http://schemas.microsoft.com/office/drawing/2014/main" id="{231197B4-C522-48E4-A3A4-9C9B30E15728}"/>
              </a:ext>
            </a:extLst>
          </p:cNvPr>
          <p:cNvSpPr/>
          <p:nvPr/>
        </p:nvSpPr>
        <p:spPr>
          <a:xfrm>
            <a:off x="5205276" y="5443492"/>
            <a:ext cx="1346443" cy="665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471B71D9-2DF3-4084-8A51-18DD7CBDB9A1}"/>
              </a:ext>
            </a:extLst>
          </p:cNvPr>
          <p:cNvSpPr txBox="1"/>
          <p:nvPr/>
        </p:nvSpPr>
        <p:spPr>
          <a:xfrm>
            <a:off x="5193437" y="5584054"/>
            <a:ext cx="1278384" cy="369332"/>
          </a:xfrm>
          <a:prstGeom prst="rect">
            <a:avLst/>
          </a:prstGeom>
          <a:noFill/>
        </p:spPr>
        <p:txBody>
          <a:bodyPr wrap="square" rtlCol="0">
            <a:spAutoFit/>
          </a:bodyPr>
          <a:lstStyle/>
          <a:p>
            <a:r>
              <a:rPr lang="en-US" dirty="0">
                <a:hlinkClick r:id="rId2" action="ppaction://hlinksldjump"/>
              </a:rPr>
              <a:t>Examples</a:t>
            </a:r>
            <a:endParaRPr lang="en-US" dirty="0"/>
          </a:p>
        </p:txBody>
      </p:sp>
    </p:spTree>
    <p:extLst>
      <p:ext uri="{BB962C8B-B14F-4D97-AF65-F5344CB8AC3E}">
        <p14:creationId xmlns:p14="http://schemas.microsoft.com/office/powerpoint/2010/main" val="434348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0B8F8-D4B1-4086-BB40-E94832E8DE4F}"/>
              </a:ext>
            </a:extLst>
          </p:cNvPr>
          <p:cNvSpPr>
            <a:spLocks noGrp="1"/>
          </p:cNvSpPr>
          <p:nvPr>
            <p:ph type="title"/>
          </p:nvPr>
        </p:nvSpPr>
        <p:spPr/>
        <p:txBody>
          <a:bodyPr/>
          <a:lstStyle/>
          <a:p>
            <a:r>
              <a:rPr lang="en-US" dirty="0"/>
              <a:t>Example of video</a:t>
            </a:r>
          </a:p>
        </p:txBody>
      </p:sp>
      <p:pic>
        <p:nvPicPr>
          <p:cNvPr id="4" name="WIN_20180330_21_07_31_Pro">
            <a:hlinkClick r:id="" action="ppaction://media"/>
            <a:extLst>
              <a:ext uri="{FF2B5EF4-FFF2-40B4-BE49-F238E27FC236}">
                <a16:creationId xmlns:a16="http://schemas.microsoft.com/office/drawing/2014/main" id="{0DFCB2F1-A1CE-43B1-BEE9-37654FB11332}"/>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867196" y="2142700"/>
            <a:ext cx="5300261" cy="2981185"/>
          </a:xfrm>
        </p:spPr>
      </p:pic>
      <p:sp>
        <p:nvSpPr>
          <p:cNvPr id="5" name="Arrow: Right 4">
            <a:extLst>
              <a:ext uri="{FF2B5EF4-FFF2-40B4-BE49-F238E27FC236}">
                <a16:creationId xmlns:a16="http://schemas.microsoft.com/office/drawing/2014/main" id="{B9989941-34FD-4A36-9545-5ECF4781CEB2}"/>
              </a:ext>
            </a:extLst>
          </p:cNvPr>
          <p:cNvSpPr/>
          <p:nvPr/>
        </p:nvSpPr>
        <p:spPr>
          <a:xfrm>
            <a:off x="5205276" y="5443492"/>
            <a:ext cx="1346443" cy="665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3168DD3-A8F7-4124-B188-F713413728DD}"/>
              </a:ext>
            </a:extLst>
          </p:cNvPr>
          <p:cNvSpPr txBox="1"/>
          <p:nvPr/>
        </p:nvSpPr>
        <p:spPr>
          <a:xfrm>
            <a:off x="5184559" y="5557421"/>
            <a:ext cx="1109709" cy="369332"/>
          </a:xfrm>
          <a:prstGeom prst="rect">
            <a:avLst/>
          </a:prstGeom>
          <a:noFill/>
        </p:spPr>
        <p:txBody>
          <a:bodyPr wrap="square" rtlCol="0">
            <a:spAutoFit/>
          </a:bodyPr>
          <a:lstStyle/>
          <a:p>
            <a:r>
              <a:rPr lang="en-US" dirty="0">
                <a:hlinkClick r:id="rId5" action="ppaction://hlinksldjump"/>
              </a:rPr>
              <a:t>Next</a:t>
            </a:r>
            <a:endParaRPr lang="en-US" dirty="0"/>
          </a:p>
        </p:txBody>
      </p:sp>
    </p:spTree>
    <p:extLst>
      <p:ext uri="{BB962C8B-B14F-4D97-AF65-F5344CB8AC3E}">
        <p14:creationId xmlns:p14="http://schemas.microsoft.com/office/powerpoint/2010/main" val="1639064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31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A2E77-129F-4932-9577-E10F1DF40983}"/>
              </a:ext>
            </a:extLst>
          </p:cNvPr>
          <p:cNvSpPr>
            <a:spLocks noGrp="1"/>
          </p:cNvSpPr>
          <p:nvPr>
            <p:ph type="title"/>
          </p:nvPr>
        </p:nvSpPr>
        <p:spPr/>
        <p:txBody>
          <a:bodyPr/>
          <a:lstStyle/>
          <a:p>
            <a:r>
              <a:rPr lang="en-US" dirty="0"/>
              <a:t>Hardware needed to access multimedia:</a:t>
            </a:r>
          </a:p>
        </p:txBody>
      </p:sp>
      <p:sp>
        <p:nvSpPr>
          <p:cNvPr id="3" name="Content Placeholder 2">
            <a:extLst>
              <a:ext uri="{FF2B5EF4-FFF2-40B4-BE49-F238E27FC236}">
                <a16:creationId xmlns:a16="http://schemas.microsoft.com/office/drawing/2014/main" id="{C6994A83-41C7-493A-B92A-4965C6DDCC21}"/>
              </a:ext>
            </a:extLst>
          </p:cNvPr>
          <p:cNvSpPr>
            <a:spLocks noGrp="1"/>
          </p:cNvSpPr>
          <p:nvPr>
            <p:ph idx="1"/>
          </p:nvPr>
        </p:nvSpPr>
        <p:spPr/>
        <p:txBody>
          <a:bodyPr/>
          <a:lstStyle/>
          <a:p>
            <a:r>
              <a:rPr lang="en-US" dirty="0"/>
              <a:t>All that is required to access any form of multimedia is any sort of computer</a:t>
            </a:r>
          </a:p>
          <a:p>
            <a:r>
              <a:rPr lang="en-US" dirty="0"/>
              <a:t>This could be a phone, MP3 player, laptop, desktop computer, or many other devices.</a:t>
            </a:r>
          </a:p>
        </p:txBody>
      </p:sp>
      <p:sp>
        <p:nvSpPr>
          <p:cNvPr id="4" name="Arrow: Right 3">
            <a:extLst>
              <a:ext uri="{FF2B5EF4-FFF2-40B4-BE49-F238E27FC236}">
                <a16:creationId xmlns:a16="http://schemas.microsoft.com/office/drawing/2014/main" id="{116E7D1A-91A9-4C3E-96BD-0561DCAC014A}"/>
              </a:ext>
            </a:extLst>
          </p:cNvPr>
          <p:cNvSpPr/>
          <p:nvPr/>
        </p:nvSpPr>
        <p:spPr>
          <a:xfrm>
            <a:off x="5205276" y="5443492"/>
            <a:ext cx="1346443" cy="665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C5248BF-7F02-4549-BF2F-7EF52245A739}"/>
              </a:ext>
            </a:extLst>
          </p:cNvPr>
          <p:cNvSpPr txBox="1"/>
          <p:nvPr/>
        </p:nvSpPr>
        <p:spPr>
          <a:xfrm>
            <a:off x="5202315" y="5539666"/>
            <a:ext cx="1207363" cy="369332"/>
          </a:xfrm>
          <a:prstGeom prst="rect">
            <a:avLst/>
          </a:prstGeom>
          <a:noFill/>
        </p:spPr>
        <p:txBody>
          <a:bodyPr wrap="square" rtlCol="0">
            <a:spAutoFit/>
          </a:bodyPr>
          <a:lstStyle/>
          <a:p>
            <a:r>
              <a:rPr lang="en-US" dirty="0">
                <a:hlinkClick r:id="rId2" action="ppaction://hlinksldjump"/>
              </a:rPr>
              <a:t>Next</a:t>
            </a:r>
            <a:endParaRPr lang="en-US" dirty="0"/>
          </a:p>
        </p:txBody>
      </p:sp>
    </p:spTree>
    <p:extLst>
      <p:ext uri="{BB962C8B-B14F-4D97-AF65-F5344CB8AC3E}">
        <p14:creationId xmlns:p14="http://schemas.microsoft.com/office/powerpoint/2010/main" val="26866308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B73EA-B7A1-459C-B808-3637573C231E}"/>
              </a:ext>
            </a:extLst>
          </p:cNvPr>
          <p:cNvSpPr>
            <a:spLocks noGrp="1"/>
          </p:cNvSpPr>
          <p:nvPr>
            <p:ph type="title"/>
          </p:nvPr>
        </p:nvSpPr>
        <p:spPr/>
        <p:txBody>
          <a:bodyPr/>
          <a:lstStyle/>
          <a:p>
            <a:r>
              <a:rPr lang="en-US" dirty="0"/>
              <a:t>Software needed to access multimedia:</a:t>
            </a:r>
          </a:p>
        </p:txBody>
      </p:sp>
      <p:sp>
        <p:nvSpPr>
          <p:cNvPr id="3" name="Content Placeholder 2">
            <a:extLst>
              <a:ext uri="{FF2B5EF4-FFF2-40B4-BE49-F238E27FC236}">
                <a16:creationId xmlns:a16="http://schemas.microsoft.com/office/drawing/2014/main" id="{69EC0AF2-0FC7-4E9E-BBFF-56EFEE9243C0}"/>
              </a:ext>
            </a:extLst>
          </p:cNvPr>
          <p:cNvSpPr>
            <a:spLocks noGrp="1"/>
          </p:cNvSpPr>
          <p:nvPr>
            <p:ph idx="1"/>
          </p:nvPr>
        </p:nvSpPr>
        <p:spPr/>
        <p:txBody>
          <a:bodyPr/>
          <a:lstStyle/>
          <a:p>
            <a:r>
              <a:rPr lang="en-US" dirty="0"/>
              <a:t>There isn’t much required in the world of software to access multimedia. </a:t>
            </a:r>
          </a:p>
          <a:p>
            <a:r>
              <a:rPr lang="en-US" dirty="0"/>
              <a:t>You could use any video player such as VLC or Windows Media Player</a:t>
            </a:r>
          </a:p>
          <a:p>
            <a:r>
              <a:rPr lang="en-US" dirty="0"/>
              <a:t>For images you could just use any operating system’s stock image viewer</a:t>
            </a:r>
          </a:p>
          <a:p>
            <a:r>
              <a:rPr lang="en-US" dirty="0"/>
              <a:t>Audio can also be played with VLC, but almost any system you use will have a stock audio player</a:t>
            </a:r>
          </a:p>
          <a:p>
            <a:r>
              <a:rPr lang="en-US" dirty="0"/>
              <a:t>Animations such as gifs will use the same program as the video or image viewing software. </a:t>
            </a:r>
          </a:p>
        </p:txBody>
      </p:sp>
      <p:sp>
        <p:nvSpPr>
          <p:cNvPr id="4" name="Arrow: Right 3">
            <a:extLst>
              <a:ext uri="{FF2B5EF4-FFF2-40B4-BE49-F238E27FC236}">
                <a16:creationId xmlns:a16="http://schemas.microsoft.com/office/drawing/2014/main" id="{1FBD92FB-ABE3-4D6B-9E44-F32EF17F6BF8}"/>
              </a:ext>
            </a:extLst>
          </p:cNvPr>
          <p:cNvSpPr/>
          <p:nvPr/>
        </p:nvSpPr>
        <p:spPr>
          <a:xfrm>
            <a:off x="5205276" y="5443492"/>
            <a:ext cx="1346443" cy="665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2202FD3-DF5F-458F-9F2F-4FA3B638F7A8}"/>
              </a:ext>
            </a:extLst>
          </p:cNvPr>
          <p:cNvSpPr txBox="1"/>
          <p:nvPr/>
        </p:nvSpPr>
        <p:spPr>
          <a:xfrm>
            <a:off x="5202315" y="5557421"/>
            <a:ext cx="1145219" cy="369332"/>
          </a:xfrm>
          <a:prstGeom prst="rect">
            <a:avLst/>
          </a:prstGeom>
          <a:noFill/>
        </p:spPr>
        <p:txBody>
          <a:bodyPr wrap="square" rtlCol="0">
            <a:spAutoFit/>
          </a:bodyPr>
          <a:lstStyle/>
          <a:p>
            <a:r>
              <a:rPr lang="en-US" dirty="0">
                <a:hlinkClick r:id="rId2" action="ppaction://hlinksldjump"/>
              </a:rPr>
              <a:t>Next</a:t>
            </a:r>
            <a:endParaRPr lang="en-US" dirty="0"/>
          </a:p>
        </p:txBody>
      </p:sp>
    </p:spTree>
    <p:extLst>
      <p:ext uri="{BB962C8B-B14F-4D97-AF65-F5344CB8AC3E}">
        <p14:creationId xmlns:p14="http://schemas.microsoft.com/office/powerpoint/2010/main" val="8077509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28942-0B77-4275-8E20-538A73F0D739}"/>
              </a:ext>
            </a:extLst>
          </p:cNvPr>
          <p:cNvSpPr>
            <a:spLocks noGrp="1"/>
          </p:cNvSpPr>
          <p:nvPr>
            <p:ph type="title"/>
          </p:nvPr>
        </p:nvSpPr>
        <p:spPr/>
        <p:txBody>
          <a:bodyPr/>
          <a:lstStyle/>
          <a:p>
            <a:r>
              <a:rPr lang="en-US" dirty="0"/>
              <a:t>Copyrights</a:t>
            </a:r>
          </a:p>
        </p:txBody>
      </p:sp>
      <p:sp>
        <p:nvSpPr>
          <p:cNvPr id="3" name="Content Placeholder 2">
            <a:extLst>
              <a:ext uri="{FF2B5EF4-FFF2-40B4-BE49-F238E27FC236}">
                <a16:creationId xmlns:a16="http://schemas.microsoft.com/office/drawing/2014/main" id="{438B6B5A-7D48-4408-9C73-051F5C1AEE57}"/>
              </a:ext>
            </a:extLst>
          </p:cNvPr>
          <p:cNvSpPr>
            <a:spLocks noGrp="1"/>
          </p:cNvSpPr>
          <p:nvPr>
            <p:ph idx="1"/>
          </p:nvPr>
        </p:nvSpPr>
        <p:spPr/>
        <p:txBody>
          <a:bodyPr/>
          <a:lstStyle/>
          <a:p>
            <a:r>
              <a:rPr lang="en-US" dirty="0"/>
              <a:t>When creating multimedia, copyrights are important to understand because if you break a copyright law it could land you in a lot of trouble. </a:t>
            </a:r>
          </a:p>
          <a:p>
            <a:r>
              <a:rPr lang="en-US" dirty="0"/>
              <a:t>Copyrights are used to protect a content creator’s intellectual property from being stolen by someone else. </a:t>
            </a:r>
          </a:p>
          <a:p>
            <a:r>
              <a:rPr lang="en-US" dirty="0"/>
              <a:t>Before you use someone else’s work, you must either purchase or get permission from them to use it before you do. Even then, it is considered polite to cite where you got the work from.</a:t>
            </a:r>
          </a:p>
          <a:p>
            <a:endParaRPr lang="en-US" dirty="0"/>
          </a:p>
        </p:txBody>
      </p:sp>
      <p:sp>
        <p:nvSpPr>
          <p:cNvPr id="4" name="Arrow: Right 3">
            <a:extLst>
              <a:ext uri="{FF2B5EF4-FFF2-40B4-BE49-F238E27FC236}">
                <a16:creationId xmlns:a16="http://schemas.microsoft.com/office/drawing/2014/main" id="{DB507F59-12DE-47B1-8C4A-6C5D602C20A6}"/>
              </a:ext>
            </a:extLst>
          </p:cNvPr>
          <p:cNvSpPr/>
          <p:nvPr/>
        </p:nvSpPr>
        <p:spPr>
          <a:xfrm>
            <a:off x="5205276" y="5443492"/>
            <a:ext cx="1346443" cy="665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1702ED1-801A-4E24-8232-08B1550FA834}"/>
              </a:ext>
            </a:extLst>
          </p:cNvPr>
          <p:cNvSpPr txBox="1"/>
          <p:nvPr/>
        </p:nvSpPr>
        <p:spPr>
          <a:xfrm>
            <a:off x="5193437" y="5566299"/>
            <a:ext cx="1100831" cy="369332"/>
          </a:xfrm>
          <a:prstGeom prst="rect">
            <a:avLst/>
          </a:prstGeom>
          <a:noFill/>
        </p:spPr>
        <p:txBody>
          <a:bodyPr wrap="square" rtlCol="0">
            <a:spAutoFit/>
          </a:bodyPr>
          <a:lstStyle/>
          <a:p>
            <a:r>
              <a:rPr lang="en-US" dirty="0">
                <a:hlinkClick r:id="rId2" action="ppaction://hlinksldjump"/>
              </a:rPr>
              <a:t>Next</a:t>
            </a:r>
            <a:endParaRPr lang="en-US" dirty="0"/>
          </a:p>
        </p:txBody>
      </p:sp>
    </p:spTree>
    <p:extLst>
      <p:ext uri="{BB962C8B-B14F-4D97-AF65-F5344CB8AC3E}">
        <p14:creationId xmlns:p14="http://schemas.microsoft.com/office/powerpoint/2010/main" val="27912008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09CB0-BAA2-4EEF-B349-A4BBD0FD9693}"/>
              </a:ext>
            </a:extLst>
          </p:cNvPr>
          <p:cNvSpPr>
            <a:spLocks noGrp="1"/>
          </p:cNvSpPr>
          <p:nvPr>
            <p:ph type="title"/>
          </p:nvPr>
        </p:nvSpPr>
        <p:spPr/>
        <p:txBody>
          <a:bodyPr/>
          <a:lstStyle/>
          <a:p>
            <a:r>
              <a:rPr lang="en-US" dirty="0"/>
              <a:t>Credits/References</a:t>
            </a:r>
          </a:p>
        </p:txBody>
      </p:sp>
      <p:sp>
        <p:nvSpPr>
          <p:cNvPr id="3" name="Content Placeholder 2">
            <a:extLst>
              <a:ext uri="{FF2B5EF4-FFF2-40B4-BE49-F238E27FC236}">
                <a16:creationId xmlns:a16="http://schemas.microsoft.com/office/drawing/2014/main" id="{DF3D8CFF-7967-49A0-9B69-1C5AEE92BF02}"/>
              </a:ext>
            </a:extLst>
          </p:cNvPr>
          <p:cNvSpPr>
            <a:spLocks noGrp="1"/>
          </p:cNvSpPr>
          <p:nvPr>
            <p:ph idx="1"/>
          </p:nvPr>
        </p:nvSpPr>
        <p:spPr/>
        <p:txBody>
          <a:bodyPr/>
          <a:lstStyle/>
          <a:p>
            <a:r>
              <a:rPr lang="en-US" dirty="0">
                <a:hlinkClick r:id="rId2"/>
              </a:rPr>
              <a:t>https://thisismyhappiness.com/renaissance-paintings/</a:t>
            </a:r>
            <a:r>
              <a:rPr lang="en-US" dirty="0"/>
              <a:t>   painting</a:t>
            </a:r>
          </a:p>
          <a:p>
            <a:r>
              <a:rPr lang="en-US" dirty="0">
                <a:hlinkClick r:id="rId3"/>
              </a:rPr>
              <a:t>http://www.spurlock.illinois.edu/collections/notable-collections/profiles/mesopotamian-tablet.html</a:t>
            </a:r>
            <a:r>
              <a:rPr lang="en-US" dirty="0"/>
              <a:t>     tablet</a:t>
            </a:r>
          </a:p>
          <a:p>
            <a:r>
              <a:rPr lang="en-US" dirty="0">
                <a:hlinkClick r:id="rId4"/>
              </a:rPr>
              <a:t>http://www.mosio.com/mobileanswers/category/interactive-text-messaging/</a:t>
            </a:r>
            <a:r>
              <a:rPr lang="en-US" dirty="0"/>
              <a:t> text message</a:t>
            </a:r>
          </a:p>
          <a:p>
            <a:r>
              <a:rPr lang="en-US" dirty="0">
                <a:hlinkClick r:id="rId5"/>
              </a:rPr>
              <a:t>http://www.artyfactory.com/egyptian_art/egyptian_hieroglyphs/hieroglyphs.htm</a:t>
            </a:r>
            <a:r>
              <a:rPr lang="en-US" dirty="0"/>
              <a:t> hieroglyphics</a:t>
            </a:r>
          </a:p>
          <a:p>
            <a:r>
              <a:rPr lang="en-US" dirty="0">
                <a:hlinkClick r:id="rId6"/>
              </a:rPr>
              <a:t>https://media.giphy.com/media/T8Dhl1KPyzRqU/giphy.gif</a:t>
            </a:r>
            <a:r>
              <a:rPr lang="en-US" dirty="0"/>
              <a:t> gif</a:t>
            </a:r>
          </a:p>
        </p:txBody>
      </p:sp>
      <p:sp>
        <p:nvSpPr>
          <p:cNvPr id="4" name="Rectangle 3">
            <a:extLst>
              <a:ext uri="{FF2B5EF4-FFF2-40B4-BE49-F238E27FC236}">
                <a16:creationId xmlns:a16="http://schemas.microsoft.com/office/drawing/2014/main" id="{A173A17E-3439-44F8-823C-8F2CCD7E2A0E}"/>
              </a:ext>
            </a:extLst>
          </p:cNvPr>
          <p:cNvSpPr/>
          <p:nvPr/>
        </p:nvSpPr>
        <p:spPr>
          <a:xfrm>
            <a:off x="4474346" y="5734975"/>
            <a:ext cx="2192784" cy="7130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4551E67A-F737-4D8A-B937-66EB179FB8EA}"/>
              </a:ext>
            </a:extLst>
          </p:cNvPr>
          <p:cNvSpPr txBox="1"/>
          <p:nvPr/>
        </p:nvSpPr>
        <p:spPr>
          <a:xfrm>
            <a:off x="5175848" y="5879067"/>
            <a:ext cx="2192784" cy="369332"/>
          </a:xfrm>
          <a:prstGeom prst="rect">
            <a:avLst/>
          </a:prstGeom>
          <a:noFill/>
        </p:spPr>
        <p:txBody>
          <a:bodyPr wrap="square" rtlCol="0">
            <a:spAutoFit/>
          </a:bodyPr>
          <a:lstStyle/>
          <a:p>
            <a:r>
              <a:rPr lang="en-US" dirty="0">
                <a:hlinkClick r:id="rId7" action="ppaction://hlinksldjump"/>
              </a:rPr>
              <a:t>Back</a:t>
            </a:r>
            <a:endParaRPr lang="en-US" dirty="0"/>
          </a:p>
        </p:txBody>
      </p:sp>
    </p:spTree>
    <p:extLst>
      <p:ext uri="{BB962C8B-B14F-4D97-AF65-F5344CB8AC3E}">
        <p14:creationId xmlns:p14="http://schemas.microsoft.com/office/powerpoint/2010/main" val="24800371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3BF70-F417-44DA-88B1-FA0C49E4A42E}"/>
              </a:ext>
            </a:extLst>
          </p:cNvPr>
          <p:cNvSpPr>
            <a:spLocks noGrp="1"/>
          </p:cNvSpPr>
          <p:nvPr>
            <p:ph type="title"/>
          </p:nvPr>
        </p:nvSpPr>
        <p:spPr/>
        <p:txBody>
          <a:bodyPr/>
          <a:lstStyle/>
          <a:p>
            <a:r>
              <a:rPr lang="en-US" dirty="0"/>
              <a:t>Multimedia can be:</a:t>
            </a:r>
          </a:p>
        </p:txBody>
      </p:sp>
      <p:sp>
        <p:nvSpPr>
          <p:cNvPr id="3" name="Content Placeholder 2">
            <a:extLst>
              <a:ext uri="{FF2B5EF4-FFF2-40B4-BE49-F238E27FC236}">
                <a16:creationId xmlns:a16="http://schemas.microsoft.com/office/drawing/2014/main" id="{2E095941-E190-43A2-8D44-5A80B78A2154}"/>
              </a:ext>
            </a:extLst>
          </p:cNvPr>
          <p:cNvSpPr>
            <a:spLocks noGrp="1"/>
          </p:cNvSpPr>
          <p:nvPr>
            <p:ph idx="1"/>
          </p:nvPr>
        </p:nvSpPr>
        <p:spPr/>
        <p:txBody>
          <a:bodyPr/>
          <a:lstStyle/>
          <a:p>
            <a:r>
              <a:rPr lang="en-US" dirty="0"/>
              <a:t>Movies and TV shows</a:t>
            </a:r>
          </a:p>
          <a:p>
            <a:r>
              <a:rPr lang="en-US" dirty="0"/>
              <a:t>Music and phones</a:t>
            </a:r>
          </a:p>
          <a:p>
            <a:r>
              <a:rPr lang="en-US" dirty="0"/>
              <a:t>Pictures and paintings </a:t>
            </a:r>
          </a:p>
          <a:p>
            <a:r>
              <a:rPr lang="en-US" dirty="0"/>
              <a:t>Words in books or on a computer</a:t>
            </a:r>
          </a:p>
        </p:txBody>
      </p:sp>
      <p:sp>
        <p:nvSpPr>
          <p:cNvPr id="5" name="Arrow: Right 4">
            <a:extLst>
              <a:ext uri="{FF2B5EF4-FFF2-40B4-BE49-F238E27FC236}">
                <a16:creationId xmlns:a16="http://schemas.microsoft.com/office/drawing/2014/main" id="{97DC6ACF-A132-45AF-A015-E6F983E634DF}"/>
              </a:ext>
            </a:extLst>
          </p:cNvPr>
          <p:cNvSpPr/>
          <p:nvPr/>
        </p:nvSpPr>
        <p:spPr>
          <a:xfrm>
            <a:off x="5576582" y="5597256"/>
            <a:ext cx="1397437" cy="6300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1578002-FDD8-4406-8CF2-50E33042F2AB}"/>
              </a:ext>
            </a:extLst>
          </p:cNvPr>
          <p:cNvSpPr txBox="1"/>
          <p:nvPr/>
        </p:nvSpPr>
        <p:spPr>
          <a:xfrm>
            <a:off x="5794694" y="5722796"/>
            <a:ext cx="1179325" cy="369332"/>
          </a:xfrm>
          <a:prstGeom prst="rect">
            <a:avLst/>
          </a:prstGeom>
          <a:noFill/>
        </p:spPr>
        <p:txBody>
          <a:bodyPr wrap="square" rtlCol="0">
            <a:spAutoFit/>
          </a:bodyPr>
          <a:lstStyle/>
          <a:p>
            <a:r>
              <a:rPr lang="en-US" dirty="0">
                <a:hlinkClick r:id="rId2" action="ppaction://hlinksldjump"/>
              </a:rPr>
              <a:t>Next</a:t>
            </a:r>
            <a:endParaRPr lang="en-US" dirty="0"/>
          </a:p>
        </p:txBody>
      </p:sp>
    </p:spTree>
    <p:extLst>
      <p:ext uri="{BB962C8B-B14F-4D97-AF65-F5344CB8AC3E}">
        <p14:creationId xmlns:p14="http://schemas.microsoft.com/office/powerpoint/2010/main" val="2183228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1F5E5-2BA2-4B89-BF18-34D6F8B18F91}"/>
              </a:ext>
            </a:extLst>
          </p:cNvPr>
          <p:cNvSpPr>
            <a:spLocks noGrp="1"/>
          </p:cNvSpPr>
          <p:nvPr>
            <p:ph type="title"/>
          </p:nvPr>
        </p:nvSpPr>
        <p:spPr/>
        <p:txBody>
          <a:bodyPr/>
          <a:lstStyle/>
          <a:p>
            <a:r>
              <a:rPr lang="en-US" dirty="0"/>
              <a:t>What Are the 5 Building Blocks of Multimedia?</a:t>
            </a:r>
          </a:p>
        </p:txBody>
      </p:sp>
      <p:sp>
        <p:nvSpPr>
          <p:cNvPr id="3" name="Content Placeholder 2">
            <a:extLst>
              <a:ext uri="{FF2B5EF4-FFF2-40B4-BE49-F238E27FC236}">
                <a16:creationId xmlns:a16="http://schemas.microsoft.com/office/drawing/2014/main" id="{DF7C13B2-74A0-4A7E-9DF3-16A426B7F4B8}"/>
              </a:ext>
            </a:extLst>
          </p:cNvPr>
          <p:cNvSpPr>
            <a:spLocks noGrp="1"/>
          </p:cNvSpPr>
          <p:nvPr>
            <p:ph idx="1"/>
          </p:nvPr>
        </p:nvSpPr>
        <p:spPr/>
        <p:txBody>
          <a:bodyPr/>
          <a:lstStyle/>
          <a:p>
            <a:r>
              <a:rPr lang="en-US" dirty="0">
                <a:hlinkClick r:id="rId2" action="ppaction://hlinksldjump"/>
              </a:rPr>
              <a:t>Text</a:t>
            </a:r>
            <a:endParaRPr lang="en-US" dirty="0"/>
          </a:p>
          <a:p>
            <a:r>
              <a:rPr lang="en-US" dirty="0">
                <a:hlinkClick r:id="rId3" action="ppaction://hlinksldjump"/>
              </a:rPr>
              <a:t>Images</a:t>
            </a:r>
            <a:endParaRPr lang="en-US" dirty="0"/>
          </a:p>
          <a:p>
            <a:r>
              <a:rPr lang="en-US" dirty="0">
                <a:hlinkClick r:id="rId4" action="ppaction://hlinksldjump"/>
              </a:rPr>
              <a:t>Animation</a:t>
            </a:r>
            <a:endParaRPr lang="en-US" dirty="0"/>
          </a:p>
          <a:p>
            <a:r>
              <a:rPr lang="en-US" dirty="0">
                <a:hlinkClick r:id="rId5" action="ppaction://hlinksldjump"/>
              </a:rPr>
              <a:t>Audio</a:t>
            </a:r>
            <a:endParaRPr lang="en-US" dirty="0"/>
          </a:p>
          <a:p>
            <a:r>
              <a:rPr lang="en-US" dirty="0">
                <a:hlinkClick r:id="rId6" action="ppaction://hlinksldjump"/>
              </a:rPr>
              <a:t>Video</a:t>
            </a:r>
            <a:endParaRPr lang="en-US" dirty="0"/>
          </a:p>
        </p:txBody>
      </p:sp>
    </p:spTree>
    <p:extLst>
      <p:ext uri="{BB962C8B-B14F-4D97-AF65-F5344CB8AC3E}">
        <p14:creationId xmlns:p14="http://schemas.microsoft.com/office/powerpoint/2010/main" val="3363119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42C53-0439-4687-A4CD-EDF830EB4A15}"/>
              </a:ext>
            </a:extLst>
          </p:cNvPr>
          <p:cNvSpPr>
            <a:spLocks noGrp="1"/>
          </p:cNvSpPr>
          <p:nvPr>
            <p:ph type="title"/>
          </p:nvPr>
        </p:nvSpPr>
        <p:spPr/>
        <p:txBody>
          <a:bodyPr/>
          <a:lstStyle/>
          <a:p>
            <a:r>
              <a:rPr lang="en-US" dirty="0"/>
              <a:t>What is text?</a:t>
            </a:r>
          </a:p>
        </p:txBody>
      </p:sp>
      <p:sp>
        <p:nvSpPr>
          <p:cNvPr id="3" name="Content Placeholder 2">
            <a:extLst>
              <a:ext uri="{FF2B5EF4-FFF2-40B4-BE49-F238E27FC236}">
                <a16:creationId xmlns:a16="http://schemas.microsoft.com/office/drawing/2014/main" id="{74299209-4ED8-4E3B-A3B3-79E287C49CCF}"/>
              </a:ext>
            </a:extLst>
          </p:cNvPr>
          <p:cNvSpPr>
            <a:spLocks noGrp="1"/>
          </p:cNvSpPr>
          <p:nvPr>
            <p:ph idx="1"/>
          </p:nvPr>
        </p:nvSpPr>
        <p:spPr/>
        <p:txBody>
          <a:bodyPr>
            <a:normAutofit/>
          </a:bodyPr>
          <a:lstStyle/>
          <a:p>
            <a:r>
              <a:rPr lang="en-US" dirty="0"/>
              <a:t>Text can be anything that makes a character in a language, such as this line of </a:t>
            </a:r>
            <a:r>
              <a:rPr lang="en-US" i="1" dirty="0"/>
              <a:t>text.</a:t>
            </a:r>
          </a:p>
          <a:p>
            <a:r>
              <a:rPr lang="en-US" dirty="0"/>
              <a:t>Text originated all the way back in ancient Mesopotamia, the first human civilization. They used stone and papyrus to write on.</a:t>
            </a:r>
          </a:p>
          <a:p>
            <a:r>
              <a:rPr lang="en-US" dirty="0"/>
              <a:t>Back in those times, not many people could read so text was usually considered a part of the upper class</a:t>
            </a:r>
          </a:p>
          <a:p>
            <a:r>
              <a:rPr lang="en-US" dirty="0"/>
              <a:t>Today almost all people in first world countries can read and we use text daily to communicate and work with each other</a:t>
            </a:r>
          </a:p>
          <a:p>
            <a:pPr marL="0" indent="0">
              <a:buNone/>
            </a:pPr>
            <a:endParaRPr lang="en-US" dirty="0"/>
          </a:p>
          <a:p>
            <a:pPr marL="0" indent="0" algn="ctr">
              <a:buNone/>
            </a:pPr>
            <a:endParaRPr lang="en-US" dirty="0"/>
          </a:p>
        </p:txBody>
      </p:sp>
      <p:sp>
        <p:nvSpPr>
          <p:cNvPr id="4" name="Arrow: Right 3">
            <a:extLst>
              <a:ext uri="{FF2B5EF4-FFF2-40B4-BE49-F238E27FC236}">
                <a16:creationId xmlns:a16="http://schemas.microsoft.com/office/drawing/2014/main" id="{5680431B-536C-4C4F-923A-8ACB3E3FFE0A}"/>
              </a:ext>
            </a:extLst>
          </p:cNvPr>
          <p:cNvSpPr/>
          <p:nvPr/>
        </p:nvSpPr>
        <p:spPr>
          <a:xfrm>
            <a:off x="5205276" y="5443492"/>
            <a:ext cx="1346443" cy="665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CCC3327-47CA-49D0-8168-3105C9A6B541}"/>
              </a:ext>
            </a:extLst>
          </p:cNvPr>
          <p:cNvSpPr txBox="1"/>
          <p:nvPr/>
        </p:nvSpPr>
        <p:spPr>
          <a:xfrm>
            <a:off x="5166804" y="5583313"/>
            <a:ext cx="1233996" cy="372863"/>
          </a:xfrm>
          <a:prstGeom prst="rect">
            <a:avLst/>
          </a:prstGeom>
          <a:noFill/>
        </p:spPr>
        <p:txBody>
          <a:bodyPr wrap="square" rtlCol="0">
            <a:spAutoFit/>
          </a:bodyPr>
          <a:lstStyle/>
          <a:p>
            <a:r>
              <a:rPr lang="en-US" dirty="0">
                <a:hlinkClick r:id="rId2" action="ppaction://hlinksldjump"/>
              </a:rPr>
              <a:t>Examples</a:t>
            </a:r>
            <a:endParaRPr lang="en-US" dirty="0"/>
          </a:p>
        </p:txBody>
      </p:sp>
    </p:spTree>
    <p:extLst>
      <p:ext uri="{BB962C8B-B14F-4D97-AF65-F5344CB8AC3E}">
        <p14:creationId xmlns:p14="http://schemas.microsoft.com/office/powerpoint/2010/main" val="34716523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38C18-ACEC-4032-B506-761426484194}"/>
              </a:ext>
            </a:extLst>
          </p:cNvPr>
          <p:cNvSpPr>
            <a:spLocks noGrp="1"/>
          </p:cNvSpPr>
          <p:nvPr>
            <p:ph type="title"/>
          </p:nvPr>
        </p:nvSpPr>
        <p:spPr/>
        <p:txBody>
          <a:bodyPr/>
          <a:lstStyle/>
          <a:p>
            <a:r>
              <a:rPr lang="en-US" dirty="0"/>
              <a:t>Some examples of text</a:t>
            </a:r>
          </a:p>
        </p:txBody>
      </p:sp>
      <p:pic>
        <p:nvPicPr>
          <p:cNvPr id="5" name="Content Placeholder 4">
            <a:extLst>
              <a:ext uri="{FF2B5EF4-FFF2-40B4-BE49-F238E27FC236}">
                <a16:creationId xmlns:a16="http://schemas.microsoft.com/office/drawing/2014/main" id="{76946791-7CD8-4687-B43C-A4E41AC9E93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6111" y="1853248"/>
            <a:ext cx="2446866" cy="1376362"/>
          </a:xfrm>
        </p:spPr>
      </p:pic>
      <p:cxnSp>
        <p:nvCxnSpPr>
          <p:cNvPr id="7" name="Straight Arrow Connector 6">
            <a:extLst>
              <a:ext uri="{FF2B5EF4-FFF2-40B4-BE49-F238E27FC236}">
                <a16:creationId xmlns:a16="http://schemas.microsoft.com/office/drawing/2014/main" id="{B9983DBD-D1BD-40B9-9C3B-ED68D52EF2F5}"/>
              </a:ext>
            </a:extLst>
          </p:cNvPr>
          <p:cNvCxnSpPr/>
          <p:nvPr/>
        </p:nvCxnSpPr>
        <p:spPr>
          <a:xfrm>
            <a:off x="3204839" y="2541429"/>
            <a:ext cx="111858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EFD77EB-282E-4797-8B8D-E63B5B72D644}"/>
              </a:ext>
            </a:extLst>
          </p:cNvPr>
          <p:cNvSpPr txBox="1"/>
          <p:nvPr/>
        </p:nvSpPr>
        <p:spPr>
          <a:xfrm>
            <a:off x="4435287" y="2079764"/>
            <a:ext cx="4935984" cy="923330"/>
          </a:xfrm>
          <a:prstGeom prst="rect">
            <a:avLst/>
          </a:prstGeom>
          <a:noFill/>
        </p:spPr>
        <p:txBody>
          <a:bodyPr wrap="square" rtlCol="0">
            <a:spAutoFit/>
          </a:bodyPr>
          <a:lstStyle/>
          <a:p>
            <a:r>
              <a:rPr lang="en-US" dirty="0"/>
              <a:t>This is an ancient Mesopotamian tablet from when text was in its most primitive form.</a:t>
            </a:r>
          </a:p>
        </p:txBody>
      </p:sp>
      <p:pic>
        <p:nvPicPr>
          <p:cNvPr id="12" name="Picture 11">
            <a:extLst>
              <a:ext uri="{FF2B5EF4-FFF2-40B4-BE49-F238E27FC236}">
                <a16:creationId xmlns:a16="http://schemas.microsoft.com/office/drawing/2014/main" id="{B158CFC4-C4D0-4C0D-9978-2AE9D1C97A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111" y="3429000"/>
            <a:ext cx="2446866" cy="1376362"/>
          </a:xfrm>
          <a:prstGeom prst="rect">
            <a:avLst/>
          </a:prstGeom>
        </p:spPr>
      </p:pic>
      <p:cxnSp>
        <p:nvCxnSpPr>
          <p:cNvPr id="16" name="Straight Arrow Connector 15">
            <a:extLst>
              <a:ext uri="{FF2B5EF4-FFF2-40B4-BE49-F238E27FC236}">
                <a16:creationId xmlns:a16="http://schemas.microsoft.com/office/drawing/2014/main" id="{77317347-2E05-4D63-B2C6-60D216241EFA}"/>
              </a:ext>
            </a:extLst>
          </p:cNvPr>
          <p:cNvCxnSpPr/>
          <p:nvPr/>
        </p:nvCxnSpPr>
        <p:spPr>
          <a:xfrm>
            <a:off x="3204839" y="4140889"/>
            <a:ext cx="111858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9C90DA0-DA1A-4706-9A5A-282E4DB23502}"/>
              </a:ext>
            </a:extLst>
          </p:cNvPr>
          <p:cNvSpPr txBox="1"/>
          <p:nvPr/>
        </p:nvSpPr>
        <p:spPr>
          <a:xfrm>
            <a:off x="4515186" y="3679224"/>
            <a:ext cx="4935984" cy="646331"/>
          </a:xfrm>
          <a:prstGeom prst="rect">
            <a:avLst/>
          </a:prstGeom>
          <a:noFill/>
        </p:spPr>
        <p:txBody>
          <a:bodyPr wrap="square" rtlCol="0">
            <a:spAutoFit/>
          </a:bodyPr>
          <a:lstStyle/>
          <a:p>
            <a:r>
              <a:rPr lang="en-US" dirty="0"/>
              <a:t>Today, the general public uses text to send text messages to people with their phones.</a:t>
            </a:r>
          </a:p>
        </p:txBody>
      </p:sp>
      <p:sp>
        <p:nvSpPr>
          <p:cNvPr id="6" name="Arrow: Right 5">
            <a:extLst>
              <a:ext uri="{FF2B5EF4-FFF2-40B4-BE49-F238E27FC236}">
                <a16:creationId xmlns:a16="http://schemas.microsoft.com/office/drawing/2014/main" id="{840293AE-35FE-44C5-ABD0-3581C087C289}"/>
              </a:ext>
            </a:extLst>
          </p:cNvPr>
          <p:cNvSpPr/>
          <p:nvPr/>
        </p:nvSpPr>
        <p:spPr>
          <a:xfrm rot="10800000">
            <a:off x="5348472" y="5758951"/>
            <a:ext cx="1182531" cy="64633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517D9D9-3802-4F03-B3BC-39EB6024B092}"/>
              </a:ext>
            </a:extLst>
          </p:cNvPr>
          <p:cNvSpPr txBox="1"/>
          <p:nvPr/>
        </p:nvSpPr>
        <p:spPr>
          <a:xfrm>
            <a:off x="5656227" y="5904119"/>
            <a:ext cx="910285" cy="369332"/>
          </a:xfrm>
          <a:prstGeom prst="rect">
            <a:avLst/>
          </a:prstGeom>
          <a:noFill/>
        </p:spPr>
        <p:txBody>
          <a:bodyPr wrap="square" rtlCol="0">
            <a:spAutoFit/>
          </a:bodyPr>
          <a:lstStyle/>
          <a:p>
            <a:r>
              <a:rPr lang="en-US" dirty="0">
                <a:hlinkClick r:id="rId4" action="ppaction://hlinksldjump"/>
              </a:rPr>
              <a:t>Back</a:t>
            </a:r>
            <a:endParaRPr lang="en-US" dirty="0"/>
          </a:p>
        </p:txBody>
      </p:sp>
    </p:spTree>
    <p:extLst>
      <p:ext uri="{BB962C8B-B14F-4D97-AF65-F5344CB8AC3E}">
        <p14:creationId xmlns:p14="http://schemas.microsoft.com/office/powerpoint/2010/main" val="23002128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FFC46-90EB-4C19-92DB-15E12AA67F87}"/>
              </a:ext>
            </a:extLst>
          </p:cNvPr>
          <p:cNvSpPr>
            <a:spLocks noGrp="1"/>
          </p:cNvSpPr>
          <p:nvPr>
            <p:ph type="title"/>
          </p:nvPr>
        </p:nvSpPr>
        <p:spPr/>
        <p:txBody>
          <a:bodyPr/>
          <a:lstStyle/>
          <a:p>
            <a:r>
              <a:rPr lang="en-US" dirty="0"/>
              <a:t>What is an image?</a:t>
            </a:r>
          </a:p>
        </p:txBody>
      </p:sp>
      <p:sp>
        <p:nvSpPr>
          <p:cNvPr id="3" name="Content Placeholder 2">
            <a:extLst>
              <a:ext uri="{FF2B5EF4-FFF2-40B4-BE49-F238E27FC236}">
                <a16:creationId xmlns:a16="http://schemas.microsoft.com/office/drawing/2014/main" id="{D7CDF536-B555-428C-9B8E-7E73C3CF0933}"/>
              </a:ext>
            </a:extLst>
          </p:cNvPr>
          <p:cNvSpPr>
            <a:spLocks noGrp="1"/>
          </p:cNvSpPr>
          <p:nvPr>
            <p:ph idx="1"/>
          </p:nvPr>
        </p:nvSpPr>
        <p:spPr/>
        <p:txBody>
          <a:bodyPr/>
          <a:lstStyle/>
          <a:p>
            <a:r>
              <a:rPr lang="en-US" dirty="0"/>
              <a:t>An image is any photo, drawing, painting, etc.</a:t>
            </a:r>
          </a:p>
          <a:p>
            <a:r>
              <a:rPr lang="en-US" dirty="0"/>
              <a:t>We use pictures to communicate with people and distribute ideas.</a:t>
            </a:r>
          </a:p>
          <a:p>
            <a:r>
              <a:rPr lang="en-US" dirty="0"/>
              <a:t>Images have also been used as text by ancient civilizations such as the Egyptians with hieroglyphics. </a:t>
            </a:r>
          </a:p>
          <a:p>
            <a:r>
              <a:rPr lang="en-US" dirty="0"/>
              <a:t>Art has been a for of entertainment for centuries and became extraordinarily popular in the renaissance </a:t>
            </a:r>
          </a:p>
          <a:p>
            <a:pPr marL="0" indent="0">
              <a:buNone/>
            </a:pPr>
            <a:r>
              <a:rPr lang="en-US" dirty="0"/>
              <a:t> </a:t>
            </a:r>
          </a:p>
          <a:p>
            <a:pPr marL="0" indent="0">
              <a:buNone/>
            </a:pPr>
            <a:endParaRPr lang="en-US" dirty="0"/>
          </a:p>
        </p:txBody>
      </p:sp>
      <p:sp>
        <p:nvSpPr>
          <p:cNvPr id="4" name="Arrow: Right 3">
            <a:extLst>
              <a:ext uri="{FF2B5EF4-FFF2-40B4-BE49-F238E27FC236}">
                <a16:creationId xmlns:a16="http://schemas.microsoft.com/office/drawing/2014/main" id="{A2B38AA8-8A8D-44FF-A47F-4C143D7BE3E8}"/>
              </a:ext>
            </a:extLst>
          </p:cNvPr>
          <p:cNvSpPr/>
          <p:nvPr/>
        </p:nvSpPr>
        <p:spPr>
          <a:xfrm>
            <a:off x="5205276" y="5443492"/>
            <a:ext cx="1346443" cy="665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AFE53DE-A60C-4625-B160-B8EB0CE3A07B}"/>
              </a:ext>
            </a:extLst>
          </p:cNvPr>
          <p:cNvSpPr txBox="1"/>
          <p:nvPr/>
        </p:nvSpPr>
        <p:spPr>
          <a:xfrm>
            <a:off x="5184559" y="5557421"/>
            <a:ext cx="1346442" cy="369332"/>
          </a:xfrm>
          <a:prstGeom prst="rect">
            <a:avLst/>
          </a:prstGeom>
          <a:noFill/>
        </p:spPr>
        <p:txBody>
          <a:bodyPr wrap="square" rtlCol="0">
            <a:spAutoFit/>
          </a:bodyPr>
          <a:lstStyle/>
          <a:p>
            <a:r>
              <a:rPr lang="en-US" dirty="0">
                <a:hlinkClick r:id="rId2" action="ppaction://hlinksldjump"/>
              </a:rPr>
              <a:t>Examples</a:t>
            </a:r>
            <a:endParaRPr lang="en-US" dirty="0"/>
          </a:p>
        </p:txBody>
      </p:sp>
    </p:spTree>
    <p:extLst>
      <p:ext uri="{BB962C8B-B14F-4D97-AF65-F5344CB8AC3E}">
        <p14:creationId xmlns:p14="http://schemas.microsoft.com/office/powerpoint/2010/main" val="2283101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551E4-63BF-4729-B044-DF7A7DD82C9E}"/>
              </a:ext>
            </a:extLst>
          </p:cNvPr>
          <p:cNvSpPr>
            <a:spLocks noGrp="1"/>
          </p:cNvSpPr>
          <p:nvPr>
            <p:ph type="title"/>
          </p:nvPr>
        </p:nvSpPr>
        <p:spPr/>
        <p:txBody>
          <a:bodyPr/>
          <a:lstStyle/>
          <a:p>
            <a:r>
              <a:rPr lang="en-US" dirty="0"/>
              <a:t>Some examples of images</a:t>
            </a:r>
          </a:p>
        </p:txBody>
      </p:sp>
      <p:pic>
        <p:nvPicPr>
          <p:cNvPr id="5" name="Content Placeholder 4">
            <a:extLst>
              <a:ext uri="{FF2B5EF4-FFF2-40B4-BE49-F238E27FC236}">
                <a16:creationId xmlns:a16="http://schemas.microsoft.com/office/drawing/2014/main" id="{9C403B4C-D9EE-4923-8AD2-B83472D099B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6111" y="1853248"/>
            <a:ext cx="2135189" cy="1414123"/>
          </a:xfrm>
        </p:spPr>
      </p:pic>
      <p:pic>
        <p:nvPicPr>
          <p:cNvPr id="7" name="Picture 6">
            <a:extLst>
              <a:ext uri="{FF2B5EF4-FFF2-40B4-BE49-F238E27FC236}">
                <a16:creationId xmlns:a16="http://schemas.microsoft.com/office/drawing/2014/main" id="{2031314C-9482-466B-AFED-3133242225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112" y="3590630"/>
            <a:ext cx="2135188" cy="1427627"/>
          </a:xfrm>
          <a:prstGeom prst="rect">
            <a:avLst/>
          </a:prstGeom>
        </p:spPr>
      </p:pic>
      <p:cxnSp>
        <p:nvCxnSpPr>
          <p:cNvPr id="9" name="Straight Arrow Connector 8">
            <a:extLst>
              <a:ext uri="{FF2B5EF4-FFF2-40B4-BE49-F238E27FC236}">
                <a16:creationId xmlns:a16="http://schemas.microsoft.com/office/drawing/2014/main" id="{C2EAC373-9ABB-421C-9A0D-E11797214CC9}"/>
              </a:ext>
            </a:extLst>
          </p:cNvPr>
          <p:cNvCxnSpPr/>
          <p:nvPr/>
        </p:nvCxnSpPr>
        <p:spPr>
          <a:xfrm>
            <a:off x="2952750" y="2560309"/>
            <a:ext cx="11049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9FDFAEDB-BB0B-459B-A57B-B204A16F930C}"/>
              </a:ext>
            </a:extLst>
          </p:cNvPr>
          <p:cNvCxnSpPr/>
          <p:nvPr/>
        </p:nvCxnSpPr>
        <p:spPr>
          <a:xfrm>
            <a:off x="2934995" y="4334616"/>
            <a:ext cx="11049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F9C32E4-E79D-464E-B0A6-D00AD553DD8D}"/>
              </a:ext>
            </a:extLst>
          </p:cNvPr>
          <p:cNvSpPr txBox="1"/>
          <p:nvPr/>
        </p:nvSpPr>
        <p:spPr>
          <a:xfrm>
            <a:off x="4296792" y="2237173"/>
            <a:ext cx="3837560" cy="923330"/>
          </a:xfrm>
          <a:prstGeom prst="rect">
            <a:avLst/>
          </a:prstGeom>
          <a:noFill/>
        </p:spPr>
        <p:txBody>
          <a:bodyPr wrap="square" rtlCol="0">
            <a:spAutoFit/>
          </a:bodyPr>
          <a:lstStyle/>
          <a:p>
            <a:r>
              <a:rPr lang="en-US" dirty="0"/>
              <a:t>This is a renaissance painting. This is representative of more modern images.</a:t>
            </a:r>
          </a:p>
        </p:txBody>
      </p:sp>
      <p:sp>
        <p:nvSpPr>
          <p:cNvPr id="14" name="TextBox 13">
            <a:extLst>
              <a:ext uri="{FF2B5EF4-FFF2-40B4-BE49-F238E27FC236}">
                <a16:creationId xmlns:a16="http://schemas.microsoft.com/office/drawing/2014/main" id="{380DEE4C-F096-4993-933D-6FF55222D9D8}"/>
              </a:ext>
            </a:extLst>
          </p:cNvPr>
          <p:cNvSpPr txBox="1"/>
          <p:nvPr/>
        </p:nvSpPr>
        <p:spPr>
          <a:xfrm>
            <a:off x="4296792" y="3872951"/>
            <a:ext cx="3837560" cy="1200329"/>
          </a:xfrm>
          <a:prstGeom prst="rect">
            <a:avLst/>
          </a:prstGeom>
          <a:noFill/>
        </p:spPr>
        <p:txBody>
          <a:bodyPr wrap="square" rtlCol="0">
            <a:spAutoFit/>
          </a:bodyPr>
          <a:lstStyle/>
          <a:p>
            <a:r>
              <a:rPr lang="en-US" dirty="0"/>
              <a:t>Egyptian hieroglyphics are very primitive imagery. This type of image can also be considered text as well.</a:t>
            </a:r>
          </a:p>
        </p:txBody>
      </p:sp>
      <p:sp>
        <p:nvSpPr>
          <p:cNvPr id="10" name="Arrow: Right 9">
            <a:extLst>
              <a:ext uri="{FF2B5EF4-FFF2-40B4-BE49-F238E27FC236}">
                <a16:creationId xmlns:a16="http://schemas.microsoft.com/office/drawing/2014/main" id="{878291E0-15C4-4D97-B0F6-1B8D2DA8F581}"/>
              </a:ext>
            </a:extLst>
          </p:cNvPr>
          <p:cNvSpPr/>
          <p:nvPr/>
        </p:nvSpPr>
        <p:spPr>
          <a:xfrm rot="10800000">
            <a:off x="5348472" y="5785728"/>
            <a:ext cx="1346443" cy="665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EA63CFB-5C99-4309-8F3D-AD4878B018A1}"/>
              </a:ext>
            </a:extLst>
          </p:cNvPr>
          <p:cNvSpPr txBox="1"/>
          <p:nvPr/>
        </p:nvSpPr>
        <p:spPr>
          <a:xfrm>
            <a:off x="5726097" y="5903650"/>
            <a:ext cx="1109709" cy="369332"/>
          </a:xfrm>
          <a:prstGeom prst="rect">
            <a:avLst/>
          </a:prstGeom>
          <a:noFill/>
        </p:spPr>
        <p:txBody>
          <a:bodyPr wrap="square" rtlCol="0">
            <a:spAutoFit/>
          </a:bodyPr>
          <a:lstStyle/>
          <a:p>
            <a:r>
              <a:rPr lang="en-US" dirty="0">
                <a:hlinkClick r:id="rId4" action="ppaction://hlinksldjump"/>
              </a:rPr>
              <a:t>Back</a:t>
            </a:r>
            <a:endParaRPr lang="en-US" dirty="0"/>
          </a:p>
        </p:txBody>
      </p:sp>
    </p:spTree>
    <p:extLst>
      <p:ext uri="{BB962C8B-B14F-4D97-AF65-F5344CB8AC3E}">
        <p14:creationId xmlns:p14="http://schemas.microsoft.com/office/powerpoint/2010/main" val="7046234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44808-B08B-4771-825E-7EDECB7380A1}"/>
              </a:ext>
            </a:extLst>
          </p:cNvPr>
          <p:cNvSpPr>
            <a:spLocks noGrp="1"/>
          </p:cNvSpPr>
          <p:nvPr>
            <p:ph type="title"/>
          </p:nvPr>
        </p:nvSpPr>
        <p:spPr/>
        <p:txBody>
          <a:bodyPr/>
          <a:lstStyle/>
          <a:p>
            <a:r>
              <a:rPr lang="en-US" dirty="0"/>
              <a:t>What is Animation?</a:t>
            </a:r>
          </a:p>
        </p:txBody>
      </p:sp>
      <p:sp>
        <p:nvSpPr>
          <p:cNvPr id="3" name="Content Placeholder 2">
            <a:extLst>
              <a:ext uri="{FF2B5EF4-FFF2-40B4-BE49-F238E27FC236}">
                <a16:creationId xmlns:a16="http://schemas.microsoft.com/office/drawing/2014/main" id="{ABC28BDD-3D63-481E-A914-9EBD1E6DE216}"/>
              </a:ext>
            </a:extLst>
          </p:cNvPr>
          <p:cNvSpPr>
            <a:spLocks noGrp="1"/>
          </p:cNvSpPr>
          <p:nvPr>
            <p:ph idx="1"/>
          </p:nvPr>
        </p:nvSpPr>
        <p:spPr/>
        <p:txBody>
          <a:bodyPr/>
          <a:lstStyle/>
          <a:p>
            <a:r>
              <a:rPr lang="en-US" dirty="0"/>
              <a:t>Animation can be simplified into being described as a moving image. </a:t>
            </a:r>
          </a:p>
          <a:p>
            <a:r>
              <a:rPr lang="en-US" dirty="0"/>
              <a:t>An animation can have sound, but it does not have to.</a:t>
            </a:r>
          </a:p>
          <a:p>
            <a:r>
              <a:rPr lang="en-US" dirty="0"/>
              <a:t>Cartoons, gifs, and movies made of 3d characters are all animations</a:t>
            </a:r>
          </a:p>
        </p:txBody>
      </p:sp>
      <p:sp>
        <p:nvSpPr>
          <p:cNvPr id="5" name="Arrow: Right 4">
            <a:extLst>
              <a:ext uri="{FF2B5EF4-FFF2-40B4-BE49-F238E27FC236}">
                <a16:creationId xmlns:a16="http://schemas.microsoft.com/office/drawing/2014/main" id="{C737C59B-ABA9-4D5E-821B-D4E44F7AE677}"/>
              </a:ext>
            </a:extLst>
          </p:cNvPr>
          <p:cNvSpPr/>
          <p:nvPr/>
        </p:nvSpPr>
        <p:spPr>
          <a:xfrm>
            <a:off x="5205276" y="5443492"/>
            <a:ext cx="1346443" cy="665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48A8AE9-D1D1-49E6-8D02-F286BA9955A0}"/>
              </a:ext>
            </a:extLst>
          </p:cNvPr>
          <p:cNvSpPr txBox="1"/>
          <p:nvPr/>
        </p:nvSpPr>
        <p:spPr>
          <a:xfrm>
            <a:off x="5205276" y="5575177"/>
            <a:ext cx="1257668" cy="369332"/>
          </a:xfrm>
          <a:prstGeom prst="rect">
            <a:avLst/>
          </a:prstGeom>
          <a:noFill/>
        </p:spPr>
        <p:txBody>
          <a:bodyPr wrap="square" rtlCol="0">
            <a:spAutoFit/>
          </a:bodyPr>
          <a:lstStyle/>
          <a:p>
            <a:pPr algn="just"/>
            <a:r>
              <a:rPr lang="en-US" dirty="0">
                <a:hlinkClick r:id="rId2" action="ppaction://hlinksldjump"/>
              </a:rPr>
              <a:t>Examples</a:t>
            </a:r>
            <a:endParaRPr lang="en-US" dirty="0"/>
          </a:p>
        </p:txBody>
      </p:sp>
    </p:spTree>
    <p:extLst>
      <p:ext uri="{BB962C8B-B14F-4D97-AF65-F5344CB8AC3E}">
        <p14:creationId xmlns:p14="http://schemas.microsoft.com/office/powerpoint/2010/main" val="4273496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28AD5-232E-4496-9DDD-C972E9665DF0}"/>
              </a:ext>
            </a:extLst>
          </p:cNvPr>
          <p:cNvSpPr>
            <a:spLocks noGrp="1"/>
          </p:cNvSpPr>
          <p:nvPr>
            <p:ph type="title"/>
          </p:nvPr>
        </p:nvSpPr>
        <p:spPr/>
        <p:txBody>
          <a:bodyPr/>
          <a:lstStyle/>
          <a:p>
            <a:r>
              <a:rPr lang="en-US" dirty="0"/>
              <a:t>Example of an animation</a:t>
            </a:r>
          </a:p>
        </p:txBody>
      </p:sp>
      <p:pic>
        <p:nvPicPr>
          <p:cNvPr id="4" name="giphy">
            <a:hlinkClick r:id="" action="ppaction://media"/>
            <a:extLst>
              <a:ext uri="{FF2B5EF4-FFF2-40B4-BE49-F238E27FC236}">
                <a16:creationId xmlns:a16="http://schemas.microsoft.com/office/drawing/2014/main" id="{3192B360-FA91-4BD3-9701-B8DC73B268C7}"/>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420844" y="2273521"/>
            <a:ext cx="3631679" cy="2497015"/>
          </a:xfrm>
        </p:spPr>
      </p:pic>
      <p:cxnSp>
        <p:nvCxnSpPr>
          <p:cNvPr id="6" name="Straight Arrow Connector 5">
            <a:extLst>
              <a:ext uri="{FF2B5EF4-FFF2-40B4-BE49-F238E27FC236}">
                <a16:creationId xmlns:a16="http://schemas.microsoft.com/office/drawing/2014/main" id="{E5744604-8321-416E-B0E1-FF8980CC879E}"/>
              </a:ext>
            </a:extLst>
          </p:cNvPr>
          <p:cNvCxnSpPr/>
          <p:nvPr/>
        </p:nvCxnSpPr>
        <p:spPr>
          <a:xfrm>
            <a:off x="5627077" y="3540369"/>
            <a:ext cx="181707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96D2F76-AD7C-430E-BD25-9858D6512AA8}"/>
              </a:ext>
            </a:extLst>
          </p:cNvPr>
          <p:cNvSpPr txBox="1"/>
          <p:nvPr/>
        </p:nvSpPr>
        <p:spPr>
          <a:xfrm>
            <a:off x="7748954" y="3118338"/>
            <a:ext cx="2743200" cy="923330"/>
          </a:xfrm>
          <a:prstGeom prst="rect">
            <a:avLst/>
          </a:prstGeom>
          <a:noFill/>
        </p:spPr>
        <p:txBody>
          <a:bodyPr wrap="square" rtlCol="0">
            <a:spAutoFit/>
          </a:bodyPr>
          <a:lstStyle/>
          <a:p>
            <a:r>
              <a:rPr lang="en-US" dirty="0"/>
              <a:t>Here is a gif, an animation image of me making this slide.</a:t>
            </a:r>
          </a:p>
        </p:txBody>
      </p:sp>
      <p:sp>
        <p:nvSpPr>
          <p:cNvPr id="9" name="Arrow: Right 8">
            <a:extLst>
              <a:ext uri="{FF2B5EF4-FFF2-40B4-BE49-F238E27FC236}">
                <a16:creationId xmlns:a16="http://schemas.microsoft.com/office/drawing/2014/main" id="{869E01E0-CB46-4503-BDE2-2505968F12ED}"/>
              </a:ext>
            </a:extLst>
          </p:cNvPr>
          <p:cNvSpPr/>
          <p:nvPr/>
        </p:nvSpPr>
        <p:spPr>
          <a:xfrm rot="10800000">
            <a:off x="5205276" y="5443492"/>
            <a:ext cx="1346443" cy="665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51BEBD6-E084-4E0A-B20B-BF8CA4FCDD3D}"/>
              </a:ext>
            </a:extLst>
          </p:cNvPr>
          <p:cNvSpPr txBox="1"/>
          <p:nvPr/>
        </p:nvSpPr>
        <p:spPr>
          <a:xfrm>
            <a:off x="5521911" y="5557421"/>
            <a:ext cx="1029808" cy="369332"/>
          </a:xfrm>
          <a:prstGeom prst="rect">
            <a:avLst/>
          </a:prstGeom>
          <a:noFill/>
        </p:spPr>
        <p:txBody>
          <a:bodyPr wrap="square" rtlCol="0">
            <a:spAutoFit/>
          </a:bodyPr>
          <a:lstStyle/>
          <a:p>
            <a:r>
              <a:rPr lang="en-US" dirty="0">
                <a:hlinkClick r:id="rId5" action="ppaction://hlinksldjump"/>
              </a:rPr>
              <a:t>Back</a:t>
            </a:r>
            <a:endParaRPr lang="en-US" dirty="0"/>
          </a:p>
        </p:txBody>
      </p:sp>
    </p:spTree>
    <p:extLst>
      <p:ext uri="{BB962C8B-B14F-4D97-AF65-F5344CB8AC3E}">
        <p14:creationId xmlns:p14="http://schemas.microsoft.com/office/powerpoint/2010/main" val="3289770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9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153</TotalTime>
  <Words>787</Words>
  <Application>Microsoft Office PowerPoint</Application>
  <PresentationFormat>Widescreen</PresentationFormat>
  <Paragraphs>82</Paragraphs>
  <Slides>17</Slides>
  <Notes>0</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Century Gothic</vt:lpstr>
      <vt:lpstr>Wingdings 3</vt:lpstr>
      <vt:lpstr>Ion</vt:lpstr>
      <vt:lpstr>What is Multimedia?</vt:lpstr>
      <vt:lpstr>Multimedia can be:</vt:lpstr>
      <vt:lpstr>What Are the 5 Building Blocks of Multimedia?</vt:lpstr>
      <vt:lpstr>What is text?</vt:lpstr>
      <vt:lpstr>Some examples of text</vt:lpstr>
      <vt:lpstr>What is an image?</vt:lpstr>
      <vt:lpstr>Some examples of images</vt:lpstr>
      <vt:lpstr>What is Animation?</vt:lpstr>
      <vt:lpstr>Example of an animation</vt:lpstr>
      <vt:lpstr>What is audio?</vt:lpstr>
      <vt:lpstr>Some examples of audio</vt:lpstr>
      <vt:lpstr>What is video?</vt:lpstr>
      <vt:lpstr>Example of video</vt:lpstr>
      <vt:lpstr>Hardware needed to access multimedia:</vt:lpstr>
      <vt:lpstr>Software needed to access multimedia:</vt:lpstr>
      <vt:lpstr>Copyrights</vt:lpstr>
      <vt:lpstr>Credits/References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Multimedia?</dc:title>
  <dc:creator>Corey Doremus</dc:creator>
  <cp:lastModifiedBy>Corey Doremus</cp:lastModifiedBy>
  <cp:revision>12</cp:revision>
  <dcterms:created xsi:type="dcterms:W3CDTF">2018-03-27T21:53:13Z</dcterms:created>
  <dcterms:modified xsi:type="dcterms:W3CDTF">2018-04-01T15:52:28Z</dcterms:modified>
</cp:coreProperties>
</file>