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0C991-146A-4DBF-A707-898C5FC9C4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4D205B-68E1-43EF-9004-349F1B263A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470C67-040B-4EE1-A5A7-E384F3C41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DBBC85-470B-41BC-ABA0-C5BC8DA57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C5220-8820-4F14-99D5-5E3608286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09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2B2DF-41BE-43B1-B875-47900665F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DF5F89-5D55-41AE-9C39-1637C70AF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38F3D-0609-4714-973A-AA3479B7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78BEBE-E6D4-4BFA-A65B-0CA5000D0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36427-9650-4123-8D12-2C79FF4B3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218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FAC9F7-E1DA-41E5-8E19-C61D30AFE28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0F53EA-A6B0-4DA7-ABA3-34CC5C1D8A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97C75-5FF0-4438-B62D-6C039DEDD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DC19C-2E2E-4127-93CF-A4FFB2C1A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EDD23-7704-44D9-9E8E-1CA1669F8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93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1E359-DA0A-4B5B-86BC-AB819A9FF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3DDC1C-D680-4331-9539-67F96D2960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B7A977-B35E-4018-AAAD-571535027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141E6-2B17-4046-8951-A9B8C7BA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AD8906-082B-4307-910F-E0F8FDC51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69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2EF7C-125D-4F89-9BDC-EDB693167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D5254E-1446-4D5F-BCC0-41CF40D918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003D1-47C7-4964-946F-34FF22119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93D150-4A96-4DFD-8BE9-BAFA1EC39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5F73C-1631-493B-BA67-F9B032F50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859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CB384-6F4A-4E90-887F-E6CE3A8F9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9A4168-73B9-4681-BA84-FAF96D7CA7A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B75919-8560-45BB-AADD-78DF8A5FF2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2918AD-484F-42D3-8FEB-A6B6B7E4C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925532-FA71-4AFF-97C1-6158FAB4E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2D542-0108-4477-AE8D-2EAD27378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96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CEF9B2-D2DF-4ADC-B31A-74CC8587D4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80045A-0BB9-4C67-BC93-2E15B1FA4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4ACB07-CEE2-4B38-95D3-91FBD24C4A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4A7234-6603-45B8-A95B-AC3D9F6EE0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4F7C4-FF02-4CC8-9B50-52F914AAAA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9D1873-D48F-469C-A475-D5A5ACFCB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B2B868-C490-44B3-A340-674144485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1177E6-6F71-4729-8583-2AB4E480E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450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D2FFA4-2476-4228-B543-70914D08E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589A50-513B-43A6-A7A6-427128266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5E9D8B-FEFE-4AE9-A81B-B2F2E3B33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4BFBFE-5818-43F0-B1EF-E9D91B253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44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B9ED38-2B28-4541-95A7-D6385B089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2954CE-C248-40EC-B504-FC362E45C5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F8AE17-45D2-437B-B834-2ED65220D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993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4FDED-6E2E-4A58-9B8B-11F8AB9361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8EF0B-31DB-4618-B768-BAF7782A91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0F3384-2A36-4E19-95D6-E294ED325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F9B658-DBDD-4D2C-8FE7-6F047D3A33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B5842F-2969-4203-97DA-AD1BB09C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4599E1-2B20-4C18-AAE9-07A209A724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76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E218E-A05C-462B-BF15-DC358D4D25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1F1749-4B31-4619-BF50-E8C296D62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430180-E91F-4F2B-BA07-299144116A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692A3B-5B7E-4632-93E0-8E429AAB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2B473E-A38D-4AB7-A864-3A8F4CB9A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67BA22-2385-4076-99BE-323CB871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867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5FFF54-73A6-4E53-AF65-F9AF42138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9A4CEC-2367-4F80-BA24-7A4E5CFCA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374D6-A45E-4298-B25B-1A26B54BB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6CFD9-AF1C-416A-89FC-D02925726989}" type="datetimeFigureOut">
              <a:rPr lang="en-US" smtClean="0"/>
              <a:t>3/20/2018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4D5FB2-6BED-4DFA-A0C7-AD5E513943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6F0D0-3361-484F-9878-D03F53A5E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3811C-0F0A-4EDC-86C2-0E3C0800AE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0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5C75CC6-4869-44B1-ADED-FF735129287A}"/>
              </a:ext>
            </a:extLst>
          </p:cNvPr>
          <p:cNvSpPr/>
          <p:nvPr/>
        </p:nvSpPr>
        <p:spPr>
          <a:xfrm>
            <a:off x="843379" y="834501"/>
            <a:ext cx="1562470" cy="577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Introduction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8D38F3F-F2F9-4B44-AA51-90BC2CD98D26}"/>
              </a:ext>
            </a:extLst>
          </p:cNvPr>
          <p:cNvSpPr/>
          <p:nvPr/>
        </p:nvSpPr>
        <p:spPr>
          <a:xfrm>
            <a:off x="2831977" y="656949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Broad description of multimedia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51CC4CA-B9B1-457D-977A-0BAFACD7A02A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 flipV="1">
            <a:off x="2405849" y="1034250"/>
            <a:ext cx="426128" cy="88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65252720-B575-4601-A456-92327E411EC8}"/>
              </a:ext>
            </a:extLst>
          </p:cNvPr>
          <p:cNvSpPr/>
          <p:nvPr/>
        </p:nvSpPr>
        <p:spPr>
          <a:xfrm>
            <a:off x="4944863" y="834501"/>
            <a:ext cx="1562470" cy="577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 Blocks of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1E74737-8A01-44DB-BA24-91AC4C9257B1}"/>
              </a:ext>
            </a:extLst>
          </p:cNvPr>
          <p:cNvCxnSpPr>
            <a:stCxn id="5" idx="3"/>
            <a:endCxn id="10" idx="1"/>
          </p:cNvCxnSpPr>
          <p:nvPr/>
        </p:nvCxnSpPr>
        <p:spPr>
          <a:xfrm>
            <a:off x="4394447" y="1034250"/>
            <a:ext cx="550416" cy="88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3C77A2F1-BD0F-4AAC-A8DD-23D6EFFC0B4D}"/>
              </a:ext>
            </a:extLst>
          </p:cNvPr>
          <p:cNvSpPr/>
          <p:nvPr/>
        </p:nvSpPr>
        <p:spPr>
          <a:xfrm>
            <a:off x="6995605" y="834501"/>
            <a:ext cx="1562470" cy="57704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The history of text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8FD51787-2130-43B5-9030-93BAE8A5BB9B}"/>
              </a:ext>
            </a:extLst>
          </p:cNvPr>
          <p:cNvCxnSpPr>
            <a:cxnSpLocks/>
            <a:stCxn id="10" idx="3"/>
            <a:endCxn id="13" idx="1"/>
          </p:cNvCxnSpPr>
          <p:nvPr/>
        </p:nvCxnSpPr>
        <p:spPr>
          <a:xfrm>
            <a:off x="6507333" y="1123026"/>
            <a:ext cx="488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2B868516-0BF5-48EE-8FDD-086BAFEBABDF}"/>
              </a:ext>
            </a:extLst>
          </p:cNvPr>
          <p:cNvSpPr/>
          <p:nvPr/>
        </p:nvSpPr>
        <p:spPr>
          <a:xfrm>
            <a:off x="9144003" y="656949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text works in computers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ABB84ED-78AF-4E23-9142-378240A50197}"/>
              </a:ext>
            </a:extLst>
          </p:cNvPr>
          <p:cNvCxnSpPr>
            <a:cxnSpLocks/>
            <a:stCxn id="13" idx="3"/>
            <a:endCxn id="15" idx="1"/>
          </p:cNvCxnSpPr>
          <p:nvPr/>
        </p:nvCxnSpPr>
        <p:spPr>
          <a:xfrm flipV="1">
            <a:off x="8558075" y="1034250"/>
            <a:ext cx="585928" cy="887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DC8987B1-0A91-49FD-A751-CE9CFEE3A77C}"/>
              </a:ext>
            </a:extLst>
          </p:cNvPr>
          <p:cNvCxnSpPr>
            <a:cxnSpLocks/>
          </p:cNvCxnSpPr>
          <p:nvPr/>
        </p:nvCxnSpPr>
        <p:spPr>
          <a:xfrm rot="5400000">
            <a:off x="9916359" y="1420429"/>
            <a:ext cx="790112" cy="77235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21208BF6-7027-4F96-9262-A595B1647CE0}"/>
              </a:ext>
            </a:extLst>
          </p:cNvPr>
          <p:cNvSpPr/>
          <p:nvPr/>
        </p:nvSpPr>
        <p:spPr>
          <a:xfrm>
            <a:off x="9144003" y="2201662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 of pictures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83E6E6B-0C9E-4181-873A-F9814A1AD9EF}"/>
              </a:ext>
            </a:extLst>
          </p:cNvPr>
          <p:cNvSpPr/>
          <p:nvPr/>
        </p:nvSpPr>
        <p:spPr>
          <a:xfrm>
            <a:off x="6995605" y="2201662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pictures work on computers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8AB6068-B9E2-4090-89DD-966BCE9AFE18}"/>
              </a:ext>
            </a:extLst>
          </p:cNvPr>
          <p:cNvSpPr/>
          <p:nvPr/>
        </p:nvSpPr>
        <p:spPr>
          <a:xfrm>
            <a:off x="4944863" y="2201662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 of Audio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7B95F1C-1DDF-40C9-AE5C-9D47CE119494}"/>
              </a:ext>
            </a:extLst>
          </p:cNvPr>
          <p:cNvSpPr/>
          <p:nvPr/>
        </p:nvSpPr>
        <p:spPr>
          <a:xfrm>
            <a:off x="2796465" y="2201662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audio works on computes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418B09D-DBC4-4890-A5EE-1D7C56F46FE8}"/>
              </a:ext>
            </a:extLst>
          </p:cNvPr>
          <p:cNvSpPr/>
          <p:nvPr/>
        </p:nvSpPr>
        <p:spPr>
          <a:xfrm>
            <a:off x="843379" y="3429000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audio works on computes</a:t>
            </a:r>
          </a:p>
        </p:txBody>
      </p:sp>
      <p:cxnSp>
        <p:nvCxnSpPr>
          <p:cNvPr id="42" name="Connector: Elbow 41">
            <a:extLst>
              <a:ext uri="{FF2B5EF4-FFF2-40B4-BE49-F238E27FC236}">
                <a16:creationId xmlns:a16="http://schemas.microsoft.com/office/drawing/2014/main" id="{B9E5D310-D6FA-4828-A05C-C6138E8B8348}"/>
              </a:ext>
            </a:extLst>
          </p:cNvPr>
          <p:cNvCxnSpPr>
            <a:stCxn id="39" idx="1"/>
            <a:endCxn id="40" idx="0"/>
          </p:cNvCxnSpPr>
          <p:nvPr/>
        </p:nvCxnSpPr>
        <p:spPr>
          <a:xfrm rot="10800000" flipV="1">
            <a:off x="1624615" y="2578962"/>
            <a:ext cx="1171851" cy="85003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D590E2A-7C71-43E7-A44B-04A9A48B6828}"/>
              </a:ext>
            </a:extLst>
          </p:cNvPr>
          <p:cNvCxnSpPr>
            <a:stCxn id="36" idx="1"/>
            <a:endCxn id="37" idx="3"/>
          </p:cNvCxnSpPr>
          <p:nvPr/>
        </p:nvCxnSpPr>
        <p:spPr>
          <a:xfrm flipH="1">
            <a:off x="8558075" y="2578963"/>
            <a:ext cx="5859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9688A05-BC64-4898-A1A8-1D9E77C704A2}"/>
              </a:ext>
            </a:extLst>
          </p:cNvPr>
          <p:cNvCxnSpPr>
            <a:stCxn id="37" idx="1"/>
            <a:endCxn id="38" idx="3"/>
          </p:cNvCxnSpPr>
          <p:nvPr/>
        </p:nvCxnSpPr>
        <p:spPr>
          <a:xfrm flipH="1">
            <a:off x="6507333" y="2578963"/>
            <a:ext cx="488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0F4057E-AC65-48E5-A40A-E1EA61467BC1}"/>
              </a:ext>
            </a:extLst>
          </p:cNvPr>
          <p:cNvCxnSpPr>
            <a:cxnSpLocks/>
            <a:stCxn id="38" idx="1"/>
            <a:endCxn id="39" idx="3"/>
          </p:cNvCxnSpPr>
          <p:nvPr/>
        </p:nvCxnSpPr>
        <p:spPr>
          <a:xfrm flipH="1">
            <a:off x="4358935" y="2578963"/>
            <a:ext cx="5859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265519AE-EA74-4FC4-AB40-B75CF8AA8556}"/>
              </a:ext>
            </a:extLst>
          </p:cNvPr>
          <p:cNvSpPr/>
          <p:nvPr/>
        </p:nvSpPr>
        <p:spPr>
          <a:xfrm>
            <a:off x="2796465" y="3429000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 of animation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F52C562-43DA-4094-BFA4-57A58E6A8022}"/>
              </a:ext>
            </a:extLst>
          </p:cNvPr>
          <p:cNvSpPr/>
          <p:nvPr/>
        </p:nvSpPr>
        <p:spPr>
          <a:xfrm>
            <a:off x="4944863" y="3429000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Example of animation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9F3DFCEC-4D4E-4F81-BEAD-F593155153FB}"/>
              </a:ext>
            </a:extLst>
          </p:cNvPr>
          <p:cNvSpPr/>
          <p:nvPr/>
        </p:nvSpPr>
        <p:spPr>
          <a:xfrm>
            <a:off x="6995605" y="3429000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History of video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9C06918C-AEFE-4063-B15D-79669CCCA984}"/>
              </a:ext>
            </a:extLst>
          </p:cNvPr>
          <p:cNvSpPr/>
          <p:nvPr/>
        </p:nvSpPr>
        <p:spPr>
          <a:xfrm>
            <a:off x="9144003" y="3429000"/>
            <a:ext cx="1562470" cy="7546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video works on computers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327CB89-2A52-4A04-88BC-1266F0508F45}"/>
              </a:ext>
            </a:extLst>
          </p:cNvPr>
          <p:cNvCxnSpPr>
            <a:stCxn id="40" idx="3"/>
            <a:endCxn id="53" idx="1"/>
          </p:cNvCxnSpPr>
          <p:nvPr/>
        </p:nvCxnSpPr>
        <p:spPr>
          <a:xfrm>
            <a:off x="2405849" y="3806301"/>
            <a:ext cx="39061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CC248F3-8DAC-42BD-A681-CE86189AA6E1}"/>
              </a:ext>
            </a:extLst>
          </p:cNvPr>
          <p:cNvCxnSpPr>
            <a:stCxn id="53" idx="3"/>
            <a:endCxn id="56" idx="1"/>
          </p:cNvCxnSpPr>
          <p:nvPr/>
        </p:nvCxnSpPr>
        <p:spPr>
          <a:xfrm>
            <a:off x="4358935" y="3806301"/>
            <a:ext cx="58592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BDD2B6D-DB35-4022-8CB6-59836678E36F}"/>
              </a:ext>
            </a:extLst>
          </p:cNvPr>
          <p:cNvCxnSpPr>
            <a:stCxn id="56" idx="3"/>
            <a:endCxn id="57" idx="1"/>
          </p:cNvCxnSpPr>
          <p:nvPr/>
        </p:nvCxnSpPr>
        <p:spPr>
          <a:xfrm>
            <a:off x="6507333" y="3806301"/>
            <a:ext cx="488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07B3233-5A2D-41B3-8228-2A0FD0949FD0}"/>
              </a:ext>
            </a:extLst>
          </p:cNvPr>
          <p:cNvCxnSpPr>
            <a:endCxn id="58" idx="1"/>
          </p:cNvCxnSpPr>
          <p:nvPr/>
        </p:nvCxnSpPr>
        <p:spPr>
          <a:xfrm>
            <a:off x="8629095" y="3806301"/>
            <a:ext cx="51490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307385FB-C0DC-403A-829E-2CC62F131890}"/>
              </a:ext>
            </a:extLst>
          </p:cNvPr>
          <p:cNvCxnSpPr>
            <a:stCxn id="58" idx="2"/>
          </p:cNvCxnSpPr>
          <p:nvPr/>
        </p:nvCxnSpPr>
        <p:spPr>
          <a:xfrm>
            <a:off x="9925238" y="4183602"/>
            <a:ext cx="0" cy="4594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>
            <a:extLst>
              <a:ext uri="{FF2B5EF4-FFF2-40B4-BE49-F238E27FC236}">
                <a16:creationId xmlns:a16="http://schemas.microsoft.com/office/drawing/2014/main" id="{62F2F162-F565-4926-9081-6CA2B0F7D0BE}"/>
              </a:ext>
            </a:extLst>
          </p:cNvPr>
          <p:cNvSpPr/>
          <p:nvPr/>
        </p:nvSpPr>
        <p:spPr>
          <a:xfrm>
            <a:off x="9144003" y="4649679"/>
            <a:ext cx="1562470" cy="76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Hardware required for creation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A2B541D8-7E58-4878-B719-40A3A3661BF7}"/>
              </a:ext>
            </a:extLst>
          </p:cNvPr>
          <p:cNvSpPr/>
          <p:nvPr/>
        </p:nvSpPr>
        <p:spPr>
          <a:xfrm>
            <a:off x="6995605" y="4643021"/>
            <a:ext cx="1562470" cy="76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Software used for creation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6523263-3355-49D6-8A8E-B4761791AC46}"/>
              </a:ext>
            </a:extLst>
          </p:cNvPr>
          <p:cNvSpPr/>
          <p:nvPr/>
        </p:nvSpPr>
        <p:spPr>
          <a:xfrm>
            <a:off x="4944863" y="4643021"/>
            <a:ext cx="1562470" cy="76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Overview of copyright laws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38DCE47-8A99-4BF8-ADAA-3B4F8F7F86FE}"/>
              </a:ext>
            </a:extLst>
          </p:cNvPr>
          <p:cNvSpPr/>
          <p:nvPr/>
        </p:nvSpPr>
        <p:spPr>
          <a:xfrm>
            <a:off x="2796465" y="4636363"/>
            <a:ext cx="1562470" cy="7612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Credits </a:t>
            </a:r>
          </a:p>
          <a:p>
            <a:pPr algn="ctr"/>
            <a:r>
              <a:rPr lang="en-US" dirty="0"/>
              <a:t>&amp;</a:t>
            </a:r>
            <a:br>
              <a:rPr lang="en-US" dirty="0"/>
            </a:br>
            <a:r>
              <a:rPr lang="en-US" dirty="0"/>
              <a:t>References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3336021A-A3E8-4E0D-852C-C1827DBCC770}"/>
              </a:ext>
            </a:extLst>
          </p:cNvPr>
          <p:cNvCxnSpPr>
            <a:stCxn id="76" idx="1"/>
            <a:endCxn id="77" idx="3"/>
          </p:cNvCxnSpPr>
          <p:nvPr/>
        </p:nvCxnSpPr>
        <p:spPr>
          <a:xfrm flipH="1" flipV="1">
            <a:off x="8558075" y="5023651"/>
            <a:ext cx="585928" cy="6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F769283-82A0-49F2-9B74-64B1DDDE45D7}"/>
              </a:ext>
            </a:extLst>
          </p:cNvPr>
          <p:cNvCxnSpPr>
            <a:stCxn id="77" idx="1"/>
            <a:endCxn id="78" idx="3"/>
          </p:cNvCxnSpPr>
          <p:nvPr/>
        </p:nvCxnSpPr>
        <p:spPr>
          <a:xfrm flipH="1">
            <a:off x="6507333" y="5023651"/>
            <a:ext cx="48827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8792D8BC-7E66-4EA8-AE25-E984A374A1A1}"/>
              </a:ext>
            </a:extLst>
          </p:cNvPr>
          <p:cNvCxnSpPr>
            <a:endCxn id="79" idx="3"/>
          </p:cNvCxnSpPr>
          <p:nvPr/>
        </p:nvCxnSpPr>
        <p:spPr>
          <a:xfrm flipH="1" flipV="1">
            <a:off x="4358935" y="5016993"/>
            <a:ext cx="514906" cy="66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313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67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Corey Doremus</dc:creator>
  <cp:lastModifiedBy>Corey Doremus</cp:lastModifiedBy>
  <cp:revision>3</cp:revision>
  <dcterms:created xsi:type="dcterms:W3CDTF">2018-03-20T15:50:24Z</dcterms:created>
  <dcterms:modified xsi:type="dcterms:W3CDTF">2018-03-20T16:17:56Z</dcterms:modified>
</cp:coreProperties>
</file>