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4"/>
    <p:restoredTop sz="93899"/>
  </p:normalViewPr>
  <p:slideViewPr>
    <p:cSldViewPr snapToGrid="0" snapToObjects="1">
      <p:cViewPr varScale="1">
        <p:scale>
          <a:sx n="107" d="100"/>
          <a:sy n="107" d="100"/>
        </p:scale>
        <p:origin x="11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87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2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6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3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7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3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15B34-9369-8347-8914-646BD05019C3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EE481-B58B-4B45-BFD3-98C70E1A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8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750129" y="890648"/>
            <a:ext cx="2719449" cy="1080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Multimedia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538359" y="4488874"/>
            <a:ext cx="1650670" cy="7600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</a:t>
            </a:r>
          </a:p>
          <a:p>
            <a:pPr algn="ctr"/>
            <a:r>
              <a:rPr lang="en-US" dirty="0" smtClean="0"/>
              <a:t>(2)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183578" y="4476997"/>
            <a:ext cx="1852550" cy="7837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73880" y="2790701"/>
            <a:ext cx="2671948" cy="8550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 Building Blocks </a:t>
            </a:r>
          </a:p>
          <a:p>
            <a:pPr algn="ctr"/>
            <a:r>
              <a:rPr lang="en-US" dirty="0"/>
              <a:t>o</a:t>
            </a:r>
            <a:r>
              <a:rPr lang="en-US" dirty="0" smtClean="0"/>
              <a:t>f Multimedia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59428" y="4465122"/>
            <a:ext cx="1935678" cy="7837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2"/>
            <a:endCxn id="7" idx="0"/>
          </p:cNvCxnSpPr>
          <p:nvPr/>
        </p:nvCxnSpPr>
        <p:spPr>
          <a:xfrm>
            <a:off x="6109854" y="1971303"/>
            <a:ext cx="0" cy="82296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</p:cNvCxnSpPr>
          <p:nvPr/>
        </p:nvCxnSpPr>
        <p:spPr>
          <a:xfrm flipH="1">
            <a:off x="6109853" y="3645724"/>
            <a:ext cx="1" cy="819398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051959" y="3874918"/>
            <a:ext cx="3057894" cy="5902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109853" y="3874918"/>
            <a:ext cx="3057894" cy="5902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013860" y="4857008"/>
            <a:ext cx="1050964" cy="11875"/>
          </a:xfrm>
          <a:prstGeom prst="straightConnector1">
            <a:avLst/>
          </a:prstGeom>
          <a:ln w="57150"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125195" y="4857008"/>
            <a:ext cx="1294410" cy="0"/>
          </a:xfrm>
          <a:prstGeom prst="straightConnector1">
            <a:avLst/>
          </a:prstGeom>
          <a:ln w="57150"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162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Manahan, Kristina</dc:creator>
  <cp:lastModifiedBy>Manahan, Kristina</cp:lastModifiedBy>
  <cp:revision>3</cp:revision>
  <dcterms:created xsi:type="dcterms:W3CDTF">2018-03-20T16:57:28Z</dcterms:created>
  <dcterms:modified xsi:type="dcterms:W3CDTF">2018-03-20T17:19:43Z</dcterms:modified>
</cp:coreProperties>
</file>