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77" r:id="rId16"/>
    <p:sldId id="269" r:id="rId17"/>
    <p:sldId id="270" r:id="rId18"/>
    <p:sldId id="271" r:id="rId19"/>
    <p:sldId id="27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08" userDrawn="1">
          <p15:clr>
            <a:srgbClr val="F26B43"/>
          </p15:clr>
        </p15:guide>
        <p15:guide id="2" pos="1848" userDrawn="1">
          <p15:clr>
            <a:srgbClr val="F26B43"/>
          </p15:clr>
        </p15:guide>
        <p15:guide id="3" userDrawn="1">
          <p15:clr>
            <a:srgbClr val="A4A3A4"/>
          </p15:clr>
        </p15:guide>
        <p15:guide id="4" orient="horz" pos="1704" userDrawn="1">
          <p15:clr>
            <a:srgbClr val="F26B43"/>
          </p15:clr>
        </p15:guide>
        <p15:guide id="5" pos="648" userDrawn="1">
          <p15:clr>
            <a:srgbClr val="FFFFFF"/>
          </p15:clr>
        </p15:guide>
        <p15:guide id="6" pos="5832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AAAA"/>
    <a:srgbClr val="003152"/>
    <a:srgbClr val="1D2951"/>
    <a:srgbClr val="660033"/>
    <a:srgbClr val="990033"/>
    <a:srgbClr val="191970"/>
    <a:srgbClr val="4B0082"/>
    <a:srgbClr val="4F3D8B"/>
    <a:srgbClr val="003D8B"/>
    <a:srgbClr val="483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0" autoAdjust="0"/>
    <p:restoredTop sz="94636" autoAdjust="0"/>
  </p:normalViewPr>
  <p:slideViewPr>
    <p:cSldViewPr snapToGrid="0">
      <p:cViewPr>
        <p:scale>
          <a:sx n="80" d="100"/>
          <a:sy n="80" d="100"/>
        </p:scale>
        <p:origin x="965" y="38"/>
      </p:cViewPr>
      <p:guideLst>
        <p:guide orient="horz" pos="4008"/>
        <p:guide pos="1848"/>
        <p:guide/>
        <p:guide orient="horz" pos="1704"/>
        <p:guide pos="648"/>
        <p:guide pos="5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E24B00-C4F5-4E01-BAA1-0A89A74734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97B0A0-4DCF-4171-B428-26FAFA8437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40672-8421-464A-97CF-11AC2BBFC541}" type="datetimeFigureOut">
              <a:rPr lang="en-US" smtClean="0"/>
              <a:t>4/10/2018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65195B-1375-4B6F-B04B-A0BE739A1F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E05FA5-8030-4597-B31E-D18A80C50E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2F8DE-4F87-463D-B9A8-AA8060B442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07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1440C-A062-47B9-A63B-87C1E0F1E327}" type="datetimeFigureOut">
              <a:rPr lang="en-US" smtClean="0"/>
              <a:t>4/9/2018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C5A66-6731-4942-978F-4A79295AEAC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454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C5A66-6731-4942-978F-4A79295AEAC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169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C5A66-6731-4942-978F-4A79295AEAC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40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B31D-90BF-43AF-BD41-1C284F0A3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7901A-DBFD-4798-AFE9-37923EAA61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7960B6-505A-412B-ADAD-3A0E7E241D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D9C39-E126-49DC-886A-626113475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A8893-E2D7-41AB-AE0C-4BFB68F2B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91960" y="6141600"/>
            <a:ext cx="887907" cy="579875"/>
          </a:xfrm>
        </p:spPr>
        <p:txBody>
          <a:bodyPr/>
          <a:lstStyle>
            <a:lvl1pPr>
              <a:defRPr sz="2400">
                <a:latin typeface="Arial Black" panose="020B0A04020102020204" pitchFamily="34" charset="0"/>
              </a:defRPr>
            </a:lvl1pPr>
          </a:lstStyle>
          <a:p>
            <a:fld id="{C4E86471-4115-4BA1-AB66-86C730D8DA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41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20E3DC-6208-4C3A-9654-A6944FA2D2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3D3537-B695-4316-A8D7-8BF4811493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F99A1-B64E-46D9-8521-6E3C374760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6629E-A554-461F-9318-BE1AD4715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4E637-B3FF-4CD7-ADE3-46C16727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95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5F429-FC35-40CD-B9CE-80664FCA7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1DD0-1293-4D69-8BD2-283D126E5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8B4C7D-0208-438C-9497-407CF915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4CA5C-C548-443C-BF16-5AD40765F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FE88B-B936-4797-B3C7-3F6941FE1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58AC4-585E-471F-B36C-0AE34213A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84F58-8BE8-4E3A-A68F-D92D4F9896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2AC515-1570-4F76-B60F-48F97F8BE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7D95B-1AED-4585-B683-E2697B9548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AED45E-E389-4A95-B81A-CAC5A684D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62950-3DD3-45BB-9D74-669721717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15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D2D97-9344-4888-AFF3-71EFECFE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1E9D7-E0DC-4D8B-A088-ADF63037A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011F1A-8382-4CB6-BC2E-632F91096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E9A2B9-BBF9-47A4-B5CB-ED378DB489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84F7B0-D003-4939-9AA2-DE3981B7B7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A5A7B7-C3D4-46E1-AF22-40610D6A4D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3529AB-739D-45C3-94D8-810A3677D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57D741-9C7C-4989-A769-B7E7B7F1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39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9302C0-6837-47AD-8C85-3901925876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913BAC-E69B-4541-9CF6-5FD633B34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FBD7F-7A64-4405-AB1D-4DD3BE3A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9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6A1067E-DB01-464A-B5FC-49825379225B}"/>
              </a:ext>
            </a:extLst>
          </p:cNvPr>
          <p:cNvSpPr/>
          <p:nvPr userDrawn="1"/>
        </p:nvSpPr>
        <p:spPr>
          <a:xfrm>
            <a:off x="0" y="0"/>
            <a:ext cx="12192000" cy="1172452"/>
          </a:xfrm>
          <a:prstGeom prst="rect">
            <a:avLst/>
          </a:prstGeom>
          <a:solidFill>
            <a:srgbClr val="00E1E1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00E1E1"/>
                </a:solidFill>
                <a:latin typeface="Helvetica" panose="020B060402020203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INTERACTIVE MULTIMEDIA</a:t>
            </a:r>
            <a:endParaRPr lang="en-US" sz="4000" b="1" dirty="0">
              <a:solidFill>
                <a:srgbClr val="00E1E1"/>
              </a:solidFill>
              <a:latin typeface="Helvetica" panose="020B0604020202030204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E1D9F-78ED-4AC5-899C-E8F02142B7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74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16C41-5A2D-4B42-B201-5219C06D4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29DE84-231A-49BD-811C-7D2F91443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0D8162-9652-4595-AC43-E46CC6161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07FA5-39D8-4AF4-AA81-86D20FD63D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5E3ED8-2B1B-4E06-8E1D-59A9042EC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36463-8CB7-4FDD-A18D-30C25793F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72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EDC87-2C8B-471F-BF4B-B439736FE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395FD9-4D36-42A4-AA10-C6E399EADD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BFE63D-44E2-475F-ABF9-0072D7991F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9BDD0E-CFE3-46FD-BFA7-EBE5F7AF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ACAC28-482F-4EDB-AC3A-082198A89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FB2A0-CF40-4248-8388-E0DBAE1FD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49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14DAA-9E4F-4506-BB75-6CF068E72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801D08-7C9D-45FC-8901-75F00356AF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86FC2-ED6A-494C-A1DF-551520AE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5EB4D-801B-4AF9-A4FD-6636D9B95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D9E56-8784-4107-A807-90A4B18A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08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12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16FE8F-A249-4D7C-A409-301CD6622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3F4C10-3230-4549-BAFE-7EEB8ECCA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D924F-A6D7-47B6-BF42-AF6EA4F23B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17106" y="6311900"/>
            <a:ext cx="757788" cy="4095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C00000"/>
                </a:solidFill>
                <a:latin typeface="Arial Black" panose="020B0A04020102020204" pitchFamily="34" charset="0"/>
              </a:defRPr>
            </a:lvl1pPr>
          </a:lstStyle>
          <a:p>
            <a:fld id="{C4E86471-4115-4BA1-AB66-86C730D8DA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3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hdphoto" Target="../media/hdphoto1.wdp"/><Relationship Id="rId7" Type="http://schemas.openxmlformats.org/officeDocument/2006/relationships/image" Target="../media/image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hyperlink" Target="https://creativecommons.org/licenses/by-sa/3.0/" TargetMode="External"/><Relationship Id="rId10" Type="http://schemas.openxmlformats.org/officeDocument/2006/relationships/slide" Target="slide9.xml"/><Relationship Id="rId4" Type="http://schemas.openxmlformats.org/officeDocument/2006/relationships/hyperlink" Target="http://en.wikipedia.org/wiki/File:Music_01754.jpg" TargetMode="Externa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slide" Target="slide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slide" Target="slide12.xml"/><Relationship Id="rId4" Type="http://schemas.openxmlformats.org/officeDocument/2006/relationships/image" Target="../media/image54.png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Simba_drawing_by_steve.jpg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55.jpg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0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9" Type="http://schemas.openxmlformats.org/officeDocument/2006/relationships/image" Target="../media/image5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58.gif"/><Relationship Id="rId7" Type="http://schemas.openxmlformats.org/officeDocument/2006/relationships/image" Target="../media/image1.pn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image" Target="../media/image60.gif"/><Relationship Id="rId10" Type="http://schemas.openxmlformats.org/officeDocument/2006/relationships/slide" Target="slide12.xml"/><Relationship Id="rId4" Type="http://schemas.openxmlformats.org/officeDocument/2006/relationships/image" Target="../media/image59.gif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slide" Target="slide1.xml"/><Relationship Id="rId5" Type="http://schemas.openxmlformats.org/officeDocument/2006/relationships/image" Target="../media/image1.png"/><Relationship Id="rId4" Type="http://schemas.openxmlformats.org/officeDocument/2006/relationships/slide" Target="slide15.xml"/><Relationship Id="rId9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1.xml"/><Relationship Id="rId5" Type="http://schemas.openxmlformats.org/officeDocument/2006/relationships/image" Target="../media/image1.png"/><Relationship Id="rId4" Type="http://schemas.openxmlformats.org/officeDocument/2006/relationships/slide" Target="slide16.xml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1.png"/><Relationship Id="rId7" Type="http://schemas.openxmlformats.org/officeDocument/2006/relationships/image" Target="../media/image63.png"/><Relationship Id="rId12" Type="http://schemas.openxmlformats.org/officeDocument/2006/relationships/hyperlink" Target="http://www.g-mark.org/award/describe/36962" TargetMode="Externa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11" Type="http://schemas.openxmlformats.org/officeDocument/2006/relationships/image" Target="../media/image66.jpg"/><Relationship Id="rId5" Type="http://schemas.openxmlformats.org/officeDocument/2006/relationships/image" Target="../media/image2.png"/><Relationship Id="rId10" Type="http://schemas.openxmlformats.org/officeDocument/2006/relationships/hyperlink" Target="http://commons.wikimedia.org/wiki/file:gnome-dev-scanner.svg" TargetMode="External"/><Relationship Id="rId4" Type="http://schemas.openxmlformats.org/officeDocument/2006/relationships/slide" Target="slide1.xml"/><Relationship Id="rId9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1.png"/><Relationship Id="rId7" Type="http://schemas.openxmlformats.org/officeDocument/2006/relationships/image" Target="../media/image67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9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iconarchive.com/search?q=audio" TargetMode="External"/><Relationship Id="rId18" Type="http://schemas.openxmlformats.org/officeDocument/2006/relationships/hyperlink" Target="https://pixabay.com/en/fountain-pen-text-leave-white-442066/" TargetMode="External"/><Relationship Id="rId26" Type="http://schemas.openxmlformats.org/officeDocument/2006/relationships/hyperlink" Target="https://commons.wikimedia.org/wiki/File:Golf_Swing_Animation.gif#/media/File:Golf_Swing_Animation.gif" TargetMode="External"/><Relationship Id="rId3" Type="http://schemas.openxmlformats.org/officeDocument/2006/relationships/hyperlink" Target="http://smallbusiness.chron.com/5-components-multimedia-28279.html" TargetMode="External"/><Relationship Id="rId21" Type="http://schemas.openxmlformats.org/officeDocument/2006/relationships/hyperlink" Target="https://en.wikipedia.org/wiki/File:Simba_drawing_by_steve.jpg#/media/File:Simba_drawing_by_steve.jpg" TargetMode="External"/><Relationship Id="rId34" Type="http://schemas.openxmlformats.org/officeDocument/2006/relationships/slide" Target="slide1.xml"/><Relationship Id="rId7" Type="http://schemas.openxmlformats.org/officeDocument/2006/relationships/hyperlink" Target="https://users.cs.cf.ac.uk/Dave.Marshall/Multimedia/node34.html" TargetMode="External"/><Relationship Id="rId12" Type="http://schemas.openxmlformats.org/officeDocument/2006/relationships/hyperlink" Target="http://www.iconarchive.com/search?q=TEXT&amp;page=6" TargetMode="External"/><Relationship Id="rId17" Type="http://schemas.openxmlformats.org/officeDocument/2006/relationships/hyperlink" Target="https://pixabay.com/en/anxiety-word-cloud-word-chronic-1337383/" TargetMode="External"/><Relationship Id="rId25" Type="http://schemas.openxmlformats.org/officeDocument/2006/relationships/hyperlink" Target="http://www.iconarchive.com/show/oxygen-icons-by-oxygen-icons.org/Actions-view-list-icons-icon.html" TargetMode="External"/><Relationship Id="rId33" Type="http://schemas.openxmlformats.org/officeDocument/2006/relationships/image" Target="../media/image1.png"/><Relationship Id="rId2" Type="http://schemas.openxmlformats.org/officeDocument/2006/relationships/hyperlink" Target="http://www.indiaeducation.net/animation/what-is-animation.html" TargetMode="External"/><Relationship Id="rId16" Type="http://schemas.openxmlformats.org/officeDocument/2006/relationships/hyperlink" Target="http://icons.iconarchive.com/icons/treetog/junior/256/document-photo-icon.png" TargetMode="External"/><Relationship Id="rId20" Type="http://schemas.openxmlformats.org/officeDocument/2006/relationships/hyperlink" Target="https://upload.wikimedia.org/wikipedia/commons/f/f2/Antu_application-vnd.ms-powerpoint.svg" TargetMode="External"/><Relationship Id="rId29" Type="http://schemas.openxmlformats.org/officeDocument/2006/relationships/hyperlink" Target="https://pixabay.com/en/videos/beach-holiday-greece-jet-ski-sea-3998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slideshare.net/dhruv10_patel/multimedia-tools-sound" TargetMode="External"/><Relationship Id="rId11" Type="http://schemas.openxmlformats.org/officeDocument/2006/relationships/hyperlink" Target="http://www.iconarchive.com/search?q=animation" TargetMode="External"/><Relationship Id="rId24" Type="http://schemas.openxmlformats.org/officeDocument/2006/relationships/hyperlink" Target="https://commons.wikimedia.org/wiki/File:Adobe_Director_v11_icon.png" TargetMode="External"/><Relationship Id="rId32" Type="http://schemas.openxmlformats.org/officeDocument/2006/relationships/slide" Target="slide19.xml"/><Relationship Id="rId5" Type="http://schemas.openxmlformats.org/officeDocument/2006/relationships/hyperlink" Target="http://whatis.techtarget.com/definition/image" TargetMode="External"/><Relationship Id="rId15" Type="http://schemas.openxmlformats.org/officeDocument/2006/relationships/hyperlink" Target="http://www.iconarchive.com/search?q=COPYRIGHT" TargetMode="External"/><Relationship Id="rId23" Type="http://schemas.openxmlformats.org/officeDocument/2006/relationships/hyperlink" Target="https://www.pexels.com/PHOTO/GRAYSCALE-PHOTO-OF-WOMAN-SMILING-33777/" TargetMode="External"/><Relationship Id="rId28" Type="http://schemas.openxmlformats.org/officeDocument/2006/relationships/hyperlink" Target="https://commons.wikimedia.org/wiki/File:Animated_greek_sphere.gif" TargetMode="External"/><Relationship Id="rId36" Type="http://schemas.openxmlformats.org/officeDocument/2006/relationships/slide" Target="slide17.xml"/><Relationship Id="rId10" Type="http://schemas.openxmlformats.org/officeDocument/2006/relationships/hyperlink" Target="http://searchmicroservices.techtarget.com/definition/software" TargetMode="External"/><Relationship Id="rId19" Type="http://schemas.openxmlformats.org/officeDocument/2006/relationships/hyperlink" Target="https://pixabay.com/en/nature-animal-world-3106213/" TargetMode="External"/><Relationship Id="rId31" Type="http://schemas.openxmlformats.org/officeDocument/2006/relationships/hyperlink" Target="https://www.youtube.com/audiolibrary/music" TargetMode="External"/><Relationship Id="rId4" Type="http://schemas.openxmlformats.org/officeDocument/2006/relationships/hyperlink" Target="http://whatis.techtarget.com/DEFINITION/TEXT" TargetMode="External"/><Relationship Id="rId9" Type="http://schemas.openxmlformats.org/officeDocument/2006/relationships/hyperlink" Target="http://searchnetworking.techtarget.com/definition/hardware" TargetMode="External"/><Relationship Id="rId14" Type="http://schemas.openxmlformats.org/officeDocument/2006/relationships/hyperlink" Target="http://www.iconarchive.com/search?q=photo&amp;page=5" TargetMode="External"/><Relationship Id="rId22" Type="http://schemas.openxmlformats.org/officeDocument/2006/relationships/hyperlink" Target="https://openclipart.org/detail/221705/video-camera-icon-silhouette" TargetMode="External"/><Relationship Id="rId27" Type="http://schemas.openxmlformats.org/officeDocument/2006/relationships/hyperlink" Target="https://en.wikipedia.org/wiki/File:PascalTriangleAnimated2.gif" TargetMode="External"/><Relationship Id="rId30" Type="http://schemas.openxmlformats.org/officeDocument/2006/relationships/hyperlink" Target="https://commons.wikimedia.org/wiki/File:Baseball_pitching_motion_2004.jpg" TargetMode="External"/><Relationship Id="rId35" Type="http://schemas.openxmlformats.org/officeDocument/2006/relationships/image" Target="../media/image2.png"/><Relationship Id="rId8" Type="http://schemas.openxmlformats.org/officeDocument/2006/relationships/hyperlink" Target="http://www.businessdictionary.com/definition/video.htm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mputerhope.com/jargon/h/hardware.htm" TargetMode="External"/><Relationship Id="rId13" Type="http://schemas.openxmlformats.org/officeDocument/2006/relationships/hyperlink" Target="https://www.computerhope.com/jargon/a/animatio.htm" TargetMode="Externa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hyperlink" Target="https://www.computerhope.com/jargon/m/multimed.htm" TargetMode="External"/><Relationship Id="rId12" Type="http://schemas.openxmlformats.org/officeDocument/2006/relationships/hyperlink" Target="https://www.computerhope.com/jargon/i/image.htm" TargetMode="External"/><Relationship Id="rId17" Type="http://schemas.openxmlformats.org/officeDocument/2006/relationships/slide" Target="slide1.xml"/><Relationship Id="rId2" Type="http://schemas.microsoft.com/office/2007/relationships/media" Target="../media/media4.mp3"/><Relationship Id="rId16" Type="http://schemas.openxmlformats.org/officeDocument/2006/relationships/image" Target="../media/image1.png"/><Relationship Id="rId1" Type="http://schemas.openxmlformats.org/officeDocument/2006/relationships/audio" Target="NULL" TargetMode="External"/><Relationship Id="rId6" Type="http://schemas.openxmlformats.org/officeDocument/2006/relationships/hyperlink" Target="http://www.freesfx.co.uk/sfx/curtain" TargetMode="External"/><Relationship Id="rId11" Type="http://schemas.openxmlformats.org/officeDocument/2006/relationships/hyperlink" Target="https://www.computerhope.com/jargon/t/text.htm" TargetMode="External"/><Relationship Id="rId5" Type="http://schemas.openxmlformats.org/officeDocument/2006/relationships/hyperlink" Target="https://www.youtube.com/audiolibrary/music" TargetMode="External"/><Relationship Id="rId15" Type="http://schemas.openxmlformats.org/officeDocument/2006/relationships/slide" Target="slide18.xml"/><Relationship Id="rId10" Type="http://schemas.openxmlformats.org/officeDocument/2006/relationships/hyperlink" Target="https://www.computerhope.com/jargon/v/video.htm" TargetMode="External"/><Relationship Id="rId4" Type="http://schemas.openxmlformats.org/officeDocument/2006/relationships/notesSlide" Target="../notesSlides/notesSlide2.xml"/><Relationship Id="rId9" Type="http://schemas.openxmlformats.org/officeDocument/2006/relationships/hyperlink" Target="https://www.computerhope.com/jargon/s/software.htm" TargetMode="External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5.png"/><Relationship Id="rId26" Type="http://schemas.openxmlformats.org/officeDocument/2006/relationships/image" Target="../media/image21.svg"/><Relationship Id="rId39" Type="http://schemas.openxmlformats.org/officeDocument/2006/relationships/slide" Target="slide14.xml"/><Relationship Id="rId21" Type="http://schemas.openxmlformats.org/officeDocument/2006/relationships/image" Target="../media/image17.png"/><Relationship Id="rId34" Type="http://schemas.openxmlformats.org/officeDocument/2006/relationships/slide" Target="slide12.xml"/><Relationship Id="rId42" Type="http://schemas.openxmlformats.org/officeDocument/2006/relationships/slide" Target="slide17.xml"/><Relationship Id="rId47" Type="http://schemas.openxmlformats.org/officeDocument/2006/relationships/slide" Target="slide4.xml"/><Relationship Id="rId50" Type="http://schemas.openxmlformats.org/officeDocument/2006/relationships/image" Target="../media/image33.png"/><Relationship Id="rId55" Type="http://schemas.openxmlformats.org/officeDocument/2006/relationships/image" Target="../media/image35.png"/><Relationship Id="rId7" Type="http://schemas.openxmlformats.org/officeDocument/2006/relationships/image" Target="../media/image6.svg"/><Relationship Id="rId2" Type="http://schemas.openxmlformats.org/officeDocument/2006/relationships/slide" Target="slide1.xml"/><Relationship Id="rId16" Type="http://schemas.openxmlformats.org/officeDocument/2006/relationships/image" Target="../media/image14.png"/><Relationship Id="rId29" Type="http://schemas.openxmlformats.org/officeDocument/2006/relationships/slide" Target="slide10.xml"/><Relationship Id="rId11" Type="http://schemas.openxmlformats.org/officeDocument/2006/relationships/image" Target="../media/image10.svg"/><Relationship Id="rId24" Type="http://schemas.openxmlformats.org/officeDocument/2006/relationships/slide" Target="slide15.xml"/><Relationship Id="rId32" Type="http://schemas.openxmlformats.org/officeDocument/2006/relationships/slide" Target="slide11.xml"/><Relationship Id="rId37" Type="http://schemas.openxmlformats.org/officeDocument/2006/relationships/image" Target="../media/image26.png"/><Relationship Id="rId40" Type="http://schemas.openxmlformats.org/officeDocument/2006/relationships/image" Target="../media/image28.png"/><Relationship Id="rId45" Type="http://schemas.openxmlformats.org/officeDocument/2006/relationships/slide" Target="slide3.xml"/><Relationship Id="rId53" Type="http://schemas.openxmlformats.org/officeDocument/2006/relationships/image" Target="../media/image2.png"/><Relationship Id="rId5" Type="http://schemas.openxmlformats.org/officeDocument/2006/relationships/slide" Target="slide5.xml"/><Relationship Id="rId10" Type="http://schemas.openxmlformats.org/officeDocument/2006/relationships/image" Target="../media/image9.png"/><Relationship Id="rId19" Type="http://schemas.openxmlformats.org/officeDocument/2006/relationships/image" Target="../media/image16.svg"/><Relationship Id="rId31" Type="http://schemas.openxmlformats.org/officeDocument/2006/relationships/image" Target="../media/image23.svg"/><Relationship Id="rId44" Type="http://schemas.openxmlformats.org/officeDocument/2006/relationships/image" Target="../media/image30.png"/><Relationship Id="rId52" Type="http://schemas.openxmlformats.org/officeDocument/2006/relationships/image" Target="../media/image1.png"/><Relationship Id="rId4" Type="http://schemas.openxmlformats.org/officeDocument/2006/relationships/image" Target="../media/image4.sv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18.png"/><Relationship Id="rId27" Type="http://schemas.openxmlformats.org/officeDocument/2006/relationships/slide" Target="slide16.xml"/><Relationship Id="rId30" Type="http://schemas.openxmlformats.org/officeDocument/2006/relationships/image" Target="../media/image22.png"/><Relationship Id="rId35" Type="http://schemas.openxmlformats.org/officeDocument/2006/relationships/slide" Target="slide13.xml"/><Relationship Id="rId43" Type="http://schemas.openxmlformats.org/officeDocument/2006/relationships/slide" Target="slide18.xml"/><Relationship Id="rId48" Type="http://schemas.openxmlformats.org/officeDocument/2006/relationships/image" Target="../media/image32.jpg"/><Relationship Id="rId8" Type="http://schemas.openxmlformats.org/officeDocument/2006/relationships/image" Target="../media/image7.png"/><Relationship Id="rId51" Type="http://schemas.openxmlformats.org/officeDocument/2006/relationships/image" Target="../media/image34.svg"/><Relationship Id="rId3" Type="http://schemas.openxmlformats.org/officeDocument/2006/relationships/image" Target="../media/image3.png"/><Relationship Id="rId12" Type="http://schemas.openxmlformats.org/officeDocument/2006/relationships/image" Target="../media/image11.png"/><Relationship Id="rId17" Type="http://schemas.openxmlformats.org/officeDocument/2006/relationships/slide" Target="slide9.xml"/><Relationship Id="rId25" Type="http://schemas.openxmlformats.org/officeDocument/2006/relationships/image" Target="../media/image20.png"/><Relationship Id="rId33" Type="http://schemas.openxmlformats.org/officeDocument/2006/relationships/image" Target="../media/image24.png"/><Relationship Id="rId38" Type="http://schemas.openxmlformats.org/officeDocument/2006/relationships/image" Target="../media/image27.svg"/><Relationship Id="rId46" Type="http://schemas.openxmlformats.org/officeDocument/2006/relationships/image" Target="../media/image31.png"/><Relationship Id="rId20" Type="http://schemas.openxmlformats.org/officeDocument/2006/relationships/slide" Target="slide7.xml"/><Relationship Id="rId41" Type="http://schemas.openxmlformats.org/officeDocument/2006/relationships/image" Target="../media/image29.svg"/><Relationship Id="rId54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5" Type="http://schemas.openxmlformats.org/officeDocument/2006/relationships/slide" Target="slide6.xml"/><Relationship Id="rId23" Type="http://schemas.openxmlformats.org/officeDocument/2006/relationships/image" Target="../media/image19.svg"/><Relationship Id="rId28" Type="http://schemas.openxmlformats.org/officeDocument/2006/relationships/slide" Target="slide19.xml"/><Relationship Id="rId36" Type="http://schemas.openxmlformats.org/officeDocument/2006/relationships/image" Target="../media/image25.png"/><Relationship Id="rId49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1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slide" Target="slide6.xml"/><Relationship Id="rId2" Type="http://schemas.openxmlformats.org/officeDocument/2006/relationships/slide" Target="slide5.xml"/><Relationship Id="rId16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svg"/><Relationship Id="rId11" Type="http://schemas.openxmlformats.org/officeDocument/2006/relationships/image" Target="../media/image13.png"/><Relationship Id="rId5" Type="http://schemas.openxmlformats.org/officeDocument/2006/relationships/image" Target="../media/image39.png"/><Relationship Id="rId15" Type="http://schemas.openxmlformats.org/officeDocument/2006/relationships/image" Target="../media/image2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Relationship Id="rId1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5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47.png"/><Relationship Id="rId7" Type="http://schemas.openxmlformats.org/officeDocument/2006/relationships/image" Target="../media/image2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Relationship Id="rId6" Type="http://schemas.openxmlformats.org/officeDocument/2006/relationships/slide" Target="slide1.xml"/><Relationship Id="rId5" Type="http://schemas.openxmlformats.org/officeDocument/2006/relationships/image" Target="../media/image1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7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50.jpg"/><Relationship Id="rId7" Type="http://schemas.openxmlformats.org/officeDocument/2006/relationships/image" Target="../media/image1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image" Target="../media/image52.jpeg"/><Relationship Id="rId10" Type="http://schemas.openxmlformats.org/officeDocument/2006/relationships/slide" Target="slide8.xml"/><Relationship Id="rId4" Type="http://schemas.openxmlformats.org/officeDocument/2006/relationships/image" Target="../media/image51.jp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44B654-07AA-41A8-ACF4-95CB3F4B2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6471-4115-4BA1-AB66-86C730D8DA33}" type="slidenum">
              <a:rPr lang="en-US" smtClean="0"/>
              <a:t>1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ED74795-8BF5-46FC-8E49-7ED3F0E97B88}"/>
              </a:ext>
            </a:extLst>
          </p:cNvPr>
          <p:cNvSpPr/>
          <p:nvPr/>
        </p:nvSpPr>
        <p:spPr>
          <a:xfrm>
            <a:off x="3824455" y="3155950"/>
            <a:ext cx="2379495" cy="6330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FC87C1-45E4-47DC-BB89-50A6F4AB23B0}"/>
              </a:ext>
            </a:extLst>
          </p:cNvPr>
          <p:cNvSpPr txBox="1"/>
          <p:nvPr/>
        </p:nvSpPr>
        <p:spPr>
          <a:xfrm>
            <a:off x="3773240" y="3007759"/>
            <a:ext cx="2486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-150" dirty="0">
                <a:solidFill>
                  <a:schemeClr val="bg1"/>
                </a:solidFill>
                <a:latin typeface="AR DESTINE" panose="02000000000000000000" pitchFamily="2" charset="0"/>
              </a:rPr>
              <a:t>ARAWAK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CAF6B86-4CE5-409C-8ED3-52F01E36B27C}"/>
              </a:ext>
            </a:extLst>
          </p:cNvPr>
          <p:cNvSpPr/>
          <p:nvPr/>
        </p:nvSpPr>
        <p:spPr>
          <a:xfrm rot="16200000">
            <a:off x="806091" y="1615899"/>
            <a:ext cx="2002536" cy="3614713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1915530-529A-4457-97C2-D37AFB41AD78}"/>
              </a:ext>
            </a:extLst>
          </p:cNvPr>
          <p:cNvSpPr/>
          <p:nvPr/>
        </p:nvSpPr>
        <p:spPr>
          <a:xfrm rot="16200000">
            <a:off x="8286471" y="518996"/>
            <a:ext cx="2002536" cy="5808518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AE42C7B-2008-4B19-8161-A98BE2215041}"/>
              </a:ext>
            </a:extLst>
          </p:cNvPr>
          <p:cNvSpPr/>
          <p:nvPr/>
        </p:nvSpPr>
        <p:spPr>
          <a:xfrm>
            <a:off x="3809344" y="3007757"/>
            <a:ext cx="2379495" cy="740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05E1F67-1BE4-4C16-9333-15A5040AA39F}"/>
              </a:ext>
            </a:extLst>
          </p:cNvPr>
          <p:cNvSpPr/>
          <p:nvPr/>
        </p:nvSpPr>
        <p:spPr>
          <a:xfrm>
            <a:off x="3809344" y="3006626"/>
            <a:ext cx="2379495" cy="140871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612D39D-EBB4-4534-AA80-A65F7FE3BE1F}"/>
              </a:ext>
            </a:extLst>
          </p:cNvPr>
          <p:cNvSpPr/>
          <p:nvPr/>
        </p:nvSpPr>
        <p:spPr>
          <a:xfrm>
            <a:off x="6342966" y="3143079"/>
            <a:ext cx="2026334" cy="514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F6BB3AF-A6D4-4279-A869-B301D2C42A39}"/>
              </a:ext>
            </a:extLst>
          </p:cNvPr>
          <p:cNvSpPr/>
          <p:nvPr/>
        </p:nvSpPr>
        <p:spPr>
          <a:xfrm>
            <a:off x="6342966" y="3147499"/>
            <a:ext cx="2026334" cy="507584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FF7E23-765F-4903-9D81-0D268D7FA255}"/>
              </a:ext>
            </a:extLst>
          </p:cNvPr>
          <p:cNvSpPr txBox="1"/>
          <p:nvPr/>
        </p:nvSpPr>
        <p:spPr>
          <a:xfrm>
            <a:off x="6383473" y="3007758"/>
            <a:ext cx="2061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spc="-150" dirty="0">
                <a:solidFill>
                  <a:schemeClr val="bg1"/>
                </a:solidFill>
                <a:latin typeface="AR DESTINE" panose="02000000000000000000" pitchFamily="2" charset="0"/>
              </a:rPr>
              <a:t>DESIGN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776A14C-F703-4AEC-81A8-E60DF5A7B872}"/>
              </a:ext>
            </a:extLst>
          </p:cNvPr>
          <p:cNvSpPr/>
          <p:nvPr/>
        </p:nvSpPr>
        <p:spPr>
          <a:xfrm>
            <a:off x="6327855" y="0"/>
            <a:ext cx="2117517" cy="3247675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67FA206-1221-4F45-B60E-3B2CDA23AD92}"/>
              </a:ext>
            </a:extLst>
          </p:cNvPr>
          <p:cNvSpPr/>
          <p:nvPr/>
        </p:nvSpPr>
        <p:spPr>
          <a:xfrm>
            <a:off x="6259409" y="3613591"/>
            <a:ext cx="2185963" cy="1750563"/>
          </a:xfrm>
          <a:prstGeom prst="rect">
            <a:avLst/>
          </a:prstGeom>
          <a:solidFill>
            <a:srgbClr val="2A1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2D25FD-8F32-4C22-9AEE-77700A08C0AD}"/>
              </a:ext>
            </a:extLst>
          </p:cNvPr>
          <p:cNvSpPr txBox="1"/>
          <p:nvPr/>
        </p:nvSpPr>
        <p:spPr>
          <a:xfrm>
            <a:off x="3827647" y="3952651"/>
            <a:ext cx="4475098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  <a:latin typeface="AR DESTINE" panose="02000000000000000000" pitchFamily="2" charset="0"/>
              </a:rPr>
              <a:t>MULTIMEDIA</a:t>
            </a:r>
            <a:endParaRPr lang="en-US" sz="3600" dirty="0">
              <a:solidFill>
                <a:srgbClr val="FFFFFF"/>
              </a:solidFill>
              <a:latin typeface="AR DESTINE" panose="02000000000000000000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41EBDD0-20F6-4495-B68B-D1292A96CE34}"/>
              </a:ext>
            </a:extLst>
          </p:cNvPr>
          <p:cNvSpPr/>
          <p:nvPr/>
        </p:nvSpPr>
        <p:spPr>
          <a:xfrm>
            <a:off x="3824455" y="3847209"/>
            <a:ext cx="4544845" cy="849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CC03070-3EEE-40EC-A789-DE133D946D67}"/>
              </a:ext>
            </a:extLst>
          </p:cNvPr>
          <p:cNvGrpSpPr/>
          <p:nvPr/>
        </p:nvGrpSpPr>
        <p:grpSpPr>
          <a:xfrm>
            <a:off x="11264031" y="6355533"/>
            <a:ext cx="731520" cy="365760"/>
            <a:chOff x="11087995" y="6404433"/>
            <a:chExt cx="731520" cy="365760"/>
          </a:xfrm>
        </p:grpSpPr>
        <p:pic>
          <p:nvPicPr>
            <p:cNvPr id="10" name="Picture 9" descr="A close up of a sign&#10;&#10;Description generated with very high confidence">
              <a:hlinkClick r:id="rId3" action="ppaction://hlinksldjump" tooltip="SLIDE2-ICONS"/>
              <a:extLst>
                <a:ext uri="{FF2B5EF4-FFF2-40B4-BE49-F238E27FC236}">
                  <a16:creationId xmlns:a16="http://schemas.microsoft.com/office/drawing/2014/main" id="{2DD71E93-B01A-42F2-AFF7-DEB7AE944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11453755" y="6404433"/>
              <a:ext cx="365760" cy="365760"/>
            </a:xfrm>
            <a:prstGeom prst="rect">
              <a:avLst/>
            </a:prstGeom>
          </p:spPr>
        </p:pic>
        <p:pic>
          <p:nvPicPr>
            <p:cNvPr id="14" name="Picture 13" descr="A red and white sign&#10;&#10;Description generated with very high confidence">
              <a:hlinkClick r:id="rId5" action="ppaction://hlinksldjump" tooltip="SLIDE1-HOME"/>
              <a:extLst>
                <a:ext uri="{FF2B5EF4-FFF2-40B4-BE49-F238E27FC236}">
                  <a16:creationId xmlns:a16="http://schemas.microsoft.com/office/drawing/2014/main" id="{8519EBA1-EB9F-43A3-A67D-07C00672B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87995" y="6404433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903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curtains"/>
        <p:sndAc>
          <p:stSnd>
            <p:snd r:embed="rId2" name="drapes_being_drawn_open_or_close.wav"/>
          </p:stSnd>
        </p:sndAc>
      </p:transition>
    </mc:Choice>
    <mc:Fallback xmlns="">
      <p:transition spd="slow" advClick="0">
        <p:fade/>
        <p:sndAc>
          <p:stSnd>
            <p:snd r:embed="rId7" name="drapes_being_drawn_open_or_clo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/>
      <p:bldP spid="35" grpId="0" animBg="1"/>
      <p:bldP spid="39" grpId="0" animBg="1"/>
      <p:bldP spid="44" grpId="0" animBg="1"/>
      <p:bldP spid="45" grpId="0" animBg="1"/>
      <p:bldP spid="21" grpId="0"/>
      <p:bldP spid="43" grpId="0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light&#10;&#10;Description generated with high confidence">
            <a:extLst>
              <a:ext uri="{FF2B5EF4-FFF2-40B4-BE49-F238E27FC236}">
                <a16:creationId xmlns:a16="http://schemas.microsoft.com/office/drawing/2014/main" id="{850D22D7-E00C-4381-88BE-21AC3F494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937909" y="4139292"/>
            <a:ext cx="2190540" cy="1910511"/>
          </a:xfrm>
          <a:prstGeom prst="rect">
            <a:avLst/>
          </a:prstGeom>
          <a:effectLst>
            <a:outerShdw blurRad="50800" dist="50800" dir="5400000" sx="14000" sy="14000" algn="ctr" rotWithShape="0">
              <a:srgbClr val="FFFFFF">
                <a:alpha val="0"/>
              </a:srgb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BFC39DD-E080-421A-9CF2-2417C6A4C6EA}"/>
              </a:ext>
            </a:extLst>
          </p:cNvPr>
          <p:cNvSpPr txBox="1"/>
          <p:nvPr/>
        </p:nvSpPr>
        <p:spPr>
          <a:xfrm>
            <a:off x="3324329" y="8124720"/>
            <a:ext cx="62818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en.wikipedia.org/wiki/File:Music_01754.jp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sa/3.0/"/>
              </a:rPr>
              <a:t>CC BY-SA</a:t>
            </a:r>
            <a:endParaRPr lang="en-US" sz="9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51EB63-1C04-46BF-BD8C-C7AC456D47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10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B74C92-9D31-49CF-8C10-D78C2DA94093}"/>
              </a:ext>
            </a:extLst>
          </p:cNvPr>
          <p:cNvGrpSpPr/>
          <p:nvPr/>
        </p:nvGrpSpPr>
        <p:grpSpPr>
          <a:xfrm>
            <a:off x="-3580852" y="2718707"/>
            <a:ext cx="3163824" cy="1420585"/>
            <a:chOff x="0" y="2871425"/>
            <a:chExt cx="3565072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6960BF0-701D-4701-9973-0F8E0CF43BA1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B164121-B0FE-4075-9C7F-8A5566220528}"/>
                </a:ext>
              </a:extLst>
            </p:cNvPr>
            <p:cNvSpPr txBox="1"/>
            <p:nvPr/>
          </p:nvSpPr>
          <p:spPr>
            <a:xfrm>
              <a:off x="185057" y="3347769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AUDIO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46B7895-FB6B-40D4-BBFB-A33533F95E0E}"/>
              </a:ext>
            </a:extLst>
          </p:cNvPr>
          <p:cNvSpPr/>
          <p:nvPr/>
        </p:nvSpPr>
        <p:spPr>
          <a:xfrm>
            <a:off x="2957084" y="1810634"/>
            <a:ext cx="62778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Audio is one of the five elements and one of the most important elements in multimedia.  It can provide a better understanding of what being said to hearing impair users. Also, help the audience to focus on the most important point of the information being disclosed.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65E635-03ED-4252-8225-6D18A704DDC9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21" name="Picture 20" descr="A close up of a sign&#10;&#10;Description generated with very high confidence">
              <a:hlinkClick r:id="rId6" action="ppaction://hlinksldjump" tooltip="SLIDE11-AUDIO"/>
              <a:extLst>
                <a:ext uri="{FF2B5EF4-FFF2-40B4-BE49-F238E27FC236}">
                  <a16:creationId xmlns:a16="http://schemas.microsoft.com/office/drawing/2014/main" id="{C7B3CB1F-8608-4B2F-8627-D84D38F99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22" name="Picture 21" descr="A red and white sign&#10;&#10;Description generated with very high confidence">
              <a:hlinkClick r:id="rId8" action="ppaction://hlinksldjump" tooltip="SLIDE1-HOME"/>
              <a:extLst>
                <a:ext uri="{FF2B5EF4-FFF2-40B4-BE49-F238E27FC236}">
                  <a16:creationId xmlns:a16="http://schemas.microsoft.com/office/drawing/2014/main" id="{D2D9BAE0-E57A-4276-AD1D-BA00AC285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generated with very high confidence">
              <a:hlinkClick r:id="rId10" action="ppaction://hlinksldjump" tooltip="SLIDE9-IMAGES"/>
              <a:extLst>
                <a:ext uri="{FF2B5EF4-FFF2-40B4-BE49-F238E27FC236}">
                  <a16:creationId xmlns:a16="http://schemas.microsoft.com/office/drawing/2014/main" id="{CD8393E9-31CB-478A-91BE-1A09B9222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406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-0.25 0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399FFF7-DABB-44C0-85C5-68709887B8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E4B35F-22ED-4213-876E-F873E1E8FAB7}"/>
              </a:ext>
            </a:extLst>
          </p:cNvPr>
          <p:cNvGrpSpPr/>
          <p:nvPr/>
        </p:nvGrpSpPr>
        <p:grpSpPr>
          <a:xfrm>
            <a:off x="-3590487" y="2705100"/>
            <a:ext cx="3163824" cy="1420585"/>
            <a:chOff x="0" y="2871425"/>
            <a:chExt cx="3565072" cy="1420585"/>
          </a:xfrm>
        </p:grpSpPr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FE0F597D-0FE0-413D-8BE9-FC31F7AB6498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7F9A12-372E-4DD6-8C69-4B055D837A37}"/>
                </a:ext>
              </a:extLst>
            </p:cNvPr>
            <p:cNvSpPr txBox="1"/>
            <p:nvPr/>
          </p:nvSpPr>
          <p:spPr>
            <a:xfrm>
              <a:off x="185057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AUDIO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pic>
        <p:nvPicPr>
          <p:cNvPr id="4" name="Mirage">
            <a:hlinkClick r:id="" action="ppaction://media"/>
            <a:extLst>
              <a:ext uri="{FF2B5EF4-FFF2-40B4-BE49-F238E27FC236}">
                <a16:creationId xmlns:a16="http://schemas.microsoft.com/office/drawing/2014/main" id="{747F3458-7E92-4A6E-B8D0-CB7C1234ECE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8715.775"/>
                  <p14:fade in="250" out="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30893" y="2363893"/>
            <a:ext cx="2130215" cy="213021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A88F44E-CF7B-4AB6-AA2C-76D3322C6423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3" name="Picture 12" descr="A close up of a sign&#10;&#10;Description generated with very high confidence">
              <a:hlinkClick r:id="rId5" action="ppaction://hlinksldjump" tooltip="SLIDE11-ANIMATIONS"/>
              <a:extLst>
                <a:ext uri="{FF2B5EF4-FFF2-40B4-BE49-F238E27FC236}">
                  <a16:creationId xmlns:a16="http://schemas.microsoft.com/office/drawing/2014/main" id="{A25C50C7-EC1C-446A-B4FA-CB6A9791D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7" action="ppaction://hlinksldjump" tooltip="SLIDE1-HOME"/>
              <a:extLst>
                <a:ext uri="{FF2B5EF4-FFF2-40B4-BE49-F238E27FC236}">
                  <a16:creationId xmlns:a16="http://schemas.microsoft.com/office/drawing/2014/main" id="{FFD9AAC5-1CD1-434F-B3A7-F32876DAA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9" action="ppaction://hlinksldjump" tooltip="SLIDE10-AUDIO"/>
              <a:extLst>
                <a:ext uri="{FF2B5EF4-FFF2-40B4-BE49-F238E27FC236}">
                  <a16:creationId xmlns:a16="http://schemas.microsoft.com/office/drawing/2014/main" id="{94C4B6B2-84CE-460D-9F10-E9512F1B0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920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13" dur="60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33333E-6 L -0.25 3.33333E-6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A905BE5-5065-4EF3-B236-8FCBEFF94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3C052C-F51E-40F7-A3FD-93C5BFC42270}"/>
              </a:ext>
            </a:extLst>
          </p:cNvPr>
          <p:cNvGrpSpPr/>
          <p:nvPr/>
        </p:nvGrpSpPr>
        <p:grpSpPr>
          <a:xfrm>
            <a:off x="-3439224" y="2718707"/>
            <a:ext cx="3148099" cy="1420585"/>
            <a:chOff x="123359" y="2871425"/>
            <a:chExt cx="3609938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9CC7F039-55F3-4990-A140-8FCA456D03F3}"/>
                </a:ext>
              </a:extLst>
            </p:cNvPr>
            <p:cNvSpPr/>
            <p:nvPr/>
          </p:nvSpPr>
          <p:spPr>
            <a:xfrm>
              <a:off x="123359" y="2871425"/>
              <a:ext cx="3565073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544BC89-8F38-40AD-81FB-A6F10C18453E}"/>
                </a:ext>
              </a:extLst>
            </p:cNvPr>
            <p:cNvSpPr txBox="1"/>
            <p:nvPr/>
          </p:nvSpPr>
          <p:spPr>
            <a:xfrm>
              <a:off x="538338" y="3355774"/>
              <a:ext cx="3194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ANIMATIONS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64C78E9-810B-4709-BDC6-427A10856465}"/>
              </a:ext>
            </a:extLst>
          </p:cNvPr>
          <p:cNvSpPr/>
          <p:nvPr/>
        </p:nvSpPr>
        <p:spPr>
          <a:xfrm>
            <a:off x="2934378" y="2197893"/>
            <a:ext cx="66191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animation is a collection of images, drawing and still pictures being manipulated manually or with a computer program to give the impression of moving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E9AEF5A-E23B-4F36-A148-EB8CA24ED8E3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2" action="ppaction://hlinksldjump" tooltip="SLIDE13-ANIMATIONS"/>
              <a:extLst>
                <a:ext uri="{FF2B5EF4-FFF2-40B4-BE49-F238E27FC236}">
                  <a16:creationId xmlns:a16="http://schemas.microsoft.com/office/drawing/2014/main" id="{2BABE156-619E-426F-BDFC-C3E80A7236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4" action="ppaction://hlinksldjump" tooltip="SLIDE1-HOME"/>
              <a:extLst>
                <a:ext uri="{FF2B5EF4-FFF2-40B4-BE49-F238E27FC236}">
                  <a16:creationId xmlns:a16="http://schemas.microsoft.com/office/drawing/2014/main" id="{32BD864B-2A58-4327-A95E-0CC0AF54E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6" action="ppaction://hlinksldjump" tooltip="SLIDE11-AUDIO"/>
              <a:extLst>
                <a:ext uri="{FF2B5EF4-FFF2-40B4-BE49-F238E27FC236}">
                  <a16:creationId xmlns:a16="http://schemas.microsoft.com/office/drawing/2014/main" id="{009C46E7-9639-4705-BBC9-6E6E65511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pic>
        <p:nvPicPr>
          <p:cNvPr id="5" name="Picture 4" descr="A picture containing linedrawing&#10;&#10;Description generated with high confidence">
            <a:extLst>
              <a:ext uri="{FF2B5EF4-FFF2-40B4-BE49-F238E27FC236}">
                <a16:creationId xmlns:a16="http://schemas.microsoft.com/office/drawing/2014/main" id="{4AFF5AEA-82ED-4788-9BCD-28AA7D06BC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664443" y="4304322"/>
            <a:ext cx="1568552" cy="1460906"/>
          </a:xfrm>
          <a:prstGeom prst="rect">
            <a:avLst/>
          </a:prstGeom>
        </p:spPr>
      </p:pic>
      <p:pic>
        <p:nvPicPr>
          <p:cNvPr id="4" name="Picture 3" descr="A baseball player swinging a bat at a ball&#10;&#10;Description generated with high confidence">
            <a:extLst>
              <a:ext uri="{FF2B5EF4-FFF2-40B4-BE49-F238E27FC236}">
                <a16:creationId xmlns:a16="http://schemas.microsoft.com/office/drawing/2014/main" id="{2E4BDA83-DF57-4092-A37B-1F517CF80B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146" y="4255561"/>
            <a:ext cx="5539348" cy="193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L -0.25 0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8DFB2C8-4542-498D-9948-5481E66132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50236D-A55E-425D-94F1-7F3F009F6258}"/>
              </a:ext>
            </a:extLst>
          </p:cNvPr>
          <p:cNvGrpSpPr/>
          <p:nvPr/>
        </p:nvGrpSpPr>
        <p:grpSpPr>
          <a:xfrm>
            <a:off x="-3402780" y="2705098"/>
            <a:ext cx="3108962" cy="1420585"/>
            <a:chOff x="235500" y="2871423"/>
            <a:chExt cx="3565073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3035AE6-EC08-461F-BDD7-F4D8797C20CA}"/>
                </a:ext>
              </a:extLst>
            </p:cNvPr>
            <p:cNvSpPr/>
            <p:nvPr/>
          </p:nvSpPr>
          <p:spPr>
            <a:xfrm>
              <a:off x="235500" y="2871423"/>
              <a:ext cx="3565073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8AC88B-339D-4EE4-8874-93C648318E86}"/>
                </a:ext>
              </a:extLst>
            </p:cNvPr>
            <p:cNvSpPr txBox="1"/>
            <p:nvPr/>
          </p:nvSpPr>
          <p:spPr>
            <a:xfrm>
              <a:off x="605614" y="3350882"/>
              <a:ext cx="3194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ANIMATIONS</a:t>
              </a:r>
            </a:p>
          </p:txBody>
        </p:sp>
      </p:grpSp>
      <p:pic>
        <p:nvPicPr>
          <p:cNvPr id="5" name="Picture 4" descr="A picture containing wall, indoor&#10;&#10;Description generated with high confidence">
            <a:extLst>
              <a:ext uri="{FF2B5EF4-FFF2-40B4-BE49-F238E27FC236}">
                <a16:creationId xmlns:a16="http://schemas.microsoft.com/office/drawing/2014/main" id="{24754984-8D74-4B06-888B-F7F040368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295" y="1488606"/>
            <a:ext cx="2286000" cy="2286000"/>
          </a:xfrm>
          <a:prstGeom prst="rect">
            <a:avLst/>
          </a:prstGeom>
        </p:spPr>
      </p:pic>
      <p:pic>
        <p:nvPicPr>
          <p:cNvPr id="22" name="Picture 21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DE73E45B-76D7-43BD-ABDB-D334FA9CED49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740" y="1404609"/>
            <a:ext cx="2286000" cy="2286000"/>
          </a:xfrm>
          <a:prstGeom prst="rect">
            <a:avLst/>
          </a:prstGeom>
        </p:spPr>
      </p:pic>
      <p:pic>
        <p:nvPicPr>
          <p:cNvPr id="24" name="Picture 23" descr="A picture containing transport, aircraft&#10;&#10;Description generated with very high confidence">
            <a:extLst>
              <a:ext uri="{FF2B5EF4-FFF2-40B4-BE49-F238E27FC236}">
                <a16:creationId xmlns:a16="http://schemas.microsoft.com/office/drawing/2014/main" id="{DA2D14F4-4CB2-4DBD-9B58-D0C640A15429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526" y="3950494"/>
            <a:ext cx="2286000" cy="2286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510333E-E6E5-4302-AD38-E1BAFFC728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778" y="3841334"/>
            <a:ext cx="2286000" cy="228600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8BD5BF5-D482-4DCD-8971-B0DD2096DA87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28" name="Picture 27" descr="A close up of a sign&#10;&#10;Description generated with very high confidence">
              <a:hlinkClick r:id="rId6" action="ppaction://hlinksldjump" tooltip="SLIDE14-VIDEO"/>
              <a:extLst>
                <a:ext uri="{FF2B5EF4-FFF2-40B4-BE49-F238E27FC236}">
                  <a16:creationId xmlns:a16="http://schemas.microsoft.com/office/drawing/2014/main" id="{31DF1E61-5379-45DC-907B-A10656B38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29" name="Picture 28" descr="A red and white sign&#10;&#10;Description generated with very high confidence">
              <a:hlinkClick r:id="rId8" action="ppaction://hlinksldjump" tooltip="SLIDE1-HOME"/>
              <a:extLst>
                <a:ext uri="{FF2B5EF4-FFF2-40B4-BE49-F238E27FC236}">
                  <a16:creationId xmlns:a16="http://schemas.microsoft.com/office/drawing/2014/main" id="{74F76A69-E769-45F5-8553-DD807CB51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30" name="Picture 29" descr="A close up of a sign&#10;&#10;Description generated with very high confidence">
              <a:hlinkClick r:id="rId10" action="ppaction://hlinksldjump" tooltip="SLIDE12-ANIMATIONS"/>
              <a:extLst>
                <a:ext uri="{FF2B5EF4-FFF2-40B4-BE49-F238E27FC236}">
                  <a16:creationId xmlns:a16="http://schemas.microsoft.com/office/drawing/2014/main" id="{868B8D9C-B44B-4449-985E-CEBCC60FB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38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25 3.33333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6989D8D-2863-4CDD-85F3-528CF968FF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D7CBCC-E76C-4A8F-8ED1-208EB3D9E94E}"/>
              </a:ext>
            </a:extLst>
          </p:cNvPr>
          <p:cNvGrpSpPr/>
          <p:nvPr/>
        </p:nvGrpSpPr>
        <p:grpSpPr>
          <a:xfrm>
            <a:off x="-3591905" y="2718707"/>
            <a:ext cx="3163824" cy="1420585"/>
            <a:chOff x="0" y="2871425"/>
            <a:chExt cx="3565072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F4C0934B-7514-42A2-92C9-57305AAF15B2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128E86-BCE9-4AEE-92E4-A022A4BEE3B2}"/>
                </a:ext>
              </a:extLst>
            </p:cNvPr>
            <p:cNvSpPr txBox="1"/>
            <p:nvPr/>
          </p:nvSpPr>
          <p:spPr>
            <a:xfrm>
              <a:off x="185057" y="3320106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VIDEO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617BC58-01B9-4523-9207-FC2203C6FCC7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4" action="ppaction://hlinksldjump" tooltip="SLIDE15-VIDEO"/>
              <a:extLst>
                <a:ext uri="{FF2B5EF4-FFF2-40B4-BE49-F238E27FC236}">
                  <a16:creationId xmlns:a16="http://schemas.microsoft.com/office/drawing/2014/main" id="{95812D7F-764E-4806-8F98-E2F00D2906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6" action="ppaction://hlinksldjump" tooltip="SLIDE1-HOME"/>
              <a:extLst>
                <a:ext uri="{FF2B5EF4-FFF2-40B4-BE49-F238E27FC236}">
                  <a16:creationId xmlns:a16="http://schemas.microsoft.com/office/drawing/2014/main" id="{90F9B83C-B974-4378-9CF0-A1A37744C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8" action="ppaction://hlinksldjump" tooltip="SLIDE13-ANIMATIONS"/>
              <a:extLst>
                <a:ext uri="{FF2B5EF4-FFF2-40B4-BE49-F238E27FC236}">
                  <a16:creationId xmlns:a16="http://schemas.microsoft.com/office/drawing/2014/main" id="{B9F30313-3254-4C4B-BF62-54AB1F706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563C1C97-53EE-442C-AACA-59D51EBA3C96}"/>
              </a:ext>
            </a:extLst>
          </p:cNvPr>
          <p:cNvSpPr/>
          <p:nvPr/>
        </p:nvSpPr>
        <p:spPr>
          <a:xfrm>
            <a:off x="3032760" y="2228670"/>
            <a:ext cx="6125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Video are multiple images combines together in sequences to form a moving picture. Video is one of the most important media of communication in multimedia. </a:t>
            </a:r>
            <a:endParaRPr lang="en-US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2" name="Film Strip - 5129">
            <a:hlinkClick r:id="" action="ppaction://media"/>
            <a:extLst>
              <a:ext uri="{FF2B5EF4-FFF2-40B4-BE49-F238E27FC236}">
                <a16:creationId xmlns:a16="http://schemas.microsoft.com/office/drawing/2014/main" id="{B658D2E4-E131-44BA-90E3-F8BBD4C994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62659" y="3937251"/>
            <a:ext cx="3466682" cy="195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0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3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25 0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>
                <p:cTn id="27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6989D8D-2863-4CDD-85F3-528CF968FF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15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D7CBCC-E76C-4A8F-8ED1-208EB3D9E94E}"/>
              </a:ext>
            </a:extLst>
          </p:cNvPr>
          <p:cNvGrpSpPr/>
          <p:nvPr/>
        </p:nvGrpSpPr>
        <p:grpSpPr>
          <a:xfrm>
            <a:off x="-3656447" y="2718707"/>
            <a:ext cx="3163824" cy="1420585"/>
            <a:chOff x="0" y="2871425"/>
            <a:chExt cx="3565072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F4C0934B-7514-42A2-92C9-57305AAF15B2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128E86-BCE9-4AEE-92E4-A022A4BEE3B2}"/>
                </a:ext>
              </a:extLst>
            </p:cNvPr>
            <p:cNvSpPr txBox="1"/>
            <p:nvPr/>
          </p:nvSpPr>
          <p:spPr>
            <a:xfrm>
              <a:off x="185057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VIDEO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8E38095-1CAB-4EB0-9C07-EB73E7C8863D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8" name="Picture 17" descr="A close up of a sign&#10;&#10;Description generated with very high confidence">
              <a:hlinkClick r:id="rId4" action="ppaction://hlinksldjump" tooltip="SLIDE16-VIDEO"/>
              <a:extLst>
                <a:ext uri="{FF2B5EF4-FFF2-40B4-BE49-F238E27FC236}">
                  <a16:creationId xmlns:a16="http://schemas.microsoft.com/office/drawing/2014/main" id="{93AF4626-D50E-41E3-A8CD-E64DFDC84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red and white sign&#10;&#10;Description generated with very high confidence">
              <a:hlinkClick r:id="rId6" action="ppaction://hlinksldjump" tooltip="SLIDE1-HOME"/>
              <a:extLst>
                <a:ext uri="{FF2B5EF4-FFF2-40B4-BE49-F238E27FC236}">
                  <a16:creationId xmlns:a16="http://schemas.microsoft.com/office/drawing/2014/main" id="{81EAFF9D-CF32-47BF-B0EB-C4B44A400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20" name="Picture 19" descr="A close up of a sign&#10;&#10;Description generated with very high confidence">
              <a:hlinkClick r:id="rId8" action="ppaction://hlinksldjump" tooltip="SLIDE14-VIDEO"/>
              <a:extLst>
                <a:ext uri="{FF2B5EF4-FFF2-40B4-BE49-F238E27FC236}">
                  <a16:creationId xmlns:a16="http://schemas.microsoft.com/office/drawing/2014/main" id="{832AAEB4-DE49-494A-8CC1-C4178D43D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pic>
        <p:nvPicPr>
          <p:cNvPr id="11" name="Beach - 3998">
            <a:hlinkClick r:id="" action="ppaction://media"/>
            <a:extLst>
              <a:ext uri="{FF2B5EF4-FFF2-40B4-BE49-F238E27FC236}">
                <a16:creationId xmlns:a16="http://schemas.microsoft.com/office/drawing/2014/main" id="{CB648F38-F6D8-4362-AFBD-B787CACA32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60915" y="1896345"/>
            <a:ext cx="6270170" cy="352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974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0 L -0.25 0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29B664D-AAA4-420A-89F5-9871E0AFF4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16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92B3410-ADE8-4EB3-A21B-101A4625D9B3}"/>
              </a:ext>
            </a:extLst>
          </p:cNvPr>
          <p:cNvGrpSpPr/>
          <p:nvPr/>
        </p:nvGrpSpPr>
        <p:grpSpPr>
          <a:xfrm>
            <a:off x="-3435352" y="2718707"/>
            <a:ext cx="3195192" cy="1420585"/>
            <a:chOff x="0" y="2871425"/>
            <a:chExt cx="3600419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D8E4F47F-A262-40BF-AD6D-AE50BC211A13}"/>
                </a:ext>
              </a:extLst>
            </p:cNvPr>
            <p:cNvSpPr/>
            <p:nvPr/>
          </p:nvSpPr>
          <p:spPr>
            <a:xfrm>
              <a:off x="0" y="2871425"/>
              <a:ext cx="3565074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06A98E-FB08-4BB6-9757-DC0F47F1D21E}"/>
                </a:ext>
              </a:extLst>
            </p:cNvPr>
            <p:cNvSpPr txBox="1"/>
            <p:nvPr/>
          </p:nvSpPr>
          <p:spPr>
            <a:xfrm>
              <a:off x="405461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HARDWARE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61DAA4-A1FE-4098-8BB0-7CD515B1A15B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2" action="ppaction://hlinksldjump" tooltip="SLIDE17-SOFTWARE"/>
              <a:extLst>
                <a:ext uri="{FF2B5EF4-FFF2-40B4-BE49-F238E27FC236}">
                  <a16:creationId xmlns:a16="http://schemas.microsoft.com/office/drawing/2014/main" id="{AD4704DC-E676-4DC1-A096-904FC46F9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4" action="ppaction://hlinksldjump" tooltip="SLIDE1-HOME"/>
              <a:extLst>
                <a:ext uri="{FF2B5EF4-FFF2-40B4-BE49-F238E27FC236}">
                  <a16:creationId xmlns:a16="http://schemas.microsoft.com/office/drawing/2014/main" id="{783FD8C0-D558-48D0-8F20-C5707D7D3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6" action="ppaction://hlinksldjump" tooltip="SLIDE15-VIDEO"/>
              <a:extLst>
                <a:ext uri="{FF2B5EF4-FFF2-40B4-BE49-F238E27FC236}">
                  <a16:creationId xmlns:a16="http://schemas.microsoft.com/office/drawing/2014/main" id="{24E3A9B2-C64E-4DB0-9921-6D835FB4E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pic>
        <p:nvPicPr>
          <p:cNvPr id="4" name="Picture 3" descr="A desk with a monitor keyboard and mouse&#10;&#10;Description generated with very high confidence">
            <a:extLst>
              <a:ext uri="{FF2B5EF4-FFF2-40B4-BE49-F238E27FC236}">
                <a16:creationId xmlns:a16="http://schemas.microsoft.com/office/drawing/2014/main" id="{82B0103E-7197-431A-8832-7B29B3C9B2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457" y="4954875"/>
            <a:ext cx="1162110" cy="873035"/>
          </a:xfrm>
          <a:prstGeom prst="rect">
            <a:avLst/>
          </a:prstGeom>
        </p:spPr>
      </p:pic>
      <p:pic>
        <p:nvPicPr>
          <p:cNvPr id="34" name="Picture 33" descr="A close up of a speaker&#10;&#10;Description generated with very high confidence">
            <a:extLst>
              <a:ext uri="{FF2B5EF4-FFF2-40B4-BE49-F238E27FC236}">
                <a16:creationId xmlns:a16="http://schemas.microsoft.com/office/drawing/2014/main" id="{0AE34B22-767D-49B3-B7ED-BF48998C7D0F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761" y="4954875"/>
            <a:ext cx="1161288" cy="877824"/>
          </a:xfrm>
          <a:prstGeom prst="rect">
            <a:avLst/>
          </a:prstGeom>
        </p:spPr>
      </p:pic>
      <p:pic>
        <p:nvPicPr>
          <p:cNvPr id="36" name="Picture 35" descr="A close up of a computer&#10;&#10;Description generated with high confidence">
            <a:extLst>
              <a:ext uri="{FF2B5EF4-FFF2-40B4-BE49-F238E27FC236}">
                <a16:creationId xmlns:a16="http://schemas.microsoft.com/office/drawing/2014/main" id="{C5C34236-25FC-42DB-AA04-105D501830BA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446346" y="4975798"/>
            <a:ext cx="1161288" cy="926400"/>
          </a:xfrm>
          <a:prstGeom prst="rect">
            <a:avLst/>
          </a:prstGeom>
        </p:spPr>
      </p:pic>
      <p:pic>
        <p:nvPicPr>
          <p:cNvPr id="42" name="Picture 41" descr="A projector screen&#10;&#10;Description generated with high confidence">
            <a:extLst>
              <a:ext uri="{FF2B5EF4-FFF2-40B4-BE49-F238E27FC236}">
                <a16:creationId xmlns:a16="http://schemas.microsoft.com/office/drawing/2014/main" id="{DA712DF0-38CE-4875-9976-BF43C71EDF4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4736020" y="4945323"/>
            <a:ext cx="1161288" cy="926401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FEF8566-78A7-4C6B-8171-F2A2C11C5671}"/>
              </a:ext>
            </a:extLst>
          </p:cNvPr>
          <p:cNvSpPr txBox="1"/>
          <p:nvPr/>
        </p:nvSpPr>
        <p:spPr>
          <a:xfrm>
            <a:off x="2933701" y="1461636"/>
            <a:ext cx="632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Hardware is defined as the physical box of the computers that contains the motherboard and other electronic parts. There are two-part internal and external hardware. Internal hardware is as followed Processor(CPU), Hard Drive, motherboard, sound card. External hardware such as monitor,  keyboard, and scanner etc.</a:t>
            </a:r>
          </a:p>
        </p:txBody>
      </p:sp>
    </p:spTree>
    <p:extLst>
      <p:ext uri="{BB962C8B-B14F-4D97-AF65-F5344CB8AC3E}">
        <p14:creationId xmlns:p14="http://schemas.microsoft.com/office/powerpoint/2010/main" val="234671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L -0.25 0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D43CD4-D2E8-487C-BCA0-AB6F7FD5EC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17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4FA1DDA-4D04-463C-9820-55E07AF206D9}"/>
              </a:ext>
            </a:extLst>
          </p:cNvPr>
          <p:cNvGrpSpPr/>
          <p:nvPr/>
        </p:nvGrpSpPr>
        <p:grpSpPr>
          <a:xfrm>
            <a:off x="-3593499" y="2718707"/>
            <a:ext cx="3244088" cy="1420585"/>
            <a:chOff x="0" y="2871425"/>
            <a:chExt cx="3655515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B5C2A1B6-451A-4067-BE02-489A560516EC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7D822A-ADE9-4561-BE50-D18F4B156FCD}"/>
                </a:ext>
              </a:extLst>
            </p:cNvPr>
            <p:cNvSpPr txBox="1"/>
            <p:nvPr/>
          </p:nvSpPr>
          <p:spPr>
            <a:xfrm>
              <a:off x="460557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SOFTWARE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22A1A901-51DA-44CB-8164-30BD5CD75DE7}"/>
              </a:ext>
            </a:extLst>
          </p:cNvPr>
          <p:cNvSpPr/>
          <p:nvPr/>
        </p:nvSpPr>
        <p:spPr>
          <a:xfrm>
            <a:off x="2977710" y="1969172"/>
            <a:ext cx="62396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Software is a set of information that allows the user to interact with the computer and its hardware. Software is divided into two categories application and system software. In multimedia software is a program that's able to perform a task such as playing or recording sound files and recording videos.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2A7E6F4-F7AD-44FA-8568-7DF9AB5E9339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2" action="ppaction://hlinksldjump" tooltip="SLIDE18-COPYRIGHT"/>
              <a:extLst>
                <a:ext uri="{FF2B5EF4-FFF2-40B4-BE49-F238E27FC236}">
                  <a16:creationId xmlns:a16="http://schemas.microsoft.com/office/drawing/2014/main" id="{FF622A0D-C049-43C9-9331-A5287E570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4" action="ppaction://hlinksldjump" tooltip="SLIDE1-HOME"/>
              <a:extLst>
                <a:ext uri="{FF2B5EF4-FFF2-40B4-BE49-F238E27FC236}">
                  <a16:creationId xmlns:a16="http://schemas.microsoft.com/office/drawing/2014/main" id="{12129C12-6BCE-4733-8ABD-CB507829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6" action="ppaction://hlinksldjump" tooltip="SLIDE16-HARDWARE"/>
              <a:extLst>
                <a:ext uri="{FF2B5EF4-FFF2-40B4-BE49-F238E27FC236}">
                  <a16:creationId xmlns:a16="http://schemas.microsoft.com/office/drawing/2014/main" id="{F9A5A013-9D97-4C4C-906E-BE1D3D282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pic>
        <p:nvPicPr>
          <p:cNvPr id="5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09C46A09-C8EA-4081-B181-8A52BCA7CF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071" y="4954340"/>
            <a:ext cx="1217163" cy="1217163"/>
          </a:xfrm>
          <a:prstGeom prst="rect">
            <a:avLst/>
          </a:prstGeom>
        </p:spPr>
      </p:pic>
      <p:pic>
        <p:nvPicPr>
          <p:cNvPr id="7" name="Picture 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DD97757C-B702-4185-A359-A7252652C703}"/>
              </a:ext>
            </a:extLst>
          </p:cNvPr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196" y="4954340"/>
            <a:ext cx="826792" cy="11718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CC8D606-321D-4C62-8012-8810E38AD4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950" y="4954340"/>
            <a:ext cx="1467831" cy="146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25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 L -0.25 0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C8D8DE-FE5E-4F44-AEF6-2BA86BE170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18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DEE467-4EE4-42C0-8CB8-2BAD72E9C415}"/>
              </a:ext>
            </a:extLst>
          </p:cNvPr>
          <p:cNvGrpSpPr/>
          <p:nvPr/>
        </p:nvGrpSpPr>
        <p:grpSpPr>
          <a:xfrm>
            <a:off x="-3599528" y="2718707"/>
            <a:ext cx="3219638" cy="1420585"/>
            <a:chOff x="0" y="2871425"/>
            <a:chExt cx="3627964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6281B3DA-3E93-4419-8485-A03843C14372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10D4F90-1DFB-4761-B257-134A83A2487C}"/>
                </a:ext>
              </a:extLst>
            </p:cNvPr>
            <p:cNvSpPr txBox="1"/>
            <p:nvPr/>
          </p:nvSpPr>
          <p:spPr>
            <a:xfrm>
              <a:off x="433006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COPYRIGHT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3F353B22-EF89-4D10-8402-3293769E4C46}"/>
              </a:ext>
            </a:extLst>
          </p:cNvPr>
          <p:cNvSpPr/>
          <p:nvPr/>
        </p:nvSpPr>
        <p:spPr>
          <a:xfrm>
            <a:off x="2973022" y="933301"/>
            <a:ext cx="6457167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b="1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</a:t>
            </a:r>
          </a:p>
          <a:p>
            <a:pPr algn="ctr"/>
            <a:endParaRPr lang="en-US" sz="800" b="1" u="sng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HTTP://WWW.INDIAEDUCATION.NET/ANIMATION/WHAT-IS-ANIMATION.HTML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HTTP://SMALLBUSINESS.CHRON.COM/5-COMPONENTS-MULTIMEDIA-28279.HTML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HTTP://WHATIS.TECHTARGET.COM/DEFINITION/TEXT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HTTP://WHATIS.TECHTARGET.COM/DEFINITION/IMAGE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HTTPS://WWW.SLIDESHARE.NET/DHRUV10_PATEL/MULTIMEDIA-TOOLS-SOUND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HTTPS://USERS.CS.CF.AC.UK/DAVE.MARSHALL/MULTIMEDIA/NODE34.HTML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HTTP://WWW.INDIAEDUCATION.NET/ANIMATION/WHAT-IS-ANIMATION.HTML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8"/>
              </a:rPr>
              <a:t>HTTP://WWW.BUSINESSDICTIONARY.COM/DEFINITION/VIDEO.HTML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9"/>
              </a:rPr>
              <a:t>HTTP://SEARCHNETWORKING.TECHTARGET.COM/DEFINITION/HARDWARE</a:t>
            </a:r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0"/>
              </a:rPr>
              <a:t>HTTP://SEARCHMICROSERVICES.TECHTARGET.COM/DEFINITION/SOFTWARE</a:t>
            </a:r>
            <a:endParaRPr lang="en-US" sz="800" u="sng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900" u="sng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fr-FR" sz="900" b="1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ICONS- IMAGES-VIDEO- ANIMATIONS</a:t>
            </a:r>
          </a:p>
          <a:p>
            <a:pPr algn="ctr"/>
            <a:endParaRPr lang="en-US" sz="800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fr-FR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1"/>
              </a:rPr>
              <a:t>HTTP://WWW.ICONARCHIVE.COM/SEARCH?Q=ANIMATION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2"/>
              </a:rPr>
              <a:t>HTTP://WWW.ICONARCHIVE.COM/SEARCH?Q=TEXT&amp;PAGE=6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3"/>
              </a:rPr>
              <a:t>HTTP://WWW.ICONARCHIVE.COM/SEARCH?Q=AUDIO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4"/>
              </a:rPr>
              <a:t>HTTP://WWW.ICONARCHIVE.COM/SEARCH?Q=PHOTO&amp;PAGE=5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5"/>
              </a:rPr>
              <a:t>HTTP://WWW.ICONARCHIVE.COM/SEARCH?Q=COPYRIGHT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6"/>
              </a:rPr>
              <a:t>HTTP://ICONS.ICONARCHIVE.COM/ICONS/TREETOG/JUNIOR/256/DOCUMENT-PHOTO-ICON.PNG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7"/>
              </a:rPr>
              <a:t>HTTPS://PIXABAY.COM/EN/ANXIETY-WORD-CLOUD-WORD-CHRONIC-1337383/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8"/>
              </a:rPr>
              <a:t>HTTPS://PIXABAY.COM/EN/FOUNTAIN-PEN-TEXT-LEAVE-WHITE-442066/</a:t>
            </a:r>
            <a:r>
              <a:rPr lang="en-US" sz="800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19"/>
              </a:rPr>
              <a:t>HTTPS://PIXABAY.COM/EN/NATURE-ANIMAL-WORLD-3106213/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0"/>
              </a:rPr>
              <a:t>HTTPS://UPLOAD.WIKIMEDIA.ORG/WIKIPEDIA/COMMONS/F/F2/ANTU_APPLICATION-VND.MS-POWERPOINT.SVG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1"/>
              </a:rPr>
              <a:t>HTTPS://EN.WIKIPEDIA.ORG/WIKI/FILE:SIMBA_DRAWING_BY_STEVE.JPG#/MEDIA/FILE:SIMBA_DRAWING_BY_STEVE.JPG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2"/>
              </a:rPr>
              <a:t>HTTPS://OPENCLIPART.ORG/DETAIL/221705/VIDEO-CAMERA-ICON-SILHOUETTE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3"/>
              </a:rPr>
              <a:t>HTTPS://WWW.PEXELS.COM/PHOTO/GRAYSCALE-PHOTO-OF-WOMAN-SMILING-33777/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4"/>
              </a:rPr>
              <a:t>HTTPS://COMMONS.WIKIMEDIA.ORG/WIKI/FILE:ADOBE_DIRECTOR_V11_ICON.PNG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5"/>
              </a:rPr>
              <a:t>HTTP://WWW.ICONARCHIVE.COM/SHOW/OXYGEN-ICONS-BY-OXYGEN-ICONS.ORG/ACTIONS-VIEW-LIST-ICONS-ICON.HTML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6"/>
              </a:rPr>
              <a:t>HTTPS://COMMONS.WIKIMEDIA.ORG/WIKI/FILE:GOLF_SWING_ANIMATION.GIF#/MEDIA/FILE:GOLF_SWING_ANIMATION.GIF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7"/>
              </a:rPr>
              <a:t>HTTPS://EN.WIKIPEDIA.ORG/WIKI/FILE:PASCALTRIANGLEANIMATED2.GIF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8"/>
              </a:rPr>
              <a:t>HTTPS://COMMONS.WIKIMEDIA.ORG/WIKI/FILE:ANIMATED_GREEK_SPHERE.GIF</a:t>
            </a:r>
            <a:endParaRPr lang="en-US" sz="800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9"/>
              </a:rPr>
              <a:t>HTTPS://PIXABAY.COM/EN/VIDEOS/BEACH-HOLIDAY-GREECE-JET-SKI-SEA-3998/</a:t>
            </a:r>
            <a:endParaRPr lang="en-US" sz="800" u="sng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u="sng" dirty="0"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0"/>
              </a:rPr>
              <a:t>HTTPS://COMMONS.WIKIMEDIA.ORG/WIKI/FILE:BASEBALL_PITCHING_MOTION_2004.JPG</a:t>
            </a:r>
            <a:endParaRPr lang="en-US" sz="800" u="sng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en-US" sz="800" u="sng" dirty="0"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900" b="1" u="sng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AUDIO</a:t>
            </a:r>
          </a:p>
          <a:p>
            <a:pPr algn="ctr"/>
            <a:endParaRPr lang="en-US" sz="800" b="1" u="sng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1"/>
              </a:rPr>
              <a:t>HTTPS://WWW.YOUTUBE.COM/AUDIOLIBRARY/MUSIC</a:t>
            </a:r>
            <a:endParaRPr lang="en-US" sz="800" b="1" dirty="0">
              <a:solidFill>
                <a:schemeClr val="bg1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800" b="1" dirty="0">
                <a:solidFill>
                  <a:srgbClr val="0563C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MIRAGE</a:t>
            </a:r>
          </a:p>
          <a:p>
            <a:pPr algn="ctr"/>
            <a:r>
              <a:rPr lang="en-US" sz="800" b="1" dirty="0">
                <a:solidFill>
                  <a:srgbClr val="0563C1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SUMMER LOVE</a:t>
            </a:r>
          </a:p>
          <a:p>
            <a:endParaRPr lang="en-US" sz="1600" u="sng" dirty="0">
              <a:solidFill>
                <a:schemeClr val="bg1"/>
              </a:solidFill>
              <a:latin typeface="Helvetica" panose="020B0604020202030204" pitchFamily="34" charset="0"/>
            </a:endParaRP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26FF9AF-0CA2-4C8E-8DC2-A3119A4BAB26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32" action="ppaction://hlinksldjump" tooltip="SLIDE19-CREDITS"/>
              <a:extLst>
                <a:ext uri="{FF2B5EF4-FFF2-40B4-BE49-F238E27FC236}">
                  <a16:creationId xmlns:a16="http://schemas.microsoft.com/office/drawing/2014/main" id="{755F0C57-DEBD-4227-BCD5-6B4200D39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34" action="ppaction://hlinksldjump" tooltip="SLIDE1-HOME"/>
              <a:extLst>
                <a:ext uri="{FF2B5EF4-FFF2-40B4-BE49-F238E27FC236}">
                  <a16:creationId xmlns:a16="http://schemas.microsoft.com/office/drawing/2014/main" id="{6834595F-F259-4B77-9E71-D010BF220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36" action="ppaction://hlinksldjump" tooltip="SLIDE 17- SOFTWARE"/>
              <a:extLst>
                <a:ext uri="{FF2B5EF4-FFF2-40B4-BE49-F238E27FC236}">
                  <a16:creationId xmlns:a16="http://schemas.microsoft.com/office/drawing/2014/main" id="{FFA6A360-FCF5-4D83-B133-A6D6577DF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420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L -0.25 0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FD490A-7115-4310-A803-B077D049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E86471-4115-4BA1-AB66-86C730D8DA33}" type="slidenum">
              <a:rPr lang="en-US" smtClean="0"/>
              <a:t>19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DAB540-092E-4491-BA52-ABB19D51AE3F}"/>
              </a:ext>
            </a:extLst>
          </p:cNvPr>
          <p:cNvGrpSpPr/>
          <p:nvPr/>
        </p:nvGrpSpPr>
        <p:grpSpPr>
          <a:xfrm>
            <a:off x="-3597168" y="2718707"/>
            <a:ext cx="3163824" cy="1420585"/>
            <a:chOff x="0" y="2871425"/>
            <a:chExt cx="3565072" cy="1420585"/>
          </a:xfrm>
        </p:grpSpPr>
        <p:sp>
          <p:nvSpPr>
            <p:cNvPr id="4" name="Rectangle 23">
              <a:extLst>
                <a:ext uri="{FF2B5EF4-FFF2-40B4-BE49-F238E27FC236}">
                  <a16:creationId xmlns:a16="http://schemas.microsoft.com/office/drawing/2014/main" id="{FD18E92A-5960-4D2E-B02B-899630D3A1F5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C1C1382-A798-495F-9238-E51C94C28FF1}"/>
                </a:ext>
              </a:extLst>
            </p:cNvPr>
            <p:cNvSpPr txBox="1"/>
            <p:nvPr/>
          </p:nvSpPr>
          <p:spPr>
            <a:xfrm>
              <a:off x="185057" y="3350884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CREDITS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186B604D-125B-49CD-81E5-C133E3EA178E}"/>
              </a:ext>
            </a:extLst>
          </p:cNvPr>
          <p:cNvSpPr/>
          <p:nvPr/>
        </p:nvSpPr>
        <p:spPr>
          <a:xfrm>
            <a:off x="2584654" y="418724"/>
            <a:ext cx="7022693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INTERACTIVE MULTIMEDIA PROJECT 1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Created 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by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GARRY OVIDE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Spring 2018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Music 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Mirage </a:t>
            </a:r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by Chris Haugen 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Summer Love by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</a:rPr>
              <a:t>The 126ers</a:t>
            </a:r>
          </a:p>
          <a:p>
            <a:pPr algn="ctr"/>
            <a:r>
              <a:rPr lang="en-US" u="sng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5"/>
              </a:rPr>
              <a:t>https://www.youtube.com/audiolibrary/music</a:t>
            </a:r>
            <a:endParaRPr lang="en-US" u="sng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u="sng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Sound Effects</a:t>
            </a: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6"/>
              </a:rPr>
              <a:t>http://www.freesfx.co.uk/sfx/curtain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7"/>
              </a:rPr>
              <a:t>https://www.computerhope.com/jargon/m/multimed.htm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8"/>
              </a:rPr>
              <a:t>https://www.computerhope.com/jargon/h/hardware.htm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9"/>
              </a:rPr>
              <a:t>https://www.computerhope.com/jargon/s/software.htm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10"/>
              </a:rPr>
              <a:t>https://www.computerhope.com/jargon/v/video.htm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11"/>
              </a:rPr>
              <a:t>https://www.computerhope.com/jargon/t/text.htm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12"/>
              </a:rPr>
              <a:t>https://www.computerhope.com/jargon/i/image.htm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bg2"/>
                </a:solidFill>
                <a:latin typeface="Helvetica" panose="020B0604020202030204" pitchFamily="34" charset="0"/>
                <a:ea typeface="Tahoma" panose="020B0604030504040204" pitchFamily="34" charset="0"/>
                <a:cs typeface="Arial" panose="020B0604020202020204" pitchFamily="34" charset="0"/>
                <a:hlinkClick r:id="rId13"/>
              </a:rPr>
              <a:t>https://www.computerhope.com/jargon/a/animatio.htm</a:t>
            </a:r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endParaRPr lang="en-US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chemeClr val="bg2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Helvetica" panose="020B060402020203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Summer_Love">
            <a:hlinkClick r:id="" action="ppaction://media"/>
            <a:extLst>
              <a:ext uri="{FF2B5EF4-FFF2-40B4-BE49-F238E27FC236}">
                <a16:creationId xmlns:a16="http://schemas.microsoft.com/office/drawing/2014/main" id="{D0646723-4212-4FEB-8F23-E770463D74E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1588.55"/>
                  <p14:fade out="225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74582" y="5806560"/>
            <a:ext cx="244475" cy="24447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8CE6DE4-758A-4E54-B802-FAC0DB4B3645}"/>
              </a:ext>
            </a:extLst>
          </p:cNvPr>
          <p:cNvGrpSpPr/>
          <p:nvPr/>
        </p:nvGrpSpPr>
        <p:grpSpPr>
          <a:xfrm flipH="1">
            <a:off x="10907072" y="6355533"/>
            <a:ext cx="731520" cy="365760"/>
            <a:chOff x="11087995" y="6404433"/>
            <a:chExt cx="731520" cy="365760"/>
          </a:xfrm>
        </p:grpSpPr>
        <p:pic>
          <p:nvPicPr>
            <p:cNvPr id="19" name="Picture 18" descr="A close up of a sign&#10;&#10;Description generated with very high confidence">
              <a:hlinkClick r:id="rId15" action="ppaction://hlinksldjump" tooltip="SLIDE18-COPYRIGHT"/>
              <a:extLst>
                <a:ext uri="{FF2B5EF4-FFF2-40B4-BE49-F238E27FC236}">
                  <a16:creationId xmlns:a16="http://schemas.microsoft.com/office/drawing/2014/main" id="{8E1A6B45-3A44-46A1-BC1A-795009AAAF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11453755" y="6404433"/>
              <a:ext cx="365760" cy="365760"/>
            </a:xfrm>
            <a:prstGeom prst="rect">
              <a:avLst/>
            </a:prstGeom>
          </p:spPr>
        </p:pic>
        <p:pic>
          <p:nvPicPr>
            <p:cNvPr id="20" name="Picture 19" descr="A red and white sign&#10;&#10;Description generated with very high confidence">
              <a:hlinkClick r:id="rId17" action="ppaction://hlinksldjump" tooltip="SLIDE1-HOME"/>
              <a:extLst>
                <a:ext uri="{FF2B5EF4-FFF2-40B4-BE49-F238E27FC236}">
                  <a16:creationId xmlns:a16="http://schemas.microsoft.com/office/drawing/2014/main" id="{CFACD6C5-1DDE-423F-9716-AF1B992B1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87995" y="6404433"/>
              <a:ext cx="365760" cy="365760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9937875-F963-4A62-8559-200CCACA128D}"/>
              </a:ext>
            </a:extLst>
          </p:cNvPr>
          <p:cNvSpPr txBox="1"/>
          <p:nvPr/>
        </p:nvSpPr>
        <p:spPr>
          <a:xfrm>
            <a:off x="5167248" y="6806702"/>
            <a:ext cx="185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" panose="020B0604020202030204" pitchFamily="34" charset="0"/>
              </a:rPr>
              <a:t>THE END</a:t>
            </a:r>
            <a:endParaRPr 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1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 L 0.25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5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50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0" fill="hold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00" fill="hold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0" fill="hold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00" fill="hold"/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0" fill="hold"/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5000" fill="hold"/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000" fill="hold"/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5000" fill="hold"/>
                                        <p:tgtEl>
                                          <p:spTgt spid="1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000" fill="hold"/>
                                        <p:tgtEl>
                                          <p:spTgt spid="1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00" fill="hold"/>
                                        <p:tgtEl>
                                          <p:spTgt spid="1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0" fill="hold"/>
                                        <p:tgtEl>
                                          <p:spTgt spid="1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86" presetID="2" presetClass="entr" presetSubtype="4" accel="500" decel="19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000"/>
                            </p:stCondLst>
                            <p:childTnLst>
                              <p:par>
                                <p:cTn id="9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01732 -0.5370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-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 L -0.25 0 " pathEditMode="relative" rAng="0" ptsTypes="AA">
                                      <p:cBhvr>
                                        <p:cTn id="9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2" grpId="0"/>
      <p:bldP spid="2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F01C1D-3D58-48E4-B157-8958302135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53310F8B-7770-4F57-8669-16D1929CB3F6}"/>
              </a:ext>
            </a:extLst>
          </p:cNvPr>
          <p:cNvGrpSpPr/>
          <p:nvPr/>
        </p:nvGrpSpPr>
        <p:grpSpPr>
          <a:xfrm>
            <a:off x="495989" y="1249945"/>
            <a:ext cx="1081275" cy="1417649"/>
            <a:chOff x="473580" y="1337572"/>
            <a:chExt cx="1081275" cy="1417649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1AB5D385-AF68-4DDE-A83A-76E32850031C}"/>
                </a:ext>
              </a:extLst>
            </p:cNvPr>
            <p:cNvGrpSpPr/>
            <p:nvPr/>
          </p:nvGrpSpPr>
          <p:grpSpPr>
            <a:xfrm>
              <a:off x="473580" y="1337572"/>
              <a:ext cx="1081275" cy="982772"/>
              <a:chOff x="363585" y="236678"/>
              <a:chExt cx="1097280" cy="946259"/>
            </a:xfrm>
          </p:grpSpPr>
          <p:sp>
            <p:nvSpPr>
              <p:cNvPr id="100" name="Rectangle 99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6A70C6B-643C-4127-9C74-D4ED674485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63585" y="236678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01" name="Graphic 100" descr="Home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41C3F7AD-217F-47F3-BE8B-7EC3D23E7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08820" y="312080"/>
                <a:ext cx="914400" cy="870857"/>
              </a:xfrm>
              <a:prstGeom prst="rect">
                <a:avLst/>
              </a:prstGeom>
            </p:spPr>
          </p:pic>
        </p:grpSp>
        <p:sp>
          <p:nvSpPr>
            <p:cNvPr id="99" name="TextBox 98">
              <a:hlinkClick r:id="rId2" action="ppaction://hlinksldjump" tooltip="Slide1"/>
              <a:extLst>
                <a:ext uri="{FF2B5EF4-FFF2-40B4-BE49-F238E27FC236}">
                  <a16:creationId xmlns:a16="http://schemas.microsoft.com/office/drawing/2014/main" id="{994C745F-9825-4737-B921-4EF302DB7E8A}"/>
                </a:ext>
              </a:extLst>
            </p:cNvPr>
            <p:cNvSpPr txBox="1"/>
            <p:nvPr/>
          </p:nvSpPr>
          <p:spPr>
            <a:xfrm>
              <a:off x="569950" y="2416667"/>
              <a:ext cx="7328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HOME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A9B02C7-AB6B-4579-BB06-90C0AA2989CE}"/>
              </a:ext>
            </a:extLst>
          </p:cNvPr>
          <p:cNvGrpSpPr/>
          <p:nvPr/>
        </p:nvGrpSpPr>
        <p:grpSpPr>
          <a:xfrm>
            <a:off x="5346668" y="1301982"/>
            <a:ext cx="1314206" cy="1500273"/>
            <a:chOff x="4110484" y="2178971"/>
            <a:chExt cx="1314206" cy="1500273"/>
          </a:xfrm>
        </p:grpSpPr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470871A0-D4CD-47F2-A971-BDD7C0100EF0}"/>
                </a:ext>
              </a:extLst>
            </p:cNvPr>
            <p:cNvGrpSpPr/>
            <p:nvPr/>
          </p:nvGrpSpPr>
          <p:grpSpPr>
            <a:xfrm>
              <a:off x="4228918" y="2178971"/>
              <a:ext cx="1097280" cy="914400"/>
              <a:chOff x="2646802" y="1839277"/>
              <a:chExt cx="1097280" cy="947243"/>
            </a:xfrm>
          </p:grpSpPr>
          <p:sp>
            <p:nvSpPr>
              <p:cNvPr id="105" name="Rectangle 104">
                <a:hlinkClick r:id="rId5" action="ppaction://hlinksldjump" tooltip="Slide 5-Multimedia Ellements"/>
                <a:extLst>
                  <a:ext uri="{FF2B5EF4-FFF2-40B4-BE49-F238E27FC236}">
                    <a16:creationId xmlns:a16="http://schemas.microsoft.com/office/drawing/2014/main" id="{98F69E5E-68C4-4444-A0D5-134E48221C0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646802" y="1839277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06" name="Graphic 105" descr="Clapper board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1E6FFF6-81CC-4062-A9AC-074B27D0B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347147" y="2408378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07" name="Graphic 106" descr="Music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D6347A4-9B35-48FC-A665-244E7672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970802" y="2277427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08" name="Graphic 107" descr="End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8D6F653-592D-4422-BC02-3D1EC98E5F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659708" y="2420760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09" name="Graphic 108" descr="Document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3CF51F33-7E80-47EA-BF96-0EF2C60530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339210" y="1924031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10" name="Picture 109" descr="A close up of a logo&#10;&#10;Description generated with very high confidence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93EDF291-7485-45D5-A27E-1C78219D9F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33465" y="1917840"/>
                <a:ext cx="365760" cy="36576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04" name="TextBox 103">
              <a:hlinkClick r:id="rId5" action="ppaction://hlinksldjump"/>
              <a:extLst>
                <a:ext uri="{FF2B5EF4-FFF2-40B4-BE49-F238E27FC236}">
                  <a16:creationId xmlns:a16="http://schemas.microsoft.com/office/drawing/2014/main" id="{7FA7F3DC-DC28-4162-8C61-BDA92ED38742}"/>
                </a:ext>
              </a:extLst>
            </p:cNvPr>
            <p:cNvSpPr txBox="1"/>
            <p:nvPr/>
          </p:nvSpPr>
          <p:spPr>
            <a:xfrm>
              <a:off x="4110484" y="3094469"/>
              <a:ext cx="1314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MULTIMEDIA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ELEMENTS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EF47567-6C14-4120-ADC3-896BF1398EDF}"/>
              </a:ext>
            </a:extLst>
          </p:cNvPr>
          <p:cNvGrpSpPr/>
          <p:nvPr/>
        </p:nvGrpSpPr>
        <p:grpSpPr>
          <a:xfrm>
            <a:off x="6731946" y="1267752"/>
            <a:ext cx="1097280" cy="1383463"/>
            <a:chOff x="5524951" y="1371758"/>
            <a:chExt cx="1097280" cy="1383463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E0ACAD90-9B7C-492F-B4F9-8804AAF7BDA3}"/>
                </a:ext>
              </a:extLst>
            </p:cNvPr>
            <p:cNvGrpSpPr/>
            <p:nvPr/>
          </p:nvGrpSpPr>
          <p:grpSpPr>
            <a:xfrm>
              <a:off x="5524951" y="1371758"/>
              <a:ext cx="1097280" cy="914400"/>
              <a:chOff x="4998375" y="340995"/>
              <a:chExt cx="1097280" cy="914400"/>
            </a:xfrm>
          </p:grpSpPr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DD4DC04-4D97-4433-BD53-F32C9783D5D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998375" y="340995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sz="1200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15" name="Picture 114" descr="A picture containing dark&#10;&#10;Description generated with high confidence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E0E29039-6A2D-4299-85B4-ECAC689BB4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13098" y="496253"/>
                <a:ext cx="640080" cy="64008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13" name="TextBox 112">
              <a:hlinkClick r:id="rId15" action="ppaction://hlinksldjump"/>
              <a:extLst>
                <a:ext uri="{FF2B5EF4-FFF2-40B4-BE49-F238E27FC236}">
                  <a16:creationId xmlns:a16="http://schemas.microsoft.com/office/drawing/2014/main" id="{1AC7F277-0647-4A41-AD08-A380B3448BF5}"/>
                </a:ext>
              </a:extLst>
            </p:cNvPr>
            <p:cNvSpPr txBox="1"/>
            <p:nvPr/>
          </p:nvSpPr>
          <p:spPr>
            <a:xfrm>
              <a:off x="5739674" y="2416667"/>
              <a:ext cx="5998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F10D4A9-D824-4814-AD6D-ED6301D31F1C}"/>
              </a:ext>
            </a:extLst>
          </p:cNvPr>
          <p:cNvGrpSpPr/>
          <p:nvPr/>
        </p:nvGrpSpPr>
        <p:grpSpPr>
          <a:xfrm>
            <a:off x="10532478" y="1267752"/>
            <a:ext cx="1097280" cy="1376064"/>
            <a:chOff x="9347892" y="1259681"/>
            <a:chExt cx="1097280" cy="1376064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373A72DF-2895-407F-B28E-CC951C3232DF}"/>
                </a:ext>
              </a:extLst>
            </p:cNvPr>
            <p:cNvGrpSpPr/>
            <p:nvPr/>
          </p:nvGrpSpPr>
          <p:grpSpPr>
            <a:xfrm>
              <a:off x="9347892" y="1259681"/>
              <a:ext cx="1097280" cy="914400"/>
              <a:chOff x="6092538" y="340995"/>
              <a:chExt cx="1097280" cy="914400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BBAC6D56-1AE0-47F8-9769-ECF3206D2CCF}"/>
                  </a:ext>
                </a:extLst>
              </p:cNvPr>
              <p:cNvSpPr/>
              <p:nvPr/>
            </p:nvSpPr>
            <p:spPr>
              <a:xfrm>
                <a:off x="6092538" y="340995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latin typeface="Arial Narrow" panose="020B0606020202030204" pitchFamily="34" charset="0"/>
                  </a:rPr>
                  <a:t> </a:t>
                </a: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96" name="Graphic 95" descr="Plant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id="{02D04A57-2F94-4E94-9755-5DA730754E25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6212379" y="396240"/>
                <a:ext cx="822960" cy="822960"/>
              </a:xfrm>
              <a:prstGeom prst="rect">
                <a:avLst/>
              </a:prstGeom>
            </p:spPr>
          </p:pic>
        </p:grpSp>
        <p:sp>
          <p:nvSpPr>
            <p:cNvPr id="116" name="TextBox 1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F1D5474F-9198-4CFD-9557-DB48A9692BFF}"/>
                </a:ext>
              </a:extLst>
            </p:cNvPr>
            <p:cNvSpPr txBox="1"/>
            <p:nvPr/>
          </p:nvSpPr>
          <p:spPr>
            <a:xfrm>
              <a:off x="9471207" y="2297191"/>
              <a:ext cx="8678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IMAGES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1ED5D6A9-8066-45FE-BBD0-C2B72C611B1B}"/>
              </a:ext>
            </a:extLst>
          </p:cNvPr>
          <p:cNvGrpSpPr/>
          <p:nvPr/>
        </p:nvGrpSpPr>
        <p:grpSpPr>
          <a:xfrm>
            <a:off x="7998790" y="1267752"/>
            <a:ext cx="1097280" cy="1448589"/>
            <a:chOff x="6791795" y="1371758"/>
            <a:chExt cx="1097280" cy="1448589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7E1CFCB9-721C-40A6-A027-7F63D7A6E013}"/>
                </a:ext>
              </a:extLst>
            </p:cNvPr>
            <p:cNvGrpSpPr/>
            <p:nvPr/>
          </p:nvGrpSpPr>
          <p:grpSpPr>
            <a:xfrm>
              <a:off x="6791795" y="1371758"/>
              <a:ext cx="1097280" cy="914400"/>
              <a:chOff x="3904212" y="228600"/>
              <a:chExt cx="1097280" cy="914400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5D8A7B42-C275-4F37-9CC1-0924524F6C4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04212" y="22860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latin typeface="Arial Narrow" panose="020B0606020202030204" pitchFamily="34" charset="0"/>
                  </a:rPr>
                  <a:t> </a:t>
                </a: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21" name="Picture 120" descr="A close up of a logo&#10;&#10;Description generated with very high confidence">
                <a:hlinkClick r:id="rId20" action="ppaction://hlinksldjump"/>
                <a:extLst>
                  <a:ext uri="{FF2B5EF4-FFF2-40B4-BE49-F238E27FC236}">
                    <a16:creationId xmlns:a16="http://schemas.microsoft.com/office/drawing/2014/main" id="{522DFC30-26AD-4166-A5E9-4DB38FD384FE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5888" y="371933"/>
                <a:ext cx="640080" cy="64008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19" name="TextBox 118">
              <a:hlinkClick r:id="rId20" action="ppaction://hlinksldjump"/>
              <a:extLst>
                <a:ext uri="{FF2B5EF4-FFF2-40B4-BE49-F238E27FC236}">
                  <a16:creationId xmlns:a16="http://schemas.microsoft.com/office/drawing/2014/main" id="{DE91D46B-279E-4639-97BF-AF0E23D16ECA}"/>
                </a:ext>
              </a:extLst>
            </p:cNvPr>
            <p:cNvSpPr txBox="1"/>
            <p:nvPr/>
          </p:nvSpPr>
          <p:spPr>
            <a:xfrm>
              <a:off x="7053707" y="2481793"/>
              <a:ext cx="5998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6DC794A0-B263-47B3-B67E-FF8A20583BAF}"/>
              </a:ext>
            </a:extLst>
          </p:cNvPr>
          <p:cNvGrpSpPr/>
          <p:nvPr/>
        </p:nvGrpSpPr>
        <p:grpSpPr>
          <a:xfrm>
            <a:off x="6740162" y="2951217"/>
            <a:ext cx="1097280" cy="1340864"/>
            <a:chOff x="5572448" y="3174360"/>
            <a:chExt cx="1097280" cy="1340864"/>
          </a:xfrm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B8CF6B70-0A51-42DF-9504-23CD8CDC721A}"/>
                </a:ext>
              </a:extLst>
            </p:cNvPr>
            <p:cNvGrpSpPr/>
            <p:nvPr/>
          </p:nvGrpSpPr>
          <p:grpSpPr>
            <a:xfrm>
              <a:off x="5572448" y="3174360"/>
              <a:ext cx="1097280" cy="936740"/>
              <a:chOff x="6331321" y="2785720"/>
              <a:chExt cx="1097280" cy="936740"/>
            </a:xfrm>
          </p:grpSpPr>
          <p:pic>
            <p:nvPicPr>
              <p:cNvPr id="125" name="Graphic 124" descr="Video camera">
                <a:extLst>
                  <a:ext uri="{FF2B5EF4-FFF2-40B4-BE49-F238E27FC236}">
                    <a16:creationId xmlns:a16="http://schemas.microsoft.com/office/drawing/2014/main" id="{23DC0BB2-4762-4B7C-AF8F-343335CF65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6415603" y="280806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26" name="Rectangle 125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id="{6858538F-8490-4AF6-BC9E-1339157EF50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331321" y="278572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24" name="TextBox 123">
              <a:hlinkClick r:id="rId24" action="ppaction://hlinksldjump"/>
              <a:extLst>
                <a:ext uri="{FF2B5EF4-FFF2-40B4-BE49-F238E27FC236}">
                  <a16:creationId xmlns:a16="http://schemas.microsoft.com/office/drawing/2014/main" id="{80B9D5DF-54B3-43D4-9ABE-6310B38FC2BD}"/>
                </a:ext>
              </a:extLst>
            </p:cNvPr>
            <p:cNvSpPr txBox="1"/>
            <p:nvPr/>
          </p:nvSpPr>
          <p:spPr>
            <a:xfrm>
              <a:off x="5732919" y="4176670"/>
              <a:ext cx="7261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VIDEO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4469DDB-9E70-4CFE-ACD1-B8678CD3E66E}"/>
              </a:ext>
            </a:extLst>
          </p:cNvPr>
          <p:cNvGrpSpPr/>
          <p:nvPr/>
        </p:nvGrpSpPr>
        <p:grpSpPr>
          <a:xfrm>
            <a:off x="7950238" y="2945313"/>
            <a:ext cx="1198983" cy="1379930"/>
            <a:chOff x="6782524" y="3153786"/>
            <a:chExt cx="1198983" cy="1379930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566FC4B3-EF4E-4769-A679-A3DAC1FDFBA4}"/>
                </a:ext>
              </a:extLst>
            </p:cNvPr>
            <p:cNvGrpSpPr/>
            <p:nvPr/>
          </p:nvGrpSpPr>
          <p:grpSpPr>
            <a:xfrm>
              <a:off x="6847165" y="3153786"/>
              <a:ext cx="1097280" cy="977888"/>
              <a:chOff x="7674855" y="2762860"/>
              <a:chExt cx="1097280" cy="977888"/>
            </a:xfrm>
          </p:grpSpPr>
          <p:pic>
            <p:nvPicPr>
              <p:cNvPr id="130" name="Graphic 129" descr="Computer">
                <a:extLst>
                  <a:ext uri="{FF2B5EF4-FFF2-40B4-BE49-F238E27FC236}">
                    <a16:creationId xmlns:a16="http://schemas.microsoft.com/office/drawing/2014/main" id="{FED38F4C-53D3-4E76-BC1D-F9C6CEFFBE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7735947" y="2826348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31" name="Rectangle 130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id="{CFDB9799-5B2A-4882-BE3F-C826119A661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74855" y="276286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29" name="TextBox 128">
              <a:hlinkClick r:id="rId27" action="ppaction://hlinksldjump"/>
              <a:extLst>
                <a:ext uri="{FF2B5EF4-FFF2-40B4-BE49-F238E27FC236}">
                  <a16:creationId xmlns:a16="http://schemas.microsoft.com/office/drawing/2014/main" id="{67320A87-D48C-4A48-B9FF-6E08E13ED340}"/>
                </a:ext>
              </a:extLst>
            </p:cNvPr>
            <p:cNvSpPr txBox="1"/>
            <p:nvPr/>
          </p:nvSpPr>
          <p:spPr>
            <a:xfrm>
              <a:off x="6782524" y="4195162"/>
              <a:ext cx="11989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HARDWARE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E2EA139-9D23-4119-A73B-13CDFD72DBE2}"/>
              </a:ext>
            </a:extLst>
          </p:cNvPr>
          <p:cNvGrpSpPr/>
          <p:nvPr/>
        </p:nvGrpSpPr>
        <p:grpSpPr>
          <a:xfrm>
            <a:off x="487986" y="4561351"/>
            <a:ext cx="1097280" cy="1348186"/>
            <a:chOff x="467872" y="5417073"/>
            <a:chExt cx="1097280" cy="1348186"/>
          </a:xfrm>
        </p:grpSpPr>
        <p:sp>
          <p:nvSpPr>
            <p:cNvPr id="133" name="Rectangle 132">
              <a:hlinkClick r:id="rId28" action="ppaction://hlinksldjump"/>
              <a:extLst>
                <a:ext uri="{FF2B5EF4-FFF2-40B4-BE49-F238E27FC236}">
                  <a16:creationId xmlns:a16="http://schemas.microsoft.com/office/drawing/2014/main" id="{FD1A76C0-4DD8-4C1E-AF3E-ADF42EA88C90}"/>
                </a:ext>
              </a:extLst>
            </p:cNvPr>
            <p:cNvSpPr/>
            <p:nvPr/>
          </p:nvSpPr>
          <p:spPr>
            <a:xfrm>
              <a:off x="467872" y="5417073"/>
              <a:ext cx="1097280" cy="914400"/>
            </a:xfrm>
            <a:prstGeom prst="rect">
              <a:avLst/>
            </a:prstGeom>
            <a:solidFill>
              <a:srgbClr val="6AB1CF">
                <a:alpha val="50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Arial Narrow" panose="020B0606020202030204" pitchFamily="34" charset="0"/>
                </a:rPr>
                <a:t>CREDITS</a:t>
              </a:r>
              <a:endParaRPr lang="en-US" sz="1200" b="1" dirty="0">
                <a:latin typeface="Arial Narrow" panose="020B0606020202030204" pitchFamily="34" charset="0"/>
              </a:endParaRPr>
            </a:p>
          </p:txBody>
        </p:sp>
        <p:sp>
          <p:nvSpPr>
            <p:cNvPr id="134" name="TextBox 133">
              <a:hlinkClick r:id="rId28" action="ppaction://hlinksldjump"/>
              <a:extLst>
                <a:ext uri="{FF2B5EF4-FFF2-40B4-BE49-F238E27FC236}">
                  <a16:creationId xmlns:a16="http://schemas.microsoft.com/office/drawing/2014/main" id="{B0F0CA26-8E96-4AD2-8656-64F588A14041}"/>
                </a:ext>
              </a:extLst>
            </p:cNvPr>
            <p:cNvSpPr txBox="1"/>
            <p:nvPr/>
          </p:nvSpPr>
          <p:spPr>
            <a:xfrm>
              <a:off x="559782" y="6426705"/>
              <a:ext cx="8905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CREDITS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68886EC5-2995-4951-87D1-BEB85678E160}"/>
              </a:ext>
            </a:extLst>
          </p:cNvPr>
          <p:cNvGrpSpPr/>
          <p:nvPr/>
        </p:nvGrpSpPr>
        <p:grpSpPr>
          <a:xfrm>
            <a:off x="479524" y="2972133"/>
            <a:ext cx="1097280" cy="1421784"/>
            <a:chOff x="10592323" y="1326038"/>
            <a:chExt cx="1097280" cy="1421784"/>
          </a:xfrm>
        </p:grpSpPr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C0DF7D9F-CD17-47E3-957E-0E9651E22E56}"/>
                </a:ext>
              </a:extLst>
            </p:cNvPr>
            <p:cNvGrpSpPr/>
            <p:nvPr/>
          </p:nvGrpSpPr>
          <p:grpSpPr>
            <a:xfrm>
              <a:off x="10592323" y="1326038"/>
              <a:ext cx="1097280" cy="1005840"/>
              <a:chOff x="8280864" y="340995"/>
              <a:chExt cx="1097280" cy="914400"/>
            </a:xfrm>
          </p:grpSpPr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2213135B-B9BE-4F36-A487-0D6720BF0161}"/>
                  </a:ext>
                </a:extLst>
              </p:cNvPr>
              <p:cNvSpPr/>
              <p:nvPr/>
            </p:nvSpPr>
            <p:spPr>
              <a:xfrm>
                <a:off x="8280864" y="340995"/>
                <a:ext cx="1097280" cy="82296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44" name="Graphic 143" descr="Volume">
                <a:hlinkClick r:id="rId29" action="ppaction://hlinksldjump"/>
                <a:extLst>
                  <a:ext uri="{FF2B5EF4-FFF2-40B4-BE49-F238E27FC236}">
                    <a16:creationId xmlns:a16="http://schemas.microsoft.com/office/drawing/2014/main" id="{6D644E47-8C1D-4699-872A-9549F979349B}"/>
                  </a:ext>
                </a:extLst>
              </p:cNvPr>
              <p:cNvPicPr>
                <a:picLocks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tretch>
                <a:fillRect/>
              </a:stretch>
            </p:blipFill>
            <p:spPr>
              <a:xfrm>
                <a:off x="8367999" y="340995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42" name="TextBox 141">
              <a:hlinkClick r:id="rId29" action="ppaction://hlinksldjump"/>
              <a:extLst>
                <a:ext uri="{FF2B5EF4-FFF2-40B4-BE49-F238E27FC236}">
                  <a16:creationId xmlns:a16="http://schemas.microsoft.com/office/drawing/2014/main" id="{10A0D9D8-C538-450C-AB5C-07DF66F441A5}"/>
                </a:ext>
              </a:extLst>
            </p:cNvPr>
            <p:cNvSpPr txBox="1"/>
            <p:nvPr/>
          </p:nvSpPr>
          <p:spPr>
            <a:xfrm>
              <a:off x="10706322" y="2409268"/>
              <a:ext cx="76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AUDIO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873A6956-4E67-489A-8437-634A10C1BDE0}"/>
              </a:ext>
            </a:extLst>
          </p:cNvPr>
          <p:cNvGrpSpPr/>
          <p:nvPr/>
        </p:nvGrpSpPr>
        <p:grpSpPr>
          <a:xfrm>
            <a:off x="1714644" y="2972167"/>
            <a:ext cx="1097280" cy="1316709"/>
            <a:chOff x="473580" y="3185530"/>
            <a:chExt cx="1097280" cy="1316709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6D25CFDF-AF94-40DD-A7C8-E988B4A56707}"/>
                </a:ext>
              </a:extLst>
            </p:cNvPr>
            <p:cNvGrpSpPr/>
            <p:nvPr/>
          </p:nvGrpSpPr>
          <p:grpSpPr>
            <a:xfrm>
              <a:off x="473580" y="3185530"/>
              <a:ext cx="1097280" cy="914400"/>
              <a:chOff x="523605" y="2740000"/>
              <a:chExt cx="1097280" cy="914400"/>
            </a:xfrm>
          </p:grpSpPr>
          <p:pic>
            <p:nvPicPr>
              <p:cNvPr id="148" name="Graphic 147" descr="Music">
                <a:extLst>
                  <a:ext uri="{FF2B5EF4-FFF2-40B4-BE49-F238E27FC236}">
                    <a16:creationId xmlns:a16="http://schemas.microsoft.com/office/drawing/2014/main" id="{5D8716A1-9A93-45E9-9A3D-B0FDAA3E499C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23605" y="2785720"/>
                <a:ext cx="914400" cy="868680"/>
              </a:xfrm>
              <a:prstGeom prst="rect">
                <a:avLst/>
              </a:prstGeom>
            </p:spPr>
          </p:pic>
          <p:sp>
            <p:nvSpPr>
              <p:cNvPr id="149" name="Rectangle 148">
                <a:hlinkClick r:id="rId32" action="ppaction://hlinksldjump"/>
                <a:extLst>
                  <a:ext uri="{FF2B5EF4-FFF2-40B4-BE49-F238E27FC236}">
                    <a16:creationId xmlns:a16="http://schemas.microsoft.com/office/drawing/2014/main" id="{96FD69B5-720A-40BD-9460-3F721884CDA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3605" y="274000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47" name="TextBox 146">
              <a:hlinkClick r:id="rId32" action="ppaction://hlinksldjump"/>
              <a:extLst>
                <a:ext uri="{FF2B5EF4-FFF2-40B4-BE49-F238E27FC236}">
                  <a16:creationId xmlns:a16="http://schemas.microsoft.com/office/drawing/2014/main" id="{052D0BB3-0084-47AA-9A5F-C730CDF9213B}"/>
                </a:ext>
              </a:extLst>
            </p:cNvPr>
            <p:cNvSpPr txBox="1"/>
            <p:nvPr/>
          </p:nvSpPr>
          <p:spPr>
            <a:xfrm>
              <a:off x="538210" y="4163685"/>
              <a:ext cx="7646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AUDIO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01E7826-AFA5-4298-9D01-3E76574D2BB9}"/>
              </a:ext>
            </a:extLst>
          </p:cNvPr>
          <p:cNvGrpSpPr/>
          <p:nvPr/>
        </p:nvGrpSpPr>
        <p:grpSpPr>
          <a:xfrm>
            <a:off x="2759682" y="2921617"/>
            <a:ext cx="1314784" cy="1341124"/>
            <a:chOff x="1577298" y="3174100"/>
            <a:chExt cx="1314784" cy="1341124"/>
          </a:xfrm>
        </p:grpSpPr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514E0EA0-3ABB-45DB-9537-728AF6148E46}"/>
                </a:ext>
              </a:extLst>
            </p:cNvPr>
            <p:cNvGrpSpPr/>
            <p:nvPr/>
          </p:nvGrpSpPr>
          <p:grpSpPr>
            <a:xfrm>
              <a:off x="1748297" y="3174100"/>
              <a:ext cx="1097280" cy="937260"/>
              <a:chOff x="1933062" y="2762860"/>
              <a:chExt cx="1097280" cy="937260"/>
            </a:xfrm>
          </p:grpSpPr>
          <p:pic>
            <p:nvPicPr>
              <p:cNvPr id="153" name="Picture 152" descr="A picture containing sitting, white, front&#10;&#10;Description generated with high confidence">
                <a:extLst>
                  <a:ext uri="{FF2B5EF4-FFF2-40B4-BE49-F238E27FC236}">
                    <a16:creationId xmlns:a16="http://schemas.microsoft.com/office/drawing/2014/main" id="{0E3390E0-52FA-47DE-8418-08EB81382C1A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65875" y="2762860"/>
                <a:ext cx="914400" cy="86868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54" name="Rectangle 153">
                <a:hlinkClick r:id="rId34" action="ppaction://hlinksldjump"/>
                <a:extLst>
                  <a:ext uri="{FF2B5EF4-FFF2-40B4-BE49-F238E27FC236}">
                    <a16:creationId xmlns:a16="http://schemas.microsoft.com/office/drawing/2014/main" id="{40EF9637-AC64-487B-8D09-13DF2654FE8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933062" y="278572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52" name="TextBox 151">
              <a:hlinkClick r:id="rId34" action="ppaction://hlinksldjump"/>
              <a:extLst>
                <a:ext uri="{FF2B5EF4-FFF2-40B4-BE49-F238E27FC236}">
                  <a16:creationId xmlns:a16="http://schemas.microsoft.com/office/drawing/2014/main" id="{4F0105CC-7241-4926-B434-3C51DCF91AD8}"/>
                </a:ext>
              </a:extLst>
            </p:cNvPr>
            <p:cNvSpPr txBox="1"/>
            <p:nvPr/>
          </p:nvSpPr>
          <p:spPr>
            <a:xfrm>
              <a:off x="1577298" y="4176670"/>
              <a:ext cx="13147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ANIMATIONS</a:t>
              </a: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0246797E-A088-4DC7-8E9F-A35225B705E3}"/>
              </a:ext>
            </a:extLst>
          </p:cNvPr>
          <p:cNvGrpSpPr/>
          <p:nvPr/>
        </p:nvGrpSpPr>
        <p:grpSpPr>
          <a:xfrm>
            <a:off x="4042113" y="2942827"/>
            <a:ext cx="1314784" cy="1329694"/>
            <a:chOff x="2874399" y="3185530"/>
            <a:chExt cx="1314784" cy="1329694"/>
          </a:xfrm>
        </p:grpSpPr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36E34A6D-482D-4108-9F95-FBFD3552BB42}"/>
                </a:ext>
              </a:extLst>
            </p:cNvPr>
            <p:cNvGrpSpPr/>
            <p:nvPr/>
          </p:nvGrpSpPr>
          <p:grpSpPr>
            <a:xfrm>
              <a:off x="3023014" y="3185530"/>
              <a:ext cx="1097280" cy="914400"/>
              <a:chOff x="9149025" y="4240530"/>
              <a:chExt cx="914400" cy="914400"/>
            </a:xfrm>
          </p:grpSpPr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F3F35F9C-BCE8-4BAE-AD04-7A61213217B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149025" y="4240530"/>
                <a:ext cx="91440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59" name="Picture 158" descr="A picture containing vector graphics&#10;&#10;Description generated with high confidence">
                <a:hlinkClick r:id="rId35" action="ppaction://hlinksldjump"/>
                <a:extLst>
                  <a:ext uri="{FF2B5EF4-FFF2-40B4-BE49-F238E27FC236}">
                    <a16:creationId xmlns:a16="http://schemas.microsoft.com/office/drawing/2014/main" id="{CDDC7CB2-6BAA-4AD6-928A-6568F6B3E85E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56975" y="4327739"/>
                <a:ext cx="663612" cy="796334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57" name="TextBox 156">
              <a:hlinkClick r:id="rId35" action="ppaction://hlinksldjump"/>
              <a:extLst>
                <a:ext uri="{FF2B5EF4-FFF2-40B4-BE49-F238E27FC236}">
                  <a16:creationId xmlns:a16="http://schemas.microsoft.com/office/drawing/2014/main" id="{C897AB55-34DD-47DC-B42F-E69FF864C287}"/>
                </a:ext>
              </a:extLst>
            </p:cNvPr>
            <p:cNvSpPr txBox="1"/>
            <p:nvPr/>
          </p:nvSpPr>
          <p:spPr>
            <a:xfrm>
              <a:off x="2874399" y="4176670"/>
              <a:ext cx="13147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ANIMATIONS</a:t>
              </a: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E86B1289-3288-4489-B911-B8353A44382F}"/>
              </a:ext>
            </a:extLst>
          </p:cNvPr>
          <p:cNvGrpSpPr/>
          <p:nvPr/>
        </p:nvGrpSpPr>
        <p:grpSpPr>
          <a:xfrm>
            <a:off x="5485005" y="2964435"/>
            <a:ext cx="1097280" cy="1332536"/>
            <a:chOff x="4297731" y="3182688"/>
            <a:chExt cx="1097280" cy="1332536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8CF3498D-898A-4A4D-84BB-5783259BDDD7}"/>
                </a:ext>
              </a:extLst>
            </p:cNvPr>
            <p:cNvGrpSpPr/>
            <p:nvPr/>
          </p:nvGrpSpPr>
          <p:grpSpPr>
            <a:xfrm>
              <a:off x="4297731" y="3182688"/>
              <a:ext cx="1097280" cy="920084"/>
              <a:chOff x="4710485" y="2762860"/>
              <a:chExt cx="1097280" cy="920084"/>
            </a:xfrm>
          </p:grpSpPr>
          <p:pic>
            <p:nvPicPr>
              <p:cNvPr id="163" name="Graphic 162" descr="Play">
                <a:extLst>
                  <a:ext uri="{FF2B5EF4-FFF2-40B4-BE49-F238E27FC236}">
                    <a16:creationId xmlns:a16="http://schemas.microsoft.com/office/drawing/2014/main" id="{BE94D2E6-A2B6-4099-B312-C05574C99F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8"/>
                  </a:ext>
                </a:extLst>
              </a:blip>
              <a:stretch>
                <a:fillRect/>
              </a:stretch>
            </p:blipFill>
            <p:spPr>
              <a:xfrm>
                <a:off x="4856201" y="2768544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64" name="Rectangle 163">
                <a:hlinkClick r:id="rId39" action="ppaction://hlinksldjump"/>
                <a:extLst>
                  <a:ext uri="{FF2B5EF4-FFF2-40B4-BE49-F238E27FC236}">
                    <a16:creationId xmlns:a16="http://schemas.microsoft.com/office/drawing/2014/main" id="{8BD66622-B84B-4C08-8B32-A97CF21E06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710485" y="2762860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2" name="TextBox 161">
              <a:hlinkClick r:id="rId39" action="ppaction://hlinksldjump"/>
              <a:extLst>
                <a:ext uri="{FF2B5EF4-FFF2-40B4-BE49-F238E27FC236}">
                  <a16:creationId xmlns:a16="http://schemas.microsoft.com/office/drawing/2014/main" id="{C80F66AE-CD2D-44D7-80EF-C7D001F125F6}"/>
                </a:ext>
              </a:extLst>
            </p:cNvPr>
            <p:cNvSpPr txBox="1"/>
            <p:nvPr/>
          </p:nvSpPr>
          <p:spPr>
            <a:xfrm>
              <a:off x="4453893" y="4176670"/>
              <a:ext cx="7261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VIDEO</a:t>
              </a: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B6252FBF-CE81-4764-B097-3236ECFCF917}"/>
              </a:ext>
            </a:extLst>
          </p:cNvPr>
          <p:cNvGrpSpPr/>
          <p:nvPr/>
        </p:nvGrpSpPr>
        <p:grpSpPr>
          <a:xfrm>
            <a:off x="9244843" y="2948219"/>
            <a:ext cx="1133644" cy="1357464"/>
            <a:chOff x="8091799" y="3176252"/>
            <a:chExt cx="1133644" cy="1357464"/>
          </a:xfrm>
        </p:grpSpPr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50536A52-979D-44E2-9DB6-5E6E4D3AAFF8}"/>
                </a:ext>
              </a:extLst>
            </p:cNvPr>
            <p:cNvGrpSpPr/>
            <p:nvPr/>
          </p:nvGrpSpPr>
          <p:grpSpPr>
            <a:xfrm>
              <a:off x="8121882" y="3176252"/>
              <a:ext cx="1097280" cy="932957"/>
              <a:chOff x="7666444" y="4538333"/>
              <a:chExt cx="1097280" cy="932957"/>
            </a:xfrm>
          </p:grpSpPr>
          <p:pic>
            <p:nvPicPr>
              <p:cNvPr id="168" name="Graphic 167" descr="Optical disc">
                <a:extLst>
                  <a:ext uri="{FF2B5EF4-FFF2-40B4-BE49-F238E27FC236}">
                    <a16:creationId xmlns:a16="http://schemas.microsoft.com/office/drawing/2014/main" id="{7C0F0FD4-34FC-45AF-9670-E752D09AFA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1"/>
                  </a:ext>
                </a:extLst>
              </a:blip>
              <a:stretch>
                <a:fillRect/>
              </a:stretch>
            </p:blipFill>
            <p:spPr>
              <a:xfrm>
                <a:off x="7795984" y="4556890"/>
                <a:ext cx="838200" cy="914400"/>
              </a:xfrm>
              <a:prstGeom prst="rect">
                <a:avLst/>
              </a:prstGeom>
            </p:spPr>
          </p:pic>
          <p:sp>
            <p:nvSpPr>
              <p:cNvPr id="169" name="Rectangle 168">
                <a:hlinkClick r:id="rId42" action="ppaction://hlinksldjump"/>
                <a:extLst>
                  <a:ext uri="{FF2B5EF4-FFF2-40B4-BE49-F238E27FC236}">
                    <a16:creationId xmlns:a16="http://schemas.microsoft.com/office/drawing/2014/main" id="{4BA517D4-B7F7-4A75-9030-2DEFEA5F032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666444" y="4538333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167" name="TextBox 166">
              <a:hlinkClick r:id="rId42" action="ppaction://hlinksldjump"/>
              <a:extLst>
                <a:ext uri="{FF2B5EF4-FFF2-40B4-BE49-F238E27FC236}">
                  <a16:creationId xmlns:a16="http://schemas.microsoft.com/office/drawing/2014/main" id="{32A1BAEB-C54B-4E81-8437-66915BDD4662}"/>
                </a:ext>
              </a:extLst>
            </p:cNvPr>
            <p:cNvSpPr txBox="1"/>
            <p:nvPr/>
          </p:nvSpPr>
          <p:spPr>
            <a:xfrm>
              <a:off x="8091799" y="4195162"/>
              <a:ext cx="11336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SOFTWARE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EC494E43-F0AE-488F-9C0A-33B9F8F96DC5}"/>
              </a:ext>
            </a:extLst>
          </p:cNvPr>
          <p:cNvGrpSpPr/>
          <p:nvPr/>
        </p:nvGrpSpPr>
        <p:grpSpPr>
          <a:xfrm>
            <a:off x="10503904" y="2957497"/>
            <a:ext cx="1178977" cy="1348186"/>
            <a:chOff x="9355750" y="3185530"/>
            <a:chExt cx="1178977" cy="1348186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980FF2D4-50B5-4063-9E8A-9DBDCA3A08A7}"/>
                </a:ext>
              </a:extLst>
            </p:cNvPr>
            <p:cNvGrpSpPr/>
            <p:nvPr/>
          </p:nvGrpSpPr>
          <p:grpSpPr>
            <a:xfrm>
              <a:off x="9396599" y="3185530"/>
              <a:ext cx="1097280" cy="914400"/>
              <a:chOff x="6583941" y="1653045"/>
              <a:chExt cx="1097280" cy="822960"/>
            </a:xfrm>
          </p:grpSpPr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6F74530F-3016-4918-838F-0664A3B014A3}"/>
                  </a:ext>
                </a:extLst>
              </p:cNvPr>
              <p:cNvSpPr/>
              <p:nvPr/>
            </p:nvSpPr>
            <p:spPr>
              <a:xfrm>
                <a:off x="6583941" y="1653045"/>
                <a:ext cx="1097280" cy="82296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74" name="Picture 173" descr="A close up of a logo&#10;&#10;Description generated with very high confidence">
                <a:hlinkClick r:id="rId43" action="ppaction://hlinksldjump"/>
                <a:extLst>
                  <a:ext uri="{FF2B5EF4-FFF2-40B4-BE49-F238E27FC236}">
                    <a16:creationId xmlns:a16="http://schemas.microsoft.com/office/drawing/2014/main" id="{2A3FDA2F-7E22-4A8E-94D4-C01C6609D6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7948" y="1744485"/>
                <a:ext cx="640080" cy="64008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72" name="TextBox 171">
              <a:hlinkClick r:id="rId43" action="ppaction://hlinksldjump"/>
              <a:extLst>
                <a:ext uri="{FF2B5EF4-FFF2-40B4-BE49-F238E27FC236}">
                  <a16:creationId xmlns:a16="http://schemas.microsoft.com/office/drawing/2014/main" id="{5BA9C91D-7F05-40EF-A77D-D4F280BF23F8}"/>
                </a:ext>
              </a:extLst>
            </p:cNvPr>
            <p:cNvSpPr txBox="1"/>
            <p:nvPr/>
          </p:nvSpPr>
          <p:spPr>
            <a:xfrm>
              <a:off x="9355750" y="4195162"/>
              <a:ext cx="11789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COPYRIGHT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8864C80-78D2-4712-89E2-CCE6A0F09F70}"/>
              </a:ext>
            </a:extLst>
          </p:cNvPr>
          <p:cNvGrpSpPr/>
          <p:nvPr/>
        </p:nvGrpSpPr>
        <p:grpSpPr>
          <a:xfrm>
            <a:off x="2767187" y="1282422"/>
            <a:ext cx="1314207" cy="1463040"/>
            <a:chOff x="2767187" y="1267752"/>
            <a:chExt cx="1314207" cy="1499175"/>
          </a:xfrm>
        </p:grpSpPr>
        <p:sp>
          <p:nvSpPr>
            <p:cNvPr id="176" name="TextBox 175">
              <a:hlinkClick r:id="rId45" action="ppaction://hlinksldjump"/>
              <a:extLst>
                <a:ext uri="{FF2B5EF4-FFF2-40B4-BE49-F238E27FC236}">
                  <a16:creationId xmlns:a16="http://schemas.microsoft.com/office/drawing/2014/main" id="{D2BFBD7F-6038-48FD-8C14-4631DDA41892}"/>
                </a:ext>
              </a:extLst>
            </p:cNvPr>
            <p:cNvSpPr txBox="1"/>
            <p:nvPr/>
          </p:nvSpPr>
          <p:spPr>
            <a:xfrm>
              <a:off x="2767187" y="2182152"/>
              <a:ext cx="13142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WHAT’S 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MULTIMEDIA</a:t>
              </a:r>
            </a:p>
          </p:txBody>
        </p: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D55B2FAC-721D-4228-B632-A37FE3777345}"/>
                </a:ext>
              </a:extLst>
            </p:cNvPr>
            <p:cNvGrpSpPr/>
            <p:nvPr/>
          </p:nvGrpSpPr>
          <p:grpSpPr>
            <a:xfrm>
              <a:off x="2931414" y="1267752"/>
              <a:ext cx="1097280" cy="914400"/>
              <a:chOff x="1724419" y="1371758"/>
              <a:chExt cx="1097280" cy="914400"/>
            </a:xfrm>
          </p:grpSpPr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CB80063B-6151-4616-B853-0A968422494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724419" y="1371758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79" name="Picture 178" descr="A close up of electronics&#10;&#10;Description generated with very high confidence">
                <a:hlinkClick r:id="rId45" action="ppaction://hlinksldjump"/>
                <a:extLst>
                  <a:ext uri="{FF2B5EF4-FFF2-40B4-BE49-F238E27FC236}">
                    <a16:creationId xmlns:a16="http://schemas.microsoft.com/office/drawing/2014/main" id="{69381BA9-D824-4C2B-8C04-031FD559F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92192" y="1395832"/>
                <a:ext cx="942813" cy="834548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1DDEFFA8-9888-4EAF-BB82-38CAA38F987E}"/>
              </a:ext>
            </a:extLst>
          </p:cNvPr>
          <p:cNvGrpSpPr/>
          <p:nvPr/>
        </p:nvGrpSpPr>
        <p:grpSpPr>
          <a:xfrm>
            <a:off x="4099077" y="1267752"/>
            <a:ext cx="1314207" cy="1487222"/>
            <a:chOff x="2892082" y="1371758"/>
            <a:chExt cx="1314207" cy="1487222"/>
          </a:xfrm>
        </p:grpSpPr>
        <p:sp>
          <p:nvSpPr>
            <p:cNvPr id="181" name="TextBox 180">
              <a:hlinkClick r:id="rId47" action="ppaction://hlinksldjump"/>
              <a:extLst>
                <a:ext uri="{FF2B5EF4-FFF2-40B4-BE49-F238E27FC236}">
                  <a16:creationId xmlns:a16="http://schemas.microsoft.com/office/drawing/2014/main" id="{0D02A4E4-3376-451A-914B-14ADB4DB3A09}"/>
                </a:ext>
              </a:extLst>
            </p:cNvPr>
            <p:cNvSpPr txBox="1"/>
            <p:nvPr/>
          </p:nvSpPr>
          <p:spPr>
            <a:xfrm>
              <a:off x="2892082" y="2274205"/>
              <a:ext cx="13142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WHAT’S </a:t>
              </a:r>
            </a:p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MULTIMEDIA</a:t>
              </a:r>
            </a:p>
          </p:txBody>
        </p: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CE457785-F0A9-4585-9D0F-6A76BFE73B8C}"/>
                </a:ext>
              </a:extLst>
            </p:cNvPr>
            <p:cNvGrpSpPr/>
            <p:nvPr/>
          </p:nvGrpSpPr>
          <p:grpSpPr>
            <a:xfrm>
              <a:off x="2991263" y="1371758"/>
              <a:ext cx="1097280" cy="914400"/>
              <a:chOff x="2991263" y="1371758"/>
              <a:chExt cx="1097280" cy="914400"/>
            </a:xfrm>
          </p:grpSpPr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06152CAF-33DD-4B7A-867F-EC64605D8A9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991263" y="1371758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latin typeface="Arial Narrow" panose="020B0606020202030204" pitchFamily="34" charset="0"/>
                </a:endParaRPr>
              </a:p>
              <a:p>
                <a:pPr algn="ctr"/>
                <a:r>
                  <a:rPr lang="en-US" sz="1400" b="1" dirty="0">
                    <a:latin typeface="Arial Narrow" panose="020B0606020202030204" pitchFamily="34" charset="0"/>
                  </a:rPr>
                  <a:t> </a:t>
                </a:r>
                <a:endParaRPr lang="en-US" sz="1200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184" name="Picture 183" descr="A close up of a logo&#10;&#10;Description generated with very high confidence">
                <a:hlinkClick r:id="rId47" action="ppaction://hlinksldjump"/>
                <a:extLst>
                  <a:ext uri="{FF2B5EF4-FFF2-40B4-BE49-F238E27FC236}">
                    <a16:creationId xmlns:a16="http://schemas.microsoft.com/office/drawing/2014/main" id="{C94BCF3B-5303-4FA0-9561-789054299CE9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8960" y="1475289"/>
                <a:ext cx="914400" cy="731520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DB80A9-AF85-4995-BA9E-BF9241226A7B}"/>
              </a:ext>
            </a:extLst>
          </p:cNvPr>
          <p:cNvGrpSpPr/>
          <p:nvPr/>
        </p:nvGrpSpPr>
        <p:grpSpPr>
          <a:xfrm>
            <a:off x="9265634" y="1267752"/>
            <a:ext cx="1097280" cy="1400895"/>
            <a:chOff x="8029450" y="2178971"/>
            <a:chExt cx="1097280" cy="1400895"/>
          </a:xfrm>
        </p:grpSpPr>
        <p:sp>
          <p:nvSpPr>
            <p:cNvPr id="137" name="TextBox 136">
              <a:hlinkClick r:id="rId49" action="ppaction://hlinksldjump"/>
              <a:extLst>
                <a:ext uri="{FF2B5EF4-FFF2-40B4-BE49-F238E27FC236}">
                  <a16:creationId xmlns:a16="http://schemas.microsoft.com/office/drawing/2014/main" id="{51585358-4CBF-4B1C-BE38-8B824549326E}"/>
                </a:ext>
              </a:extLst>
            </p:cNvPr>
            <p:cNvSpPr txBox="1"/>
            <p:nvPr/>
          </p:nvSpPr>
          <p:spPr>
            <a:xfrm>
              <a:off x="8059798" y="3241312"/>
              <a:ext cx="8678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IMAGES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6493BA2-7A18-4EFB-98C4-E1E00AE12DAC}"/>
                </a:ext>
              </a:extLst>
            </p:cNvPr>
            <p:cNvGrpSpPr/>
            <p:nvPr/>
          </p:nvGrpSpPr>
          <p:grpSpPr>
            <a:xfrm>
              <a:off x="8029450" y="2178971"/>
              <a:ext cx="1097280" cy="948111"/>
              <a:chOff x="8029450" y="2178971"/>
              <a:chExt cx="1097280" cy="948111"/>
            </a:xfrm>
          </p:grpSpPr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51865541-383E-4995-BE72-51E8BC7F45E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029450" y="2178971"/>
                <a:ext cx="1097280" cy="914400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b="1" dirty="0">
                    <a:latin typeface="Arial Narrow" panose="020B0606020202030204" pitchFamily="34" charset="0"/>
                  </a:rPr>
                  <a:t> </a:t>
                </a:r>
              </a:p>
              <a:p>
                <a:pPr algn="ctr"/>
                <a:endParaRPr lang="en-US" sz="1200" b="1" dirty="0">
                  <a:latin typeface="Arial Narrow" panose="020B0606020202030204" pitchFamily="34" charset="0"/>
                </a:endParaRPr>
              </a:p>
            </p:txBody>
          </p:sp>
          <p:pic>
            <p:nvPicPr>
              <p:cNvPr id="9" name="Graphic 8" descr="Meeting">
                <a:hlinkClick r:id="rId49" action="ppaction://hlinksldjump"/>
                <a:extLst>
                  <a:ext uri="{FF2B5EF4-FFF2-40B4-BE49-F238E27FC236}">
                    <a16:creationId xmlns:a16="http://schemas.microsoft.com/office/drawing/2014/main" id="{95C76EC2-A16A-4784-886A-79AA033403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1"/>
                  </a:ext>
                </a:extLst>
              </a:blip>
              <a:stretch>
                <a:fillRect/>
              </a:stretch>
            </p:blipFill>
            <p:spPr>
              <a:xfrm>
                <a:off x="8113854" y="2230970"/>
                <a:ext cx="896112" cy="896112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B3E8E3D-D9A8-425E-8DC3-003DC29B68AD}"/>
              </a:ext>
            </a:extLst>
          </p:cNvPr>
          <p:cNvGrpSpPr/>
          <p:nvPr/>
        </p:nvGrpSpPr>
        <p:grpSpPr>
          <a:xfrm>
            <a:off x="11263998" y="6355715"/>
            <a:ext cx="731520" cy="365760"/>
            <a:chOff x="11263998" y="6355715"/>
            <a:chExt cx="731520" cy="365760"/>
          </a:xfrm>
        </p:grpSpPr>
        <p:pic>
          <p:nvPicPr>
            <p:cNvPr id="135" name="Picture 134" descr="A close up of a sign&#10;&#10;Description generated with very high confidence">
              <a:hlinkClick r:id="rId45" action="ppaction://hlinksldjump" tooltip="SLIDE3-WHAT'S MULTIMEDIA"/>
              <a:extLst>
                <a:ext uri="{FF2B5EF4-FFF2-40B4-BE49-F238E27FC236}">
                  <a16:creationId xmlns:a16="http://schemas.microsoft.com/office/drawing/2014/main" id="{FB9A0940-ACB6-4D1D-BDE5-9FA7BD4BC3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11629758" y="6355715"/>
              <a:ext cx="365760" cy="365760"/>
            </a:xfrm>
            <a:prstGeom prst="rect">
              <a:avLst/>
            </a:prstGeom>
          </p:spPr>
        </p:pic>
        <p:pic>
          <p:nvPicPr>
            <p:cNvPr id="136" name="Picture 135" descr="A red and white sign&#10;&#10;Description generated with very high confidence">
              <a:hlinkClick r:id="rId2" action="ppaction://hlinksldjump" tooltip="SLIDE1-HOME"/>
              <a:extLst>
                <a:ext uri="{FF2B5EF4-FFF2-40B4-BE49-F238E27FC236}">
                  <a16:creationId xmlns:a16="http://schemas.microsoft.com/office/drawing/2014/main" id="{E4BC2440-3A10-49C1-B942-FB310DD8F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63998" y="6355715"/>
              <a:ext cx="365760" cy="36576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7A5E63-4F48-4BA1-BFBB-721BAE958F2C}"/>
              </a:ext>
            </a:extLst>
          </p:cNvPr>
          <p:cNvGrpSpPr/>
          <p:nvPr/>
        </p:nvGrpSpPr>
        <p:grpSpPr>
          <a:xfrm>
            <a:off x="1718696" y="1259725"/>
            <a:ext cx="1081275" cy="1417649"/>
            <a:chOff x="1718696" y="1259725"/>
            <a:chExt cx="1081275" cy="1417649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1E05F11D-1668-4EDC-8B7F-E2FACF0F1E46}"/>
                </a:ext>
              </a:extLst>
            </p:cNvPr>
            <p:cNvGrpSpPr/>
            <p:nvPr/>
          </p:nvGrpSpPr>
          <p:grpSpPr>
            <a:xfrm>
              <a:off x="1718696" y="1259725"/>
              <a:ext cx="1081275" cy="1417649"/>
              <a:chOff x="473580" y="1337572"/>
              <a:chExt cx="1081275" cy="1417649"/>
            </a:xfrm>
          </p:grpSpPr>
          <p:sp>
            <p:nvSpPr>
              <p:cNvPr id="195" name="Rectangle 194">
                <a:hlinkClick r:id="rId54" action="ppaction://hlinksldjump"/>
                <a:extLst>
                  <a:ext uri="{FF2B5EF4-FFF2-40B4-BE49-F238E27FC236}">
                    <a16:creationId xmlns:a16="http://schemas.microsoft.com/office/drawing/2014/main" id="{DF0E4AD8-D07B-4BAD-AF51-8630753329F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73580" y="1337572"/>
                <a:ext cx="1081275" cy="949684"/>
              </a:xfrm>
              <a:prstGeom prst="rect">
                <a:avLst/>
              </a:prstGeom>
              <a:solidFill>
                <a:srgbClr val="6AB1CF">
                  <a:alpha val="50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>
                  <a:latin typeface="Arial Narrow" panose="020B0606020202030204" pitchFamily="34" charset="0"/>
                </a:endParaRPr>
              </a:p>
            </p:txBody>
          </p:sp>
          <p:sp>
            <p:nvSpPr>
              <p:cNvPr id="194" name="TextBox 193">
                <a:hlinkClick r:id="rId54" action="ppaction://hlinksldjump"/>
                <a:extLst>
                  <a:ext uri="{FF2B5EF4-FFF2-40B4-BE49-F238E27FC236}">
                    <a16:creationId xmlns:a16="http://schemas.microsoft.com/office/drawing/2014/main" id="{FBAAE0B6-6614-47BD-9EF0-9FC534B5CEF8}"/>
                  </a:ext>
                </a:extLst>
              </p:cNvPr>
              <p:cNvSpPr txBox="1"/>
              <p:nvPr/>
            </p:nvSpPr>
            <p:spPr>
              <a:xfrm>
                <a:off x="577100" y="2416667"/>
                <a:ext cx="71859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ICONS</a:t>
                </a:r>
              </a:p>
            </p:txBody>
          </p:sp>
        </p:grpSp>
        <p:pic>
          <p:nvPicPr>
            <p:cNvPr id="12" name="Picture 11" descr="A close up of electronics&#10;&#10;Description generated with high confidence">
              <a:hlinkClick r:id="rId54" action="ppaction://hlinksldjump"/>
              <a:extLst>
                <a:ext uri="{FF2B5EF4-FFF2-40B4-BE49-F238E27FC236}">
                  <a16:creationId xmlns:a16="http://schemas.microsoft.com/office/drawing/2014/main" id="{EA1BCB3E-E3AA-427D-83A1-A0C48B683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649"/>
            <a:stretch/>
          </p:blipFill>
          <p:spPr>
            <a:xfrm>
              <a:off x="1730306" y="1423010"/>
              <a:ext cx="1031294" cy="725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549817A-3F4F-4055-8CCF-EA767EE4DC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16B21D-954A-47F3-A00E-A0BA4171E806}"/>
              </a:ext>
            </a:extLst>
          </p:cNvPr>
          <p:cNvSpPr/>
          <p:nvPr/>
        </p:nvSpPr>
        <p:spPr>
          <a:xfrm>
            <a:off x="2933700" y="1871639"/>
            <a:ext cx="63246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Multimedia defines as text, images, graphics, audio, animations, and video and links that help the user navigate, interact with the content.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8D1F1F-D8CF-4326-8A3C-22B221E9277A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3" name="Picture 12" descr="A close up of a sign&#10;&#10;Description generated with very high confidence">
              <a:hlinkClick r:id="rId3" action="ppaction://hlinksldjump" tooltip="SLIDE4-WHAT'S MULTIMEDIA"/>
              <a:extLst>
                <a:ext uri="{FF2B5EF4-FFF2-40B4-BE49-F238E27FC236}">
                  <a16:creationId xmlns:a16="http://schemas.microsoft.com/office/drawing/2014/main" id="{233EFEC4-98B6-46FF-A5A0-29DB3E94C9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4" name="Picture 13" descr="A red and white sign&#10;&#10;Description generated with very high confidence">
              <a:hlinkClick r:id="rId5" action="ppaction://hlinksldjump" tooltip="SLIDE1-HOME"/>
              <a:extLst>
                <a:ext uri="{FF2B5EF4-FFF2-40B4-BE49-F238E27FC236}">
                  <a16:creationId xmlns:a16="http://schemas.microsoft.com/office/drawing/2014/main" id="{17FA5435-039D-4710-A0C3-A31DB9D4C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generated with very high confidence">
              <a:hlinkClick r:id="rId7" action="ppaction://hlinksldjump" tooltip="SLIDE2-ICONS"/>
              <a:extLst>
                <a:ext uri="{FF2B5EF4-FFF2-40B4-BE49-F238E27FC236}">
                  <a16:creationId xmlns:a16="http://schemas.microsoft.com/office/drawing/2014/main" id="{B06B449C-4298-4CE1-913C-CB599D623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CB3D45E-36C4-4ABA-BA82-A4C538D3D650}"/>
              </a:ext>
            </a:extLst>
          </p:cNvPr>
          <p:cNvGrpSpPr/>
          <p:nvPr/>
        </p:nvGrpSpPr>
        <p:grpSpPr>
          <a:xfrm>
            <a:off x="-3603850" y="2705100"/>
            <a:ext cx="3258757" cy="1420585"/>
            <a:chOff x="0" y="2871425"/>
            <a:chExt cx="3672045" cy="1420585"/>
          </a:xfrm>
        </p:grpSpPr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B515B7DA-D6F1-4E83-8B10-735D055EA419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9BCC55-54A5-434F-B970-05F845854B3A}"/>
                </a:ext>
              </a:extLst>
            </p:cNvPr>
            <p:cNvSpPr txBox="1"/>
            <p:nvPr/>
          </p:nvSpPr>
          <p:spPr>
            <a:xfrm>
              <a:off x="477087" y="3238292"/>
              <a:ext cx="31949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WHAT IS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MULTIMEDIA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203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33333E-6 L -0.25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9D3C7B6-E307-4CD4-878B-6AFF4DB92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EB57099-56A7-4E24-AC45-351C5135222D}"/>
              </a:ext>
            </a:extLst>
          </p:cNvPr>
          <p:cNvGrpSpPr/>
          <p:nvPr/>
        </p:nvGrpSpPr>
        <p:grpSpPr>
          <a:xfrm>
            <a:off x="-3588778" y="2723731"/>
            <a:ext cx="3268535" cy="1420585"/>
            <a:chOff x="0" y="2871425"/>
            <a:chExt cx="3683063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E9AC4A73-758B-4D8C-804C-ED0F25595616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57A06B9-86F0-40C0-A2F7-7E2883B6845F}"/>
                </a:ext>
              </a:extLst>
            </p:cNvPr>
            <p:cNvSpPr txBox="1"/>
            <p:nvPr/>
          </p:nvSpPr>
          <p:spPr>
            <a:xfrm>
              <a:off x="488105" y="3161193"/>
              <a:ext cx="31949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WHAT IS 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MULTIMEDIA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42497A6-3F6A-47CF-BBF0-91587C787AC3}"/>
              </a:ext>
            </a:extLst>
          </p:cNvPr>
          <p:cNvSpPr/>
          <p:nvPr/>
        </p:nvSpPr>
        <p:spPr>
          <a:xfrm>
            <a:off x="2900006" y="1583946"/>
            <a:ext cx="6306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Multimedia are computer controlled, integrated, combined, digital and interactive. Multimedia takes different formats. It can be anything you can hear or see.</a:t>
            </a:r>
            <a:endParaRPr lang="en-US" dirty="0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4785FD72-552C-4BB6-AE5F-2FAA731ED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01" y="3428998"/>
            <a:ext cx="4356853" cy="2370129"/>
          </a:xfrm>
          <a:prstGeom prst="rect">
            <a:avLst/>
          </a:prstGeo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75C505C5-BA6E-4311-B5D6-69258B7A396A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52" name="Picture 51" descr="A close up of a sign&#10;&#10;Description generated with very high confidence">
              <a:hlinkClick r:id="rId3" action="ppaction://hlinksldjump" tooltip="SLIDE5-MULTIMEDIA ELEMENTS"/>
              <a:extLst>
                <a:ext uri="{FF2B5EF4-FFF2-40B4-BE49-F238E27FC236}">
                  <a16:creationId xmlns:a16="http://schemas.microsoft.com/office/drawing/2014/main" id="{E24C0C17-4B6F-4A83-8004-1D61DABA0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53" name="Picture 52" descr="A red and white sign&#10;&#10;Description generated with very high confidence">
              <a:hlinkClick r:id="rId5" action="ppaction://hlinksldjump" tooltip="SLIDE1-HOME"/>
              <a:extLst>
                <a:ext uri="{FF2B5EF4-FFF2-40B4-BE49-F238E27FC236}">
                  <a16:creationId xmlns:a16="http://schemas.microsoft.com/office/drawing/2014/main" id="{0DDDA8DD-826B-4AA8-9C02-C67694884F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54" name="Picture 53" descr="A close up of a sign&#10;&#10;Description generated with very high confidence">
              <a:hlinkClick r:id="rId7" action="ppaction://hlinksldjump" tooltip="SLIDE3-WHAT'S MULTIMEDIA"/>
              <a:extLst>
                <a:ext uri="{FF2B5EF4-FFF2-40B4-BE49-F238E27FC236}">
                  <a16:creationId xmlns:a16="http://schemas.microsoft.com/office/drawing/2014/main" id="{32AB78B1-FAE8-45A5-BC3A-069E277D3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06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25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-0.25 -4.44444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66F2EC4-B4DE-4EF1-8E17-47A0B3579AC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514F3EC-A995-4B3D-AC25-B82A76FE168C}"/>
              </a:ext>
            </a:extLst>
          </p:cNvPr>
          <p:cNvGrpSpPr/>
          <p:nvPr/>
        </p:nvGrpSpPr>
        <p:grpSpPr>
          <a:xfrm>
            <a:off x="-3573654" y="2718707"/>
            <a:ext cx="3138762" cy="1420585"/>
            <a:chOff x="0" y="2871425"/>
            <a:chExt cx="3565072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AE5BAE30-8ABD-4C19-8965-4EF76EE47D4C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D5F731D-4367-46A9-9212-E0842BD494AB}"/>
                </a:ext>
              </a:extLst>
            </p:cNvPr>
            <p:cNvSpPr txBox="1"/>
            <p:nvPr/>
          </p:nvSpPr>
          <p:spPr>
            <a:xfrm>
              <a:off x="493179" y="3166218"/>
              <a:ext cx="30119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MULTIMEDIA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ELEMENTS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A0C4D43-A177-4169-97A0-019B139775E4}"/>
              </a:ext>
            </a:extLst>
          </p:cNvPr>
          <p:cNvSpPr/>
          <p:nvPr/>
        </p:nvSpPr>
        <p:spPr>
          <a:xfrm>
            <a:off x="2933700" y="1661756"/>
            <a:ext cx="6324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five building blocks of multimedia</a:t>
            </a:r>
          </a:p>
          <a:p>
            <a:endParaRPr lang="en-US" sz="2000" b="1" dirty="0">
              <a:solidFill>
                <a:schemeClr val="bg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</a:t>
            </a:r>
          </a:p>
          <a:p>
            <a:endParaRPr lang="en-US" sz="2400" dirty="0">
              <a:solidFill>
                <a:schemeClr val="bg2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Image</a:t>
            </a:r>
          </a:p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Sound   </a:t>
            </a:r>
          </a:p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Animation   </a:t>
            </a:r>
          </a:p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Video</a:t>
            </a:r>
            <a:endParaRPr lang="en-US" sz="2800" b="1" dirty="0">
              <a:solidFill>
                <a:schemeClr val="bg2"/>
              </a:solidFill>
              <a:latin typeface="Helvetica" panose="020B06040202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Graphic 22" descr="Clapper board">
            <a:hlinkClick r:id="rId2" action="ppaction://hlinksldjump"/>
            <a:extLst>
              <a:ext uri="{FF2B5EF4-FFF2-40B4-BE49-F238E27FC236}">
                <a16:creationId xmlns:a16="http://schemas.microsoft.com/office/drawing/2014/main" id="{7C49862F-BA04-478B-A25A-75B9F3D771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73367" y="5108763"/>
            <a:ext cx="568348" cy="548640"/>
          </a:xfrm>
          <a:prstGeom prst="rect">
            <a:avLst/>
          </a:prstGeom>
        </p:spPr>
      </p:pic>
      <p:pic>
        <p:nvPicPr>
          <p:cNvPr id="24" name="Graphic 23" descr="Music">
            <a:hlinkClick r:id="rId2" action="ppaction://hlinksldjump"/>
            <a:extLst>
              <a:ext uri="{FF2B5EF4-FFF2-40B4-BE49-F238E27FC236}">
                <a16:creationId xmlns:a16="http://schemas.microsoft.com/office/drawing/2014/main" id="{FFFAF806-C20D-470C-9801-7FD5E9C8D7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73367" y="3631732"/>
            <a:ext cx="568348" cy="548640"/>
          </a:xfrm>
          <a:prstGeom prst="rect">
            <a:avLst/>
          </a:prstGeom>
        </p:spPr>
      </p:pic>
      <p:pic>
        <p:nvPicPr>
          <p:cNvPr id="25" name="Graphic 24" descr="End">
            <a:hlinkClick r:id="rId2" action="ppaction://hlinksldjump"/>
            <a:extLst>
              <a:ext uri="{FF2B5EF4-FFF2-40B4-BE49-F238E27FC236}">
                <a16:creationId xmlns:a16="http://schemas.microsoft.com/office/drawing/2014/main" id="{748B3F30-BD5F-4E97-8F92-FA04959211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73367" y="4453262"/>
            <a:ext cx="568348" cy="548640"/>
          </a:xfrm>
          <a:prstGeom prst="rect">
            <a:avLst/>
          </a:prstGeom>
        </p:spPr>
      </p:pic>
      <p:pic>
        <p:nvPicPr>
          <p:cNvPr id="26" name="Graphic 25" descr="Document">
            <a:hlinkClick r:id="rId2" action="ppaction://hlinksldjump"/>
            <a:extLst>
              <a:ext uri="{FF2B5EF4-FFF2-40B4-BE49-F238E27FC236}">
                <a16:creationId xmlns:a16="http://schemas.microsoft.com/office/drawing/2014/main" id="{0B23718E-657D-47B2-870D-E6797FA6E7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62835" y="2184076"/>
            <a:ext cx="568348" cy="548640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hlinkClick r:id="rId2" action="ppaction://hlinksldjump"/>
            <a:extLst>
              <a:ext uri="{FF2B5EF4-FFF2-40B4-BE49-F238E27FC236}">
                <a16:creationId xmlns:a16="http://schemas.microsoft.com/office/drawing/2014/main" id="{8B804E5B-74E7-4E03-A78B-2B05991B81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367" y="2839577"/>
            <a:ext cx="568348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17DE3BF-655F-4955-AB40-069CC15BDC87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8" name="Picture 17" descr="A close up of a sign&#10;&#10;Description generated with very high confidence">
              <a:hlinkClick r:id="rId12" action="ppaction://hlinksldjump" tooltip="SLIDE6-TEXT"/>
              <a:extLst>
                <a:ext uri="{FF2B5EF4-FFF2-40B4-BE49-F238E27FC236}">
                  <a16:creationId xmlns:a16="http://schemas.microsoft.com/office/drawing/2014/main" id="{B87D5EB2-C960-4E2D-8B7A-39DD89170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red and white sign&#10;&#10;Description generated with very high confidence">
              <a:hlinkClick r:id="rId14" action="ppaction://hlinksldjump" tooltip="SLIDE1-HOME"/>
              <a:extLst>
                <a:ext uri="{FF2B5EF4-FFF2-40B4-BE49-F238E27FC236}">
                  <a16:creationId xmlns:a16="http://schemas.microsoft.com/office/drawing/2014/main" id="{B00A24E5-CE9B-45A3-9AEF-1C854A4D8D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20" name="Picture 19" descr="A close up of a sign&#10;&#10;Description generated with very high confidence">
              <a:hlinkClick r:id="rId16" action="ppaction://hlinksldjump" tooltip="SLIDE4-WHAT'S MULTIMEDIA"/>
              <a:extLst>
                <a:ext uri="{FF2B5EF4-FFF2-40B4-BE49-F238E27FC236}">
                  <a16:creationId xmlns:a16="http://schemas.microsoft.com/office/drawing/2014/main" id="{6B110C89-82B5-4056-B963-851F02906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732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0.25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-0.25 0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78B425-7802-41D6-8BB7-0F06C2A168C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6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AF2474-73D0-4E6F-BDD2-75145EE72CE4}"/>
              </a:ext>
            </a:extLst>
          </p:cNvPr>
          <p:cNvGrpSpPr/>
          <p:nvPr/>
        </p:nvGrpSpPr>
        <p:grpSpPr>
          <a:xfrm>
            <a:off x="-3594868" y="2705100"/>
            <a:ext cx="3163823" cy="1420585"/>
            <a:chOff x="-1" y="2871425"/>
            <a:chExt cx="3710999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668B9FBB-C772-4D7E-AFBF-0A1FAC5BD575}"/>
                </a:ext>
              </a:extLst>
            </p:cNvPr>
            <p:cNvSpPr/>
            <p:nvPr/>
          </p:nvSpPr>
          <p:spPr>
            <a:xfrm>
              <a:off x="-1" y="2871425"/>
              <a:ext cx="3710999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C30BAA0-C797-4B10-99AA-BA2BDA78C867}"/>
                </a:ext>
              </a:extLst>
            </p:cNvPr>
            <p:cNvSpPr txBox="1"/>
            <p:nvPr/>
          </p:nvSpPr>
          <p:spPr>
            <a:xfrm>
              <a:off x="300310" y="3362153"/>
              <a:ext cx="3110376" cy="466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TEXT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1D5D22E-7743-4A23-840C-3569D92ED010}"/>
              </a:ext>
            </a:extLst>
          </p:cNvPr>
          <p:cNvSpPr/>
          <p:nvPr/>
        </p:nvSpPr>
        <p:spPr>
          <a:xfrm>
            <a:off x="2933700" y="2162804"/>
            <a:ext cx="6324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is putting vowels and consonants of the alphabet together and these combinations became words and became the written and readable information in a language.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04F264-143E-4295-8899-6DAAA51C5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423" y="3021721"/>
            <a:ext cx="6287853" cy="364033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8B8DE82-B4C8-4857-9BB1-3E59A003A9B0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3" action="ppaction://hlinksldjump" tooltip="SLIDE7-TEXT"/>
              <a:extLst>
                <a:ext uri="{FF2B5EF4-FFF2-40B4-BE49-F238E27FC236}">
                  <a16:creationId xmlns:a16="http://schemas.microsoft.com/office/drawing/2014/main" id="{57B9D48E-19DD-442B-947B-42A5E377A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5" action="ppaction://hlinksldjump" tooltip="SLIDE1-HOME"/>
              <a:extLst>
                <a:ext uri="{FF2B5EF4-FFF2-40B4-BE49-F238E27FC236}">
                  <a16:creationId xmlns:a16="http://schemas.microsoft.com/office/drawing/2014/main" id="{8EB68DEF-889F-47B7-A809-89E570E21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7" action="ppaction://hlinksldjump" tooltip="SLIDE5-MULTIMEDIA ELEMENTS"/>
              <a:extLst>
                <a:ext uri="{FF2B5EF4-FFF2-40B4-BE49-F238E27FC236}">
                  <a16:creationId xmlns:a16="http://schemas.microsoft.com/office/drawing/2014/main" id="{9C1CC83D-EBBF-4C95-BFD8-0A4893797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365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25 3.33333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6AB3269-E6D4-4876-87F8-3455C3938E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7</a:t>
            </a:fld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F78924-5C74-4EBB-BC0C-18AB203409B0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884" y="2186979"/>
            <a:ext cx="3501000" cy="2844427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CA2973B-768D-4460-A986-B79165723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114" y="2006786"/>
            <a:ext cx="3995848" cy="287201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89B57C2-4DA1-40C4-8CDC-5B8BF01161B1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9" name="Picture 18" descr="A close up of a sign&#10;&#10;Description generated with very high confidence">
              <a:hlinkClick r:id="rId4" action="ppaction://hlinksldjump" tooltip="SLIDE8-IMAGES"/>
              <a:extLst>
                <a:ext uri="{FF2B5EF4-FFF2-40B4-BE49-F238E27FC236}">
                  <a16:creationId xmlns:a16="http://schemas.microsoft.com/office/drawing/2014/main" id="{58CA2699-C459-428D-83E4-6301B39A2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20" name="Picture 19" descr="A red and white sign&#10;&#10;Description generated with very high confidence">
              <a:hlinkClick r:id="rId6" action="ppaction://hlinksldjump" tooltip="SLIDE1-HOME"/>
              <a:extLst>
                <a:ext uri="{FF2B5EF4-FFF2-40B4-BE49-F238E27FC236}">
                  <a16:creationId xmlns:a16="http://schemas.microsoft.com/office/drawing/2014/main" id="{EC83C0EA-ECF3-42FB-AE88-B41D35462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21" name="Picture 20" descr="A close up of a sign&#10;&#10;Description generated with very high confidence">
              <a:hlinkClick r:id="rId8" action="ppaction://hlinksldjump" tooltip="SLIDE6-TEXT"/>
              <a:extLst>
                <a:ext uri="{FF2B5EF4-FFF2-40B4-BE49-F238E27FC236}">
                  <a16:creationId xmlns:a16="http://schemas.microsoft.com/office/drawing/2014/main" id="{8D5F72D6-C10C-40E4-AC95-EA515A470A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8E00963-F93C-4721-92F0-B1977982AB95}"/>
              </a:ext>
            </a:extLst>
          </p:cNvPr>
          <p:cNvGrpSpPr/>
          <p:nvPr/>
        </p:nvGrpSpPr>
        <p:grpSpPr>
          <a:xfrm>
            <a:off x="-3592083" y="2705100"/>
            <a:ext cx="3163824" cy="1420585"/>
            <a:chOff x="0" y="2871425"/>
            <a:chExt cx="3565072" cy="1420585"/>
          </a:xfrm>
        </p:grpSpPr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7A7E0B36-F0CA-4EA6-AAD1-12E299ECD561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A8A483F-19EB-46D8-B53C-389677A69114}"/>
                </a:ext>
              </a:extLst>
            </p:cNvPr>
            <p:cNvSpPr txBox="1"/>
            <p:nvPr/>
          </p:nvSpPr>
          <p:spPr>
            <a:xfrm>
              <a:off x="185057" y="3378286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053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33333E-6 L -0.25 3.33333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22F5218-8712-4A93-930F-904B53BA64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7132B1-507A-48F6-AC21-1CC3B2134FAD}"/>
              </a:ext>
            </a:extLst>
          </p:cNvPr>
          <p:cNvSpPr/>
          <p:nvPr/>
        </p:nvSpPr>
        <p:spPr>
          <a:xfrm>
            <a:off x="2927420" y="2321740"/>
            <a:ext cx="63924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  <a:latin typeface="Helvetica" panose="020B06040202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image is the representation of a person or something. It could be a picture taking with a camera, drawing, or copied. </a:t>
            </a:r>
          </a:p>
        </p:txBody>
      </p:sp>
      <p:pic>
        <p:nvPicPr>
          <p:cNvPr id="5" name="Picture 4" descr="A close up of electronics&#10;&#10;Description generated with high confidence">
            <a:extLst>
              <a:ext uri="{FF2B5EF4-FFF2-40B4-BE49-F238E27FC236}">
                <a16:creationId xmlns:a16="http://schemas.microsoft.com/office/drawing/2014/main" id="{655F8470-3818-40DC-AE11-9ACD09DBA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49" y="3974530"/>
            <a:ext cx="2180702" cy="218070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0B1E709-6D93-4D3F-9301-185BDD7C0257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17" name="Picture 16" descr="A close up of a sign&#10;&#10;Description generated with very high confidence">
              <a:hlinkClick r:id="rId3" action="ppaction://hlinksldjump" tooltip="SLIDE9-IMAGES"/>
              <a:extLst>
                <a:ext uri="{FF2B5EF4-FFF2-40B4-BE49-F238E27FC236}">
                  <a16:creationId xmlns:a16="http://schemas.microsoft.com/office/drawing/2014/main" id="{0502B751-82DB-4605-8D32-C1A3D6BFD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18" name="Picture 17" descr="A red and white sign&#10;&#10;Description generated with very high confidence">
              <a:hlinkClick r:id="rId5" action="ppaction://hlinksldjump" tooltip="SLIDE1-HOME"/>
              <a:extLst>
                <a:ext uri="{FF2B5EF4-FFF2-40B4-BE49-F238E27FC236}">
                  <a16:creationId xmlns:a16="http://schemas.microsoft.com/office/drawing/2014/main" id="{00532E71-6FC8-40DC-B97D-4F90E0C05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generated with very high confidence">
              <a:hlinkClick r:id="rId7" action="ppaction://hlinksldjump" tooltip="SLIDE7-TEXT"/>
              <a:extLst>
                <a:ext uri="{FF2B5EF4-FFF2-40B4-BE49-F238E27FC236}">
                  <a16:creationId xmlns:a16="http://schemas.microsoft.com/office/drawing/2014/main" id="{89906C9F-836D-4232-BADB-712DFE0BC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8A1A207-FA0F-4055-8A65-B7E28414107B}"/>
              </a:ext>
            </a:extLst>
          </p:cNvPr>
          <p:cNvGrpSpPr/>
          <p:nvPr/>
        </p:nvGrpSpPr>
        <p:grpSpPr>
          <a:xfrm>
            <a:off x="-3593802" y="2705100"/>
            <a:ext cx="3163824" cy="1420585"/>
            <a:chOff x="0" y="2871425"/>
            <a:chExt cx="3565072" cy="1420585"/>
          </a:xfrm>
        </p:grpSpPr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D67DEAA8-831E-4C51-95C0-F79ED89D202C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C5DFEB6-4523-417A-9808-CF40D6B52B7A}"/>
                </a:ext>
              </a:extLst>
            </p:cNvPr>
            <p:cNvSpPr txBox="1"/>
            <p:nvPr/>
          </p:nvSpPr>
          <p:spPr>
            <a:xfrm>
              <a:off x="185057" y="3364492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IMAGES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250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0.25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-0.25 3.33333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C294ECD-30EA-448C-BAE5-D74ED6DCC6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717106" y="6311900"/>
            <a:ext cx="757788" cy="409575"/>
          </a:xfrm>
        </p:spPr>
        <p:txBody>
          <a:bodyPr/>
          <a:lstStyle/>
          <a:p>
            <a:fld id="{C4E86471-4115-4BA1-AB66-86C730D8DA33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BD94C35-76DF-401D-8A2A-77DDD5E763E3}"/>
              </a:ext>
            </a:extLst>
          </p:cNvPr>
          <p:cNvGrpSpPr/>
          <p:nvPr/>
        </p:nvGrpSpPr>
        <p:grpSpPr>
          <a:xfrm>
            <a:off x="-3608810" y="2728755"/>
            <a:ext cx="3163824" cy="1420585"/>
            <a:chOff x="0" y="2871425"/>
            <a:chExt cx="3565072" cy="1420585"/>
          </a:xfrm>
        </p:grpSpPr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FC82A458-2781-4F2C-90F5-8B1EB7CD5CA7}"/>
                </a:ext>
              </a:extLst>
            </p:cNvPr>
            <p:cNvSpPr/>
            <p:nvPr/>
          </p:nvSpPr>
          <p:spPr>
            <a:xfrm>
              <a:off x="0" y="2871425"/>
              <a:ext cx="3565072" cy="1420585"/>
            </a:xfrm>
            <a:custGeom>
              <a:avLst/>
              <a:gdLst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  <a:gd name="connsiteX0" fmla="*/ 0 w 3565072"/>
                <a:gd name="connsiteY0" fmla="*/ 0 h 1420585"/>
                <a:gd name="connsiteX1" fmla="*/ 3565072 w 3565072"/>
                <a:gd name="connsiteY1" fmla="*/ 0 h 1420585"/>
                <a:gd name="connsiteX2" fmla="*/ 3565072 w 3565072"/>
                <a:gd name="connsiteY2" fmla="*/ 1420585 h 1420585"/>
                <a:gd name="connsiteX3" fmla="*/ 0 w 3565072"/>
                <a:gd name="connsiteY3" fmla="*/ 1420585 h 1420585"/>
                <a:gd name="connsiteX4" fmla="*/ 0 w 3565072"/>
                <a:gd name="connsiteY4" fmla="*/ 0 h 142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5072" h="1420585">
                  <a:moveTo>
                    <a:pt x="0" y="0"/>
                  </a:moveTo>
                  <a:lnTo>
                    <a:pt x="3565072" y="0"/>
                  </a:lnTo>
                  <a:cubicBezTo>
                    <a:pt x="3227615" y="859970"/>
                    <a:pt x="2977243" y="429987"/>
                    <a:pt x="3565072" y="1420585"/>
                  </a:cubicBezTo>
                  <a:lnTo>
                    <a:pt x="0" y="14205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A42572-2C53-4821-BDC9-954CDEAEBD0A}"/>
                </a:ext>
              </a:extLst>
            </p:cNvPr>
            <p:cNvSpPr txBox="1"/>
            <p:nvPr/>
          </p:nvSpPr>
          <p:spPr>
            <a:xfrm>
              <a:off x="185057" y="3340837"/>
              <a:ext cx="3194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Helvetica" panose="020B0604020202030204" pitchFamily="34" charset="0"/>
                </a:rPr>
                <a:t>IMAGES</a:t>
              </a:r>
              <a:endParaRPr lang="en-US" sz="2800" b="1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pic>
        <p:nvPicPr>
          <p:cNvPr id="5" name="Picture 4" descr="A small bird perched on a flower&#10;&#10;Description generated with very high confidence">
            <a:extLst>
              <a:ext uri="{FF2B5EF4-FFF2-40B4-BE49-F238E27FC236}">
                <a16:creationId xmlns:a16="http://schemas.microsoft.com/office/drawing/2014/main" id="{679EB7A0-C3F9-48F3-9426-0731296425F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512" y="1653540"/>
            <a:ext cx="3154680" cy="2103120"/>
          </a:xfrm>
          <a:prstGeom prst="rect">
            <a:avLst/>
          </a:prstGeom>
        </p:spPr>
      </p:pic>
      <p:pic>
        <p:nvPicPr>
          <p:cNvPr id="8" name="Picture 7" descr="A  woman that is sitting by a lion on a rock&#10;&#10;Description generated with high confidence">
            <a:extLst>
              <a:ext uri="{FF2B5EF4-FFF2-40B4-BE49-F238E27FC236}">
                <a16:creationId xmlns:a16="http://schemas.microsoft.com/office/drawing/2014/main" id="{342579C0-E487-4490-A1F3-0579CD713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512" y="3990143"/>
            <a:ext cx="3156855" cy="2101282"/>
          </a:xfrm>
          <a:prstGeom prst="rect">
            <a:avLst/>
          </a:prstGeom>
        </p:spPr>
      </p:pic>
      <p:pic>
        <p:nvPicPr>
          <p:cNvPr id="17" name="Picture 16" descr="Three brown horses running by the sea shore&#10;&#10;Description generated with very high confidence">
            <a:extLst>
              <a:ext uri="{FF2B5EF4-FFF2-40B4-BE49-F238E27FC236}">
                <a16:creationId xmlns:a16="http://schemas.microsoft.com/office/drawing/2014/main" id="{1F64F434-B813-4B34-97CB-C242ABA960A8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047" y="1653540"/>
            <a:ext cx="3154680" cy="2103120"/>
          </a:xfrm>
          <a:prstGeom prst="rect">
            <a:avLst/>
          </a:prstGeom>
        </p:spPr>
      </p:pic>
      <p:pic>
        <p:nvPicPr>
          <p:cNvPr id="22" name="Picture 21" descr="A picture containing person, wall, man, talking&#10;&#10;Description generated with very high confidence">
            <a:extLst>
              <a:ext uri="{FF2B5EF4-FFF2-40B4-BE49-F238E27FC236}">
                <a16:creationId xmlns:a16="http://schemas.microsoft.com/office/drawing/2014/main" id="{4601EF31-8397-4D90-A27B-E7068D012DD7}"/>
              </a:ext>
            </a:extLst>
          </p:cNvPr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047" y="3990143"/>
            <a:ext cx="3154680" cy="2103120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524CEB69-467D-4742-821A-3B913EE9F505}"/>
              </a:ext>
            </a:extLst>
          </p:cNvPr>
          <p:cNvGrpSpPr/>
          <p:nvPr/>
        </p:nvGrpSpPr>
        <p:grpSpPr>
          <a:xfrm>
            <a:off x="10894176" y="6355715"/>
            <a:ext cx="1101342" cy="365760"/>
            <a:chOff x="7004348" y="6311900"/>
            <a:chExt cx="1101342" cy="365760"/>
          </a:xfrm>
        </p:grpSpPr>
        <p:pic>
          <p:nvPicPr>
            <p:cNvPr id="24" name="Picture 23" descr="A close up of a sign&#10;&#10;Description generated with very high confidence">
              <a:hlinkClick r:id="rId6" action="ppaction://hlinksldjump" tooltip="SLIDE10-AUDIO"/>
              <a:extLst>
                <a:ext uri="{FF2B5EF4-FFF2-40B4-BE49-F238E27FC236}">
                  <a16:creationId xmlns:a16="http://schemas.microsoft.com/office/drawing/2014/main" id="{3423046C-0CE0-44B1-A9C6-058910F20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7739930" y="6311900"/>
              <a:ext cx="365760" cy="365760"/>
            </a:xfrm>
            <a:prstGeom prst="rect">
              <a:avLst/>
            </a:prstGeom>
          </p:spPr>
        </p:pic>
        <p:pic>
          <p:nvPicPr>
            <p:cNvPr id="25" name="Picture 24" descr="A red and white sign&#10;&#10;Description generated with very high confidence">
              <a:hlinkClick r:id="rId8" action="ppaction://hlinksldjump" tooltip="SLIDE1-HOME"/>
              <a:extLst>
                <a:ext uri="{FF2B5EF4-FFF2-40B4-BE49-F238E27FC236}">
                  <a16:creationId xmlns:a16="http://schemas.microsoft.com/office/drawing/2014/main" id="{2FD298BC-8289-4491-B96C-78001ECC2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4170" y="6311900"/>
              <a:ext cx="365760" cy="365760"/>
            </a:xfrm>
            <a:prstGeom prst="rect">
              <a:avLst/>
            </a:prstGeom>
          </p:spPr>
        </p:pic>
        <p:pic>
          <p:nvPicPr>
            <p:cNvPr id="26" name="Picture 25" descr="A close up of a sign&#10;&#10;Description generated with very high confidence">
              <a:hlinkClick r:id="rId10" action="ppaction://hlinksldjump" tooltip="SLIDE8-IMAGES"/>
              <a:extLst>
                <a:ext uri="{FF2B5EF4-FFF2-40B4-BE49-F238E27FC236}">
                  <a16:creationId xmlns:a16="http://schemas.microsoft.com/office/drawing/2014/main" id="{4946AED4-720E-40B6-B299-5FEE8E6F0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7004348" y="6311900"/>
              <a:ext cx="365760" cy="365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500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0.25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25 1.11111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25444</TotalTime>
  <Words>918</Words>
  <Application>Microsoft Office PowerPoint</Application>
  <PresentationFormat>Widescreen</PresentationFormat>
  <Paragraphs>157</Paragraphs>
  <Slides>19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1" baseType="lpstr">
      <vt:lpstr>AR DESTINE</vt:lpstr>
      <vt:lpstr>Arial</vt:lpstr>
      <vt:lpstr>Arial Black</vt:lpstr>
      <vt:lpstr>Arial Narrow</vt:lpstr>
      <vt:lpstr>Calibri</vt:lpstr>
      <vt:lpstr>Calibri Light</vt:lpstr>
      <vt:lpstr>Helvetica</vt:lpstr>
      <vt:lpstr>Segoe UI Black</vt:lpstr>
      <vt:lpstr>Tahoma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 O</dc:creator>
  <cp:lastModifiedBy>GARRY O</cp:lastModifiedBy>
  <cp:revision>374</cp:revision>
  <dcterms:created xsi:type="dcterms:W3CDTF">2018-03-01T03:32:07Z</dcterms:created>
  <dcterms:modified xsi:type="dcterms:W3CDTF">2018-04-11T03:22:37Z</dcterms:modified>
</cp:coreProperties>
</file>