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614" y="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F5A7D-5AA9-4878-B27E-9B33A74C1F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BD2F7A-2A37-4209-BF86-90B491ECE7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ECEBCE-B5D7-4E62-BEDD-F0E9AD9CB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F1253-2581-4524-851A-685D52CA5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FC31A-5E7F-448D-8286-68BAC68A1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76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D406C-3202-4ECB-AFE5-B827070D8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A04A60-9265-4E32-924F-85AF6D9615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78D18-6244-46F0-85DE-5A12EC327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0C121-CF27-4268-B9DD-B8686503A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DE5E5-A952-4F3D-8AC0-08F051E94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16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1FB819-5DA8-48AD-9BE0-73A054D292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B062F1-E27E-4BC6-8F68-C9136BBCF5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CB953-342C-4FB6-90BD-653237A1F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465B9-B191-4294-BF79-C65AD7F7A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41D4A-C0C6-435A-896D-5532AE9E3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801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9A2D1-735A-4576-86B1-8CB206E8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3EBAC-BEEA-4880-8249-731DDC7E5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843D2-F899-4981-9032-DB8335CFA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60E99-2DC0-4741-91A5-8A465BF57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FDC2E-6953-46C6-8E52-17EEB3A6E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919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301A8-ADB6-4BA4-B88A-8DF11FD26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E2EE2-412D-4FD1-AF6C-802C01B9F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A843AE-5D49-40C3-907A-B9E47A0F3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9F525-9F08-4CFD-8173-ECA16CBB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D7260-9E01-43E0-8951-A728D176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713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0F147-C725-4995-9BE7-492B63F10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8E9CF-14CD-4D06-A573-9F5C71EB96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294C83-41FA-4437-BF00-161069E510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F9BCB6-3794-4D82-A48E-C2DCF0894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296044-7C32-4C2E-9C1F-8E46B7338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AE65D4-03D5-40BE-BE78-95CFA8B5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4B255-401A-460F-AE50-CF11C4958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2063C-627C-4209-9510-994B6B84C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DFE0B0-CDF2-40BF-A219-5F65FC6C5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4F4E7A-3D05-4EA9-AECA-646C40B81D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DE7907-BDCB-420C-B1B0-701AC0E4A6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8AA8E5-E3B3-42A7-AA60-335BA6CA9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CF187A-F619-4A43-BDD2-43AABE290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A15642-5614-4417-91B9-6DD03E6E9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5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1177E-13BB-4E8A-B78B-904538EC2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0CB2BB-5285-4114-A5BA-31F1FE8A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618945-7E92-4000-B3FA-D00013478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C30B28-D2C8-44D8-A662-B75D98014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87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13BDE7-D00C-4CF4-8962-1921AE93B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5FCC05-5013-4B95-9291-23AE04310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A82BB9-FBD4-4FF1-AA07-9D4191481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64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BBD3-6990-4D6B-8B23-5498B2433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6DDD8-E7E5-4445-8997-929A21547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7685A2-DB3F-47F5-8D32-AC0F27AEA8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EE0AA-A88D-4022-9DBF-CD9539986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999B67-60E8-4A05-9C3E-AEE87A5ED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EC0DA8-2494-4CFC-BCDA-A1F036B8F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9E774-35F7-44C1-8ABA-6C8D15763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A23C75-048D-4101-8C17-E6626D8435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D89086-D1D8-4477-B675-10E709A75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30D57-21FE-40AF-B892-978E62324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54A460-9A84-4DCC-B3CE-2D1B543DF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E03F5E-35EB-4C13-904A-329E6B0D3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0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E27F36-FA08-4E5D-ABB9-E4755C426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72E10A-3DA9-4280-A83A-5B825622E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0A259-2226-4437-9718-506EEA18C3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23E5-70D8-4E30-9DF3-AFDC1609E8F2}" type="datetimeFigureOut">
              <a:rPr lang="en-US" smtClean="0"/>
              <a:t>3/17/2018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E5766-FD56-4B35-BE10-94362B68EA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8876F-118E-45C0-A4BD-F0BC51465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D2F70-1C5F-4562-A8F0-F0C665903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5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8" name="Connector: Elbow 137">
            <a:extLst>
              <a:ext uri="{FF2B5EF4-FFF2-40B4-BE49-F238E27FC236}">
                <a16:creationId xmlns:a16="http://schemas.microsoft.com/office/drawing/2014/main" id="{A7EF4F68-98E1-40BF-8EFA-EB2E116DB948}"/>
              </a:ext>
            </a:extLst>
          </p:cNvPr>
          <p:cNvCxnSpPr>
            <a:stCxn id="30" idx="3"/>
            <a:endCxn id="48" idx="0"/>
          </p:cNvCxnSpPr>
          <p:nvPr/>
        </p:nvCxnSpPr>
        <p:spPr>
          <a:xfrm>
            <a:off x="7355023" y="1226858"/>
            <a:ext cx="540675" cy="4269691"/>
          </a:xfrm>
          <a:prstGeom prst="bentConnector2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or: Elbow 142">
            <a:extLst>
              <a:ext uri="{FF2B5EF4-FFF2-40B4-BE49-F238E27FC236}">
                <a16:creationId xmlns:a16="http://schemas.microsoft.com/office/drawing/2014/main" id="{E3184DFB-8BEF-41DE-9D69-BB624DE39A36}"/>
              </a:ext>
            </a:extLst>
          </p:cNvPr>
          <p:cNvCxnSpPr>
            <a:stCxn id="49" idx="0"/>
            <a:endCxn id="30" idx="1"/>
          </p:cNvCxnSpPr>
          <p:nvPr/>
        </p:nvCxnSpPr>
        <p:spPr>
          <a:xfrm rot="16200000" flipV="1">
            <a:off x="3331644" y="2732192"/>
            <a:ext cx="4269691" cy="1259023"/>
          </a:xfrm>
          <a:prstGeom prst="bentConnector4">
            <a:avLst>
              <a:gd name="adj1" fmla="val 43112"/>
              <a:gd name="adj2" fmla="val 118157"/>
            </a:avLst>
          </a:prstGeom>
          <a:ln w="5715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15F8F262-C1DE-4B24-95EB-7B5A20A09B1B}"/>
              </a:ext>
            </a:extLst>
          </p:cNvPr>
          <p:cNvSpPr/>
          <p:nvPr/>
        </p:nvSpPr>
        <p:spPr>
          <a:xfrm>
            <a:off x="6449813" y="2776514"/>
            <a:ext cx="1102794" cy="652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2-Text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A5D9CF8-6B7B-4A6F-B016-77B3C2F7C606}"/>
              </a:ext>
            </a:extLst>
          </p:cNvPr>
          <p:cNvSpPr/>
          <p:nvPr/>
        </p:nvSpPr>
        <p:spPr>
          <a:xfrm>
            <a:off x="4650115" y="2776514"/>
            <a:ext cx="1102794" cy="652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Multimedia Elements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1B7D2E-21C5-41A5-B896-B680E8D1C184}"/>
              </a:ext>
            </a:extLst>
          </p:cNvPr>
          <p:cNvSpPr/>
          <p:nvPr/>
        </p:nvSpPr>
        <p:spPr>
          <a:xfrm>
            <a:off x="2813657" y="2776514"/>
            <a:ext cx="1102794" cy="652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2- What’s multimedia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5FE394-F3B0-4E17-BE94-B71FD37B6226}"/>
              </a:ext>
            </a:extLst>
          </p:cNvPr>
          <p:cNvSpPr/>
          <p:nvPr/>
        </p:nvSpPr>
        <p:spPr>
          <a:xfrm>
            <a:off x="971838" y="2776514"/>
            <a:ext cx="1102794" cy="652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Icons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EB8FBCC-412F-4BBF-B5F4-67E37AE7986D}"/>
              </a:ext>
            </a:extLst>
          </p:cNvPr>
          <p:cNvSpPr/>
          <p:nvPr/>
        </p:nvSpPr>
        <p:spPr>
          <a:xfrm>
            <a:off x="8319201" y="2776514"/>
            <a:ext cx="1102794" cy="652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2-Images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B145DA2-8DFC-4523-8A02-85297489A364}"/>
              </a:ext>
            </a:extLst>
          </p:cNvPr>
          <p:cNvSpPr/>
          <p:nvPr/>
        </p:nvSpPr>
        <p:spPr>
          <a:xfrm>
            <a:off x="10118899" y="2782641"/>
            <a:ext cx="1102794" cy="652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2-Audio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DA09E41-78F9-4E72-9D02-ADB82FFA3467}"/>
              </a:ext>
            </a:extLst>
          </p:cNvPr>
          <p:cNvSpPr/>
          <p:nvPr/>
        </p:nvSpPr>
        <p:spPr>
          <a:xfrm>
            <a:off x="4836977" y="638701"/>
            <a:ext cx="2518046" cy="1176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Logo Design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CAC9028-15A4-41A6-80F7-39D3B9C61367}"/>
              </a:ext>
            </a:extLst>
          </p:cNvPr>
          <p:cNvCxnSpPr>
            <a:stCxn id="15" idx="3"/>
            <a:endCxn id="14" idx="1"/>
          </p:cNvCxnSpPr>
          <p:nvPr/>
        </p:nvCxnSpPr>
        <p:spPr>
          <a:xfrm>
            <a:off x="2074632" y="3102757"/>
            <a:ext cx="7390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2F5B530-054B-4BB1-A4D5-E5D3A76906F1}"/>
              </a:ext>
            </a:extLst>
          </p:cNvPr>
          <p:cNvCxnSpPr>
            <a:stCxn id="14" idx="3"/>
            <a:endCxn id="13" idx="1"/>
          </p:cNvCxnSpPr>
          <p:nvPr/>
        </p:nvCxnSpPr>
        <p:spPr>
          <a:xfrm>
            <a:off x="3916451" y="3102757"/>
            <a:ext cx="7336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7BD5186-8096-4852-BE66-870E81C957B9}"/>
              </a:ext>
            </a:extLst>
          </p:cNvPr>
          <p:cNvCxnSpPr>
            <a:stCxn id="13" idx="3"/>
            <a:endCxn id="12" idx="1"/>
          </p:cNvCxnSpPr>
          <p:nvPr/>
        </p:nvCxnSpPr>
        <p:spPr>
          <a:xfrm>
            <a:off x="5752909" y="3102757"/>
            <a:ext cx="69690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12F568C-A248-4E45-9627-EF744EF615E2}"/>
              </a:ext>
            </a:extLst>
          </p:cNvPr>
          <p:cNvCxnSpPr>
            <a:stCxn id="12" idx="3"/>
            <a:endCxn id="28" idx="1"/>
          </p:cNvCxnSpPr>
          <p:nvPr/>
        </p:nvCxnSpPr>
        <p:spPr>
          <a:xfrm>
            <a:off x="7552607" y="3102757"/>
            <a:ext cx="76659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ED4EFA9-A389-4344-9F17-3CBCD8CA3F87}"/>
              </a:ext>
            </a:extLst>
          </p:cNvPr>
          <p:cNvCxnSpPr>
            <a:stCxn id="28" idx="3"/>
            <a:endCxn id="29" idx="1"/>
          </p:cNvCxnSpPr>
          <p:nvPr/>
        </p:nvCxnSpPr>
        <p:spPr>
          <a:xfrm>
            <a:off x="9421995" y="3102757"/>
            <a:ext cx="696904" cy="61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28393CE-1228-43F8-A9FF-FDF251492381}"/>
              </a:ext>
            </a:extLst>
          </p:cNvPr>
          <p:cNvSpPr/>
          <p:nvPr/>
        </p:nvSpPr>
        <p:spPr>
          <a:xfrm>
            <a:off x="7344301" y="5496549"/>
            <a:ext cx="1102794" cy="652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Copyright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9267F7D-5B4C-446B-9212-9CC7B042074E}"/>
              </a:ext>
            </a:extLst>
          </p:cNvPr>
          <p:cNvSpPr/>
          <p:nvPr/>
        </p:nvSpPr>
        <p:spPr>
          <a:xfrm>
            <a:off x="5544603" y="5496549"/>
            <a:ext cx="1102794" cy="652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Software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31CC5D7-BAE8-49DF-A145-3C99CB361BBA}"/>
              </a:ext>
            </a:extLst>
          </p:cNvPr>
          <p:cNvSpPr/>
          <p:nvPr/>
        </p:nvSpPr>
        <p:spPr>
          <a:xfrm>
            <a:off x="3708145" y="5496549"/>
            <a:ext cx="1102794" cy="652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Hardware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8E71127-DD7C-448A-BEE7-09C0452E7606}"/>
              </a:ext>
            </a:extLst>
          </p:cNvPr>
          <p:cNvSpPr/>
          <p:nvPr/>
        </p:nvSpPr>
        <p:spPr>
          <a:xfrm>
            <a:off x="1866326" y="5496549"/>
            <a:ext cx="1102794" cy="652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2-Animations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F45ECF2-7721-48C6-B060-239B4088A98E}"/>
              </a:ext>
            </a:extLst>
          </p:cNvPr>
          <p:cNvSpPr/>
          <p:nvPr/>
        </p:nvSpPr>
        <p:spPr>
          <a:xfrm>
            <a:off x="9213689" y="5496549"/>
            <a:ext cx="1102794" cy="652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Credits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5CDE910-EEDC-49C2-9251-22A0BA31E9C5}"/>
              </a:ext>
            </a:extLst>
          </p:cNvPr>
          <p:cNvCxnSpPr>
            <a:stCxn id="51" idx="3"/>
            <a:endCxn id="50" idx="1"/>
          </p:cNvCxnSpPr>
          <p:nvPr/>
        </p:nvCxnSpPr>
        <p:spPr>
          <a:xfrm>
            <a:off x="2969120" y="5822792"/>
            <a:ext cx="7390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EA30654-A23A-418D-B6A0-AF76A701D1EC}"/>
              </a:ext>
            </a:extLst>
          </p:cNvPr>
          <p:cNvCxnSpPr>
            <a:cxnSpLocks/>
            <a:stCxn id="50" idx="3"/>
            <a:endCxn id="49" idx="1"/>
          </p:cNvCxnSpPr>
          <p:nvPr/>
        </p:nvCxnSpPr>
        <p:spPr>
          <a:xfrm>
            <a:off x="4810939" y="5822792"/>
            <a:ext cx="7336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6779488-ABA6-4B1F-AC4D-8088039A2DB8}"/>
              </a:ext>
            </a:extLst>
          </p:cNvPr>
          <p:cNvCxnSpPr>
            <a:cxnSpLocks/>
            <a:stCxn id="49" idx="3"/>
            <a:endCxn id="48" idx="1"/>
          </p:cNvCxnSpPr>
          <p:nvPr/>
        </p:nvCxnSpPr>
        <p:spPr>
          <a:xfrm>
            <a:off x="6647397" y="5822792"/>
            <a:ext cx="69690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0D48509-E482-438C-B0A1-69E0716E32D7}"/>
              </a:ext>
            </a:extLst>
          </p:cNvPr>
          <p:cNvCxnSpPr>
            <a:stCxn id="48" idx="3"/>
            <a:endCxn id="52" idx="1"/>
          </p:cNvCxnSpPr>
          <p:nvPr/>
        </p:nvCxnSpPr>
        <p:spPr>
          <a:xfrm>
            <a:off x="8447095" y="5822792"/>
            <a:ext cx="76659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0" name="Connector: Elbow 99">
            <a:extLst>
              <a:ext uri="{FF2B5EF4-FFF2-40B4-BE49-F238E27FC236}">
                <a16:creationId xmlns:a16="http://schemas.microsoft.com/office/drawing/2014/main" id="{F92C71A0-90DE-4322-AE55-9017BD6D5577}"/>
              </a:ext>
            </a:extLst>
          </p:cNvPr>
          <p:cNvCxnSpPr>
            <a:stCxn id="30" idx="2"/>
            <a:endCxn id="12" idx="0"/>
          </p:cNvCxnSpPr>
          <p:nvPr/>
        </p:nvCxnSpPr>
        <p:spPr>
          <a:xfrm rot="16200000" flipH="1">
            <a:off x="6067856" y="1843159"/>
            <a:ext cx="961499" cy="905210"/>
          </a:xfrm>
          <a:prstGeom prst="bentConnector3">
            <a:avLst/>
          </a:prstGeom>
          <a:ln w="5715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0" name="Connector: Elbow 109">
            <a:extLst>
              <a:ext uri="{FF2B5EF4-FFF2-40B4-BE49-F238E27FC236}">
                <a16:creationId xmlns:a16="http://schemas.microsoft.com/office/drawing/2014/main" id="{A5F93EB2-7E16-48CF-99A8-5ADB9E5B6D83}"/>
              </a:ext>
            </a:extLst>
          </p:cNvPr>
          <p:cNvCxnSpPr>
            <a:stCxn id="30" idx="1"/>
            <a:endCxn id="15" idx="0"/>
          </p:cNvCxnSpPr>
          <p:nvPr/>
        </p:nvCxnSpPr>
        <p:spPr>
          <a:xfrm rot="10800000" flipV="1">
            <a:off x="1523235" y="1226858"/>
            <a:ext cx="3313742" cy="1549656"/>
          </a:xfrm>
          <a:prstGeom prst="bentConnector2">
            <a:avLst/>
          </a:prstGeom>
          <a:ln w="5715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2" name="Connector: Elbow 111">
            <a:extLst>
              <a:ext uri="{FF2B5EF4-FFF2-40B4-BE49-F238E27FC236}">
                <a16:creationId xmlns:a16="http://schemas.microsoft.com/office/drawing/2014/main" id="{25966BE7-9A37-4D0B-A3B1-5B07C5F2A4EB}"/>
              </a:ext>
            </a:extLst>
          </p:cNvPr>
          <p:cNvCxnSpPr>
            <a:stCxn id="30" idx="2"/>
            <a:endCxn id="14" idx="0"/>
          </p:cNvCxnSpPr>
          <p:nvPr/>
        </p:nvCxnSpPr>
        <p:spPr>
          <a:xfrm rot="5400000">
            <a:off x="4249778" y="930291"/>
            <a:ext cx="961499" cy="2730946"/>
          </a:xfrm>
          <a:prstGeom prst="bentConnector3">
            <a:avLst/>
          </a:prstGeom>
          <a:ln w="5715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4" name="Connector: Elbow 113">
            <a:extLst>
              <a:ext uri="{FF2B5EF4-FFF2-40B4-BE49-F238E27FC236}">
                <a16:creationId xmlns:a16="http://schemas.microsoft.com/office/drawing/2014/main" id="{7ACFC055-8FFF-409C-9065-5FD748D9E868}"/>
              </a:ext>
            </a:extLst>
          </p:cNvPr>
          <p:cNvCxnSpPr>
            <a:stCxn id="30" idx="2"/>
            <a:endCxn id="13" idx="0"/>
          </p:cNvCxnSpPr>
          <p:nvPr/>
        </p:nvCxnSpPr>
        <p:spPr>
          <a:xfrm rot="5400000">
            <a:off x="5168007" y="1848520"/>
            <a:ext cx="961499" cy="894488"/>
          </a:xfrm>
          <a:prstGeom prst="bentConnector3">
            <a:avLst/>
          </a:prstGeom>
          <a:ln w="5715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6" name="Connector: Elbow 115">
            <a:extLst>
              <a:ext uri="{FF2B5EF4-FFF2-40B4-BE49-F238E27FC236}">
                <a16:creationId xmlns:a16="http://schemas.microsoft.com/office/drawing/2014/main" id="{9D4B6CA2-CA10-42C4-B610-0792E49DC87C}"/>
              </a:ext>
            </a:extLst>
          </p:cNvPr>
          <p:cNvCxnSpPr>
            <a:stCxn id="30" idx="2"/>
            <a:endCxn id="28" idx="0"/>
          </p:cNvCxnSpPr>
          <p:nvPr/>
        </p:nvCxnSpPr>
        <p:spPr>
          <a:xfrm rot="16200000" flipH="1">
            <a:off x="7002550" y="908465"/>
            <a:ext cx="961499" cy="2774598"/>
          </a:xfrm>
          <a:prstGeom prst="bentConnector3">
            <a:avLst/>
          </a:prstGeom>
          <a:ln w="5715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8" name="Connector: Elbow 117">
            <a:extLst>
              <a:ext uri="{FF2B5EF4-FFF2-40B4-BE49-F238E27FC236}">
                <a16:creationId xmlns:a16="http://schemas.microsoft.com/office/drawing/2014/main" id="{3BED1B66-2E17-4B31-9E5D-C6A66FC2C21D}"/>
              </a:ext>
            </a:extLst>
          </p:cNvPr>
          <p:cNvCxnSpPr>
            <a:stCxn id="30" idx="3"/>
            <a:endCxn id="29" idx="0"/>
          </p:cNvCxnSpPr>
          <p:nvPr/>
        </p:nvCxnSpPr>
        <p:spPr>
          <a:xfrm>
            <a:off x="7355023" y="1226858"/>
            <a:ext cx="3315273" cy="1555783"/>
          </a:xfrm>
          <a:prstGeom prst="bentConnector2">
            <a:avLst/>
          </a:prstGeom>
          <a:ln w="5715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Connector: Elbow 119">
            <a:extLst>
              <a:ext uri="{FF2B5EF4-FFF2-40B4-BE49-F238E27FC236}">
                <a16:creationId xmlns:a16="http://schemas.microsoft.com/office/drawing/2014/main" id="{DB643D92-CAE3-46C9-80A2-48205E73D0DA}"/>
              </a:ext>
            </a:extLst>
          </p:cNvPr>
          <p:cNvCxnSpPr>
            <a:stCxn id="29" idx="2"/>
            <a:endCxn id="51" idx="0"/>
          </p:cNvCxnSpPr>
          <p:nvPr/>
        </p:nvCxnSpPr>
        <p:spPr>
          <a:xfrm rot="5400000">
            <a:off x="5513299" y="339552"/>
            <a:ext cx="2061422" cy="8252573"/>
          </a:xfrm>
          <a:prstGeom prst="bentConnector3">
            <a:avLst/>
          </a:prstGeom>
          <a:ln w="5715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4" name="Connector: Elbow 133">
            <a:extLst>
              <a:ext uri="{FF2B5EF4-FFF2-40B4-BE49-F238E27FC236}">
                <a16:creationId xmlns:a16="http://schemas.microsoft.com/office/drawing/2014/main" id="{710D86A0-1128-4097-A642-136A5BFAAB0B}"/>
              </a:ext>
            </a:extLst>
          </p:cNvPr>
          <p:cNvCxnSpPr>
            <a:stCxn id="30" idx="2"/>
            <a:endCxn id="52" idx="0"/>
          </p:cNvCxnSpPr>
          <p:nvPr/>
        </p:nvCxnSpPr>
        <p:spPr>
          <a:xfrm rot="16200000" flipH="1">
            <a:off x="6089776" y="1821239"/>
            <a:ext cx="3681534" cy="3669086"/>
          </a:xfrm>
          <a:prstGeom prst="bentConnector3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6" name="Connector: Elbow 135">
            <a:extLst>
              <a:ext uri="{FF2B5EF4-FFF2-40B4-BE49-F238E27FC236}">
                <a16:creationId xmlns:a16="http://schemas.microsoft.com/office/drawing/2014/main" id="{A1FB02B7-5015-4CC8-86C5-A00A504131B7}"/>
              </a:ext>
            </a:extLst>
          </p:cNvPr>
          <p:cNvCxnSpPr>
            <a:stCxn id="30" idx="2"/>
            <a:endCxn id="50" idx="0"/>
          </p:cNvCxnSpPr>
          <p:nvPr/>
        </p:nvCxnSpPr>
        <p:spPr>
          <a:xfrm rot="5400000">
            <a:off x="3337004" y="2737553"/>
            <a:ext cx="3681534" cy="1836458"/>
          </a:xfrm>
          <a:prstGeom prst="bentConnector3">
            <a:avLst/>
          </a:prstGeom>
          <a:ln w="57150">
            <a:solidFill>
              <a:srgbClr val="FFFF00"/>
            </a:solidFill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136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3802</TotalTime>
  <Words>16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GARRY O</dc:creator>
  <cp:lastModifiedBy>GARRY O</cp:lastModifiedBy>
  <cp:revision>9</cp:revision>
  <dcterms:created xsi:type="dcterms:W3CDTF">2018-03-18T04:42:30Z</dcterms:created>
  <dcterms:modified xsi:type="dcterms:W3CDTF">2018-03-20T20:04:36Z</dcterms:modified>
</cp:coreProperties>
</file>