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256" r:id="rId2"/>
    <p:sldId id="257" r:id="rId3"/>
    <p:sldId id="273" r:id="rId4"/>
    <p:sldId id="259" r:id="rId5"/>
    <p:sldId id="274" r:id="rId6"/>
    <p:sldId id="262" r:id="rId7"/>
    <p:sldId id="275" r:id="rId8"/>
    <p:sldId id="263" r:id="rId9"/>
    <p:sldId id="276" r:id="rId10"/>
    <p:sldId id="264" r:id="rId11"/>
    <p:sldId id="277" r:id="rId12"/>
    <p:sldId id="260" r:id="rId13"/>
    <p:sldId id="261" r:id="rId14"/>
    <p:sldId id="270" r:id="rId15"/>
    <p:sldId id="280" r:id="rId16"/>
    <p:sldId id="281" r:id="rId17"/>
    <p:sldId id="282" r:id="rId18"/>
    <p:sldId id="284" r:id="rId19"/>
    <p:sldId id="272" r:id="rId20"/>
    <p:sldId id="283" r:id="rId21"/>
    <p:sldId id="265" r:id="rId22"/>
    <p:sldId id="266" r:id="rId23"/>
    <p:sldId id="278" r:id="rId24"/>
    <p:sldId id="287" r:id="rId25"/>
    <p:sldId id="267" r:id="rId26"/>
    <p:sldId id="286" r:id="rId27"/>
    <p:sldId id="268" r:id="rId28"/>
    <p:sldId id="279" r:id="rId29"/>
    <p:sldId id="271" r:id="rId30"/>
    <p:sldId id="285" r:id="rId31"/>
    <p:sldId id="258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4620" autoAdjust="0"/>
  </p:normalViewPr>
  <p:slideViewPr>
    <p:cSldViewPr snapToGrid="0">
      <p:cViewPr>
        <p:scale>
          <a:sx n="84" d="100"/>
          <a:sy n="84" d="100"/>
        </p:scale>
        <p:origin x="1530" y="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44668-763D-4530-A869-BA809F04274A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2E1CB-4202-449C-B3C8-FE792DBD0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27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2E1CB-4202-449C-B3C8-FE792DBD06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1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2E1CB-4202-449C-B3C8-FE792DBD068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15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2E1CB-4202-449C-B3C8-FE792DBD068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03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2E1CB-4202-449C-B3C8-FE792DBD068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51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2E1CB-4202-449C-B3C8-FE792DBD068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067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2E1CB-4202-449C-B3C8-FE792DBD068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635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854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20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247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98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914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08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17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92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0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84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78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93E9-E294-49C3-BC24-31B02A5DE360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3F25D-6ED8-425A-9558-6DEC8A74D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7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2.png"/><Relationship Id="rId5" Type="http://schemas.openxmlformats.org/officeDocument/2006/relationships/slide" Target="slide11.xml"/><Relationship Id="rId10" Type="http://schemas.openxmlformats.org/officeDocument/2006/relationships/slide" Target="slide8.xml"/><Relationship Id="rId4" Type="http://schemas.openxmlformats.org/officeDocument/2006/relationships/image" Target="../media/image5.png"/><Relationship Id="rId9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9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13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14.xml"/><Relationship Id="rId5" Type="http://schemas.microsoft.com/office/2007/relationships/hdphoto" Target="../media/hdphoto4.wdp"/><Relationship Id="rId10" Type="http://schemas.openxmlformats.org/officeDocument/2006/relationships/image" Target="../media/image2.png"/><Relationship Id="rId4" Type="http://schemas.openxmlformats.org/officeDocument/2006/relationships/image" Target="../media/image13.png"/><Relationship Id="rId9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15.xml"/><Relationship Id="rId11" Type="http://schemas.openxmlformats.org/officeDocument/2006/relationships/image" Target="../media/image2.png"/><Relationship Id="rId5" Type="http://schemas.openxmlformats.org/officeDocument/2006/relationships/image" Target="../media/image14.png"/><Relationship Id="rId10" Type="http://schemas.openxmlformats.org/officeDocument/2006/relationships/slide" Target="slide13.xml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9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7.png"/><Relationship Id="rId5" Type="http://schemas.openxmlformats.org/officeDocument/2006/relationships/slide" Target="slide14.xml"/><Relationship Id="rId4" Type="http://schemas.openxmlformats.org/officeDocument/2006/relationships/image" Target="../media/image10.png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19.x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1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1.png"/><Relationship Id="rId5" Type="http://schemas.openxmlformats.org/officeDocument/2006/relationships/slide" Target="slide14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30.xml"/><Relationship Id="rId5" Type="http://schemas.openxmlformats.org/officeDocument/2006/relationships/image" Target="../media/image10.png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3.xml"/><Relationship Id="rId9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0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4.png"/><Relationship Id="rId5" Type="http://schemas.openxmlformats.org/officeDocument/2006/relationships/slide" Target="slide17.xml"/><Relationship Id="rId10" Type="http://schemas.openxmlformats.org/officeDocument/2006/relationships/image" Target="../media/image2.png"/><Relationship Id="rId4" Type="http://schemas.openxmlformats.org/officeDocument/2006/relationships/image" Target="../media/image23.png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19.xml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2.xml"/><Relationship Id="rId5" Type="http://schemas.openxmlformats.org/officeDocument/2006/relationships/slide" Target="slide23.xml"/><Relationship Id="rId10" Type="http://schemas.openxmlformats.org/officeDocument/2006/relationships/image" Target="../media/image2.png"/><Relationship Id="rId4" Type="http://schemas.openxmlformats.org/officeDocument/2006/relationships/image" Target="../media/image29.pn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1.xml"/><Relationship Id="rId11" Type="http://schemas.openxmlformats.org/officeDocument/2006/relationships/image" Target="../media/image8.png"/><Relationship Id="rId5" Type="http://schemas.openxmlformats.org/officeDocument/2006/relationships/image" Target="../media/image33.png"/><Relationship Id="rId10" Type="http://schemas.openxmlformats.org/officeDocument/2006/relationships/slide" Target="slide29.xml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3.png"/><Relationship Id="rId5" Type="http://schemas.openxmlformats.org/officeDocument/2006/relationships/audio" Target="../media/audio1.wav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6.xml"/><Relationship Id="rId9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7.xml"/><Relationship Id="rId5" Type="http://schemas.microsoft.com/office/2007/relationships/hdphoto" Target="../media/hdphoto5.wdp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2.xml"/><Relationship Id="rId5" Type="http://schemas.microsoft.com/office/2007/relationships/hdphoto" Target="../media/hdphoto5.wdp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8.xml"/><Relationship Id="rId5" Type="http://schemas.microsoft.com/office/2007/relationships/hdphoto" Target="../media/hdphoto6.wdp"/><Relationship Id="rId4" Type="http://schemas.openxmlformats.org/officeDocument/2006/relationships/image" Target="../media/image36.png"/><Relationship Id="rId9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slide" Target="slide27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2.xml"/><Relationship Id="rId7" Type="http://schemas.openxmlformats.org/officeDocument/2006/relationships/slide" Target="slide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slide" Target="slide12.xml"/><Relationship Id="rId4" Type="http://schemas.openxmlformats.org/officeDocument/2006/relationships/image" Target="../media/image3.gif"/><Relationship Id="rId9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7.wdp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lickr.com/photos/44385140@N00/353495189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slide" Target="slide12.xml"/><Relationship Id="rId4" Type="http://schemas.openxmlformats.org/officeDocument/2006/relationships/image" Target="../media/image3.gif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0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0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slide" Target="slide29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2.png"/><Relationship Id="rId5" Type="http://schemas.openxmlformats.org/officeDocument/2006/relationships/slide" Target="slide11.xml"/><Relationship Id="rId10" Type="http://schemas.openxmlformats.org/officeDocument/2006/relationships/slide" Target="slide7.xml"/><Relationship Id="rId4" Type="http://schemas.openxmlformats.org/officeDocument/2006/relationships/image" Target="../media/image5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49900" y="2665215"/>
            <a:ext cx="1111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urse of the Zombie" panose="02000500000000000000" pitchFamily="2" charset="0"/>
              </a:rPr>
              <a:t>BY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524000" y="1268712"/>
            <a:ext cx="9144000" cy="1007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dirty="0">
                <a:latin typeface="Curse of the Zombie" panose="02000500000000000000" pitchFamily="2" charset="0"/>
              </a:rPr>
              <a:t>C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O</a:t>
            </a:r>
            <a:r>
              <a:rPr lang="en-US" sz="5400" dirty="0">
                <a:latin typeface="Curse of the Zombie" panose="02000500000000000000" pitchFamily="2" charset="0"/>
              </a:rPr>
              <a:t>L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OR</a:t>
            </a:r>
            <a:r>
              <a:rPr lang="en-US" sz="5400" dirty="0">
                <a:latin typeface="Curse of the Zombie" panose="02000500000000000000" pitchFamily="2" charset="0"/>
              </a:rPr>
              <a:t> B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LI</a:t>
            </a:r>
            <a:r>
              <a:rPr lang="en-US" sz="5400" dirty="0">
                <a:latin typeface="Curse of the Zombie" panose="02000500000000000000" pitchFamily="2" charset="0"/>
              </a:rPr>
              <a:t>N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D</a:t>
            </a:r>
            <a:r>
              <a:rPr lang="en-US" sz="5400" dirty="0">
                <a:latin typeface="Curse of the Zombie" panose="02000500000000000000" pitchFamily="2" charset="0"/>
              </a:rPr>
              <a:t>N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E</a:t>
            </a:r>
            <a:r>
              <a:rPr lang="en-US" sz="5400" dirty="0">
                <a:latin typeface="Curse of the Zombie" panose="02000500000000000000" pitchFamily="2" charset="0"/>
              </a:rPr>
              <a:t>S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S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533525" y="4616701"/>
            <a:ext cx="9144000" cy="1007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dirty="0">
                <a:latin typeface="Curse of the Zombie" panose="02000500000000000000" pitchFamily="2" charset="0"/>
              </a:rPr>
              <a:t>A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ID</a:t>
            </a:r>
            <a:r>
              <a:rPr lang="en-US" sz="5400" dirty="0">
                <a:latin typeface="Curse of the Zombie" panose="02000500000000000000" pitchFamily="2" charset="0"/>
              </a:rPr>
              <a:t>AN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 </a:t>
            </a:r>
            <a:r>
              <a:rPr lang="en-US" sz="5400" dirty="0">
                <a:latin typeface="Curse of the Zombie" panose="02000500000000000000" pitchFamily="2" charset="0"/>
              </a:rPr>
              <a:t>V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A</a:t>
            </a:r>
            <a:r>
              <a:rPr lang="en-US" sz="5400" dirty="0">
                <a:latin typeface="Curse of the Zombie" panose="02000500000000000000" pitchFamily="2" charset="0"/>
              </a:rPr>
              <a:t>RK</a:t>
            </a:r>
            <a:r>
              <a:rPr lang="en-US" sz="5400" dirty="0">
                <a:solidFill>
                  <a:schemeClr val="bg1"/>
                </a:solidFill>
                <a:latin typeface="Curse of the Zombie" panose="02000500000000000000" pitchFamily="2" charset="0"/>
              </a:rPr>
              <a:t>OL</a:t>
            </a:r>
            <a:r>
              <a:rPr lang="en-US" sz="5400" dirty="0">
                <a:latin typeface="Curse of the Zombie" panose="02000500000000000000" pitchFamily="2" charset="0"/>
              </a:rPr>
              <a:t>Y</a:t>
            </a:r>
          </a:p>
        </p:txBody>
      </p:sp>
      <p:sp>
        <p:nvSpPr>
          <p:cNvPr id="2" name="TextBox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BADF0A2-5A6B-4C2C-A803-764D5DBFA4EC}"/>
              </a:ext>
            </a:extLst>
          </p:cNvPr>
          <p:cNvSpPr txBox="1"/>
          <p:nvPr/>
        </p:nvSpPr>
        <p:spPr>
          <a:xfrm>
            <a:off x="2857500" y="2967335"/>
            <a:ext cx="6709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urse of the Zombie" panose="02000500000000000000" pitchFamily="2" charset="0"/>
              </a:rPr>
              <a:t>ENTER IF YOU DARE</a:t>
            </a:r>
          </a:p>
        </p:txBody>
      </p:sp>
      <p:pic>
        <p:nvPicPr>
          <p:cNvPr id="3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ADFBCE61-6DE1-492B-80BB-D5BD61FF730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0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9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9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9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9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95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95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95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950" autoRev="1" fill="remov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9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9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9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9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3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3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3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/>
      <p:bldP spid="7" grpId="0" build="allAtOnce"/>
      <p:bldP spid="9" grpId="0" build="allAtOnce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67792">
            <a:off x="1043938" y="857176"/>
            <a:ext cx="1845745" cy="24298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Left Arrow 12">
            <a:hlinkClick r:id="rId9" action="ppaction://hlinksldjump"/>
            <a:extLst>
              <a:ext uri="{FF2B5EF4-FFF2-40B4-BE49-F238E27FC236}">
                <a16:creationId xmlns:a16="http://schemas.microsoft.com/office/drawing/2014/main" id="{1A2562AE-E66C-43F3-8661-235BF1FEA67B}"/>
              </a:ext>
            </a:extLst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13">
            <a:hlinkClick r:id="rId10" action="ppaction://hlinksldjump"/>
            <a:extLst>
              <a:ext uri="{FF2B5EF4-FFF2-40B4-BE49-F238E27FC236}">
                <a16:creationId xmlns:a16="http://schemas.microsoft.com/office/drawing/2014/main" id="{1FB73B2D-6B49-4FFD-ADA7-F12489BA3315}"/>
              </a:ext>
            </a:extLst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150F9A20-7476-4880-AC90-8327238F23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6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123" y="5272766"/>
            <a:ext cx="1087755" cy="531388"/>
          </a:xfrm>
          <a:prstGeom prst="rect">
            <a:avLst/>
          </a:prstGeom>
        </p:spPr>
      </p:pic>
      <p:sp>
        <p:nvSpPr>
          <p:cNvPr id="2" name="Arrow: Down 1">
            <a:hlinkClick r:id="rId6" action="ppaction://hlinksldjump"/>
            <a:extLst>
              <a:ext uri="{FF2B5EF4-FFF2-40B4-BE49-F238E27FC236}">
                <a16:creationId xmlns:a16="http://schemas.microsoft.com/office/drawing/2014/main" id="{6D5E4270-5C2F-4422-9924-B0475F28272B}"/>
              </a:ext>
            </a:extLst>
          </p:cNvPr>
          <p:cNvSpPr/>
          <p:nvPr/>
        </p:nvSpPr>
        <p:spPr>
          <a:xfrm>
            <a:off x="5552123" y="5965793"/>
            <a:ext cx="1087755" cy="89220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006" y="-229616"/>
            <a:ext cx="12935712" cy="7087615"/>
          </a:xfrm>
          <a:prstGeom prst="rect">
            <a:avLst/>
          </a:prstGeom>
        </p:spPr>
      </p:pic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DF97D787-ACD1-42B6-A374-DCF85F6825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4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Up Arrow 1">
            <a:hlinkClick r:id="rId6" action="ppaction://hlinksldjump"/>
          </p:cNvPr>
          <p:cNvSpPr/>
          <p:nvPr/>
        </p:nvSpPr>
        <p:spPr>
          <a:xfrm>
            <a:off x="5789676" y="5321807"/>
            <a:ext cx="612648" cy="753103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hlinkClick r:id="rId7" action="ppaction://hlinksldjump"/>
          </p:cNvPr>
          <p:cNvSpPr/>
          <p:nvPr/>
        </p:nvSpPr>
        <p:spPr>
          <a:xfrm>
            <a:off x="5717159" y="5909391"/>
            <a:ext cx="757682" cy="89038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8875578C-231D-4591-897D-1AEFB38F67B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Left Arrow 8">
            <a:hlinkClick r:id="rId6" action="ppaction://hlinksldjump"/>
          </p:cNvPr>
          <p:cNvSpPr/>
          <p:nvPr/>
        </p:nvSpPr>
        <p:spPr>
          <a:xfrm rot="21089090">
            <a:off x="2273300" y="6172708"/>
            <a:ext cx="1174750" cy="895352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isometricOffAxis2To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>
            <a:hlinkClick r:id="rId7" action="ppaction://hlinksldjump"/>
          </p:cNvPr>
          <p:cNvSpPr/>
          <p:nvPr/>
        </p:nvSpPr>
        <p:spPr>
          <a:xfrm rot="447725" flipH="1">
            <a:off x="9156703" y="6187616"/>
            <a:ext cx="1092200" cy="895352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isometricOffAxis1To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Left 1">
            <a:hlinkClick r:id="rId8" action="ppaction://hlinksldjump"/>
            <a:extLst>
              <a:ext uri="{FF2B5EF4-FFF2-40B4-BE49-F238E27FC236}">
                <a16:creationId xmlns:a16="http://schemas.microsoft.com/office/drawing/2014/main" id="{95B73B72-5F64-4C1F-B1A4-1CEB482F1FA8}"/>
              </a:ext>
            </a:extLst>
          </p:cNvPr>
          <p:cNvSpPr/>
          <p:nvPr/>
        </p:nvSpPr>
        <p:spPr>
          <a:xfrm>
            <a:off x="5631809" y="3259122"/>
            <a:ext cx="810936" cy="570451"/>
          </a:xfrm>
          <a:prstGeom prst="leftArrow">
            <a:avLst/>
          </a:prstGeom>
          <a:scene3d>
            <a:camera prst="obliqueBottomRight"/>
            <a:lightRig rig="threePt" dir="t"/>
          </a:scene3d>
          <a:sp3d>
            <a:bevelT prst="slop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hlinkClick r:id="rId9" action="ppaction://hlinksldjump"/>
          </p:cNvPr>
          <p:cNvSpPr/>
          <p:nvPr/>
        </p:nvSpPr>
        <p:spPr>
          <a:xfrm>
            <a:off x="5712571" y="6090669"/>
            <a:ext cx="649411" cy="821094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4D646433-A785-4F31-A7B0-64CD722DB4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9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6576D2F-6B63-4857-9E01-7234BF239AA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1" b="1170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3" name="Picture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977" y="3352821"/>
            <a:ext cx="170664" cy="146283"/>
          </a:xfrm>
          <a:prstGeom prst="rect">
            <a:avLst/>
          </a:prstGeom>
        </p:spPr>
      </p:pic>
      <p:pic>
        <p:nvPicPr>
          <p:cNvPr id="4" name="Picture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496" y="4096513"/>
            <a:ext cx="231118" cy="313054"/>
          </a:xfrm>
          <a:prstGeom prst="rect">
            <a:avLst/>
          </a:prstGeom>
        </p:spPr>
      </p:pic>
      <p:sp>
        <p:nvSpPr>
          <p:cNvPr id="2" name="Down Arrow 1">
            <a:hlinkClick r:id="rId10" action="ppaction://hlinksldjump"/>
          </p:cNvPr>
          <p:cNvSpPr/>
          <p:nvPr/>
        </p:nvSpPr>
        <p:spPr>
          <a:xfrm>
            <a:off x="5797296" y="4689348"/>
            <a:ext cx="799633" cy="97840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35E26886-AC9D-48FD-89F3-75922AA1850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5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own Arrow 1">
            <a:hlinkClick r:id="rId5" action="ppaction://hlinksldjump"/>
          </p:cNvPr>
          <p:cNvSpPr/>
          <p:nvPr/>
        </p:nvSpPr>
        <p:spPr>
          <a:xfrm>
            <a:off x="5614416" y="6053328"/>
            <a:ext cx="963168" cy="82905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Moderately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8E78A117-6354-4AE8-8831-6B39CAF7EDF9}"/>
              </a:ext>
            </a:extLst>
          </p:cNvPr>
          <p:cNvSpPr/>
          <p:nvPr/>
        </p:nvSpPr>
        <p:spPr>
          <a:xfrm>
            <a:off x="3879542" y="3950563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5DF40EB3-12A7-4295-95E8-95E72DE836B3}"/>
              </a:ext>
            </a:extLst>
          </p:cNvPr>
          <p:cNvSpPr/>
          <p:nvPr/>
        </p:nvSpPr>
        <p:spPr>
          <a:xfrm flipH="1">
            <a:off x="7794596" y="3950563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596FEBC8-6BD8-478A-BD46-CE17AF9AD190}"/>
              </a:ext>
            </a:extLst>
          </p:cNvPr>
          <p:cNvSpPr/>
          <p:nvPr/>
        </p:nvSpPr>
        <p:spPr>
          <a:xfrm rot="5400000">
            <a:off x="3835153" y="8359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B5AFC9C7-F6D1-4543-BE5C-081B8C985D72}"/>
              </a:ext>
            </a:extLst>
          </p:cNvPr>
          <p:cNvSpPr/>
          <p:nvPr/>
        </p:nvSpPr>
        <p:spPr>
          <a:xfrm rot="10800000">
            <a:off x="7794595" y="880370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36194C94-A046-4CD2-80EC-0E7D5F7E17CD}"/>
              </a:ext>
            </a:extLst>
          </p:cNvPr>
          <p:cNvSpPr/>
          <p:nvPr/>
        </p:nvSpPr>
        <p:spPr>
          <a:xfrm>
            <a:off x="4006787" y="3883270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4D3D8C54-ADA5-4F40-86AE-5BBC732EB3CB}"/>
              </a:ext>
            </a:extLst>
          </p:cNvPr>
          <p:cNvSpPr/>
          <p:nvPr/>
        </p:nvSpPr>
        <p:spPr>
          <a:xfrm>
            <a:off x="4134032" y="3749335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E1089119-0EFF-4DC1-9AFA-8AC27A3691E4}"/>
              </a:ext>
            </a:extLst>
          </p:cNvPr>
          <p:cNvSpPr/>
          <p:nvPr/>
        </p:nvSpPr>
        <p:spPr>
          <a:xfrm>
            <a:off x="4252398" y="3641263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94A19404-1F6B-4E71-A174-F179B101A795}"/>
              </a:ext>
            </a:extLst>
          </p:cNvPr>
          <p:cNvSpPr/>
          <p:nvPr/>
        </p:nvSpPr>
        <p:spPr>
          <a:xfrm>
            <a:off x="4397404" y="3536920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14FEFDE6-4D5E-49DB-9078-798B62CE2FC9}"/>
              </a:ext>
            </a:extLst>
          </p:cNvPr>
          <p:cNvSpPr/>
          <p:nvPr/>
        </p:nvSpPr>
        <p:spPr>
          <a:xfrm>
            <a:off x="4515770" y="3444889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8C1646C7-641F-4027-86DF-B75C65FC3FC2}"/>
              </a:ext>
            </a:extLst>
          </p:cNvPr>
          <p:cNvSpPr/>
          <p:nvPr/>
        </p:nvSpPr>
        <p:spPr>
          <a:xfrm>
            <a:off x="4634136" y="3314329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D13813CB-F078-454D-827D-71115717483C}"/>
              </a:ext>
            </a:extLst>
          </p:cNvPr>
          <p:cNvSpPr/>
          <p:nvPr/>
        </p:nvSpPr>
        <p:spPr>
          <a:xfrm>
            <a:off x="4764337" y="3222298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7C4CE365-9C2D-48D3-8315-DD26653F9235}"/>
              </a:ext>
            </a:extLst>
          </p:cNvPr>
          <p:cNvSpPr/>
          <p:nvPr/>
        </p:nvSpPr>
        <p:spPr>
          <a:xfrm>
            <a:off x="4894538" y="3117835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C3C20392-6B0A-4B7C-A2F3-158B0EE92E02}"/>
              </a:ext>
            </a:extLst>
          </p:cNvPr>
          <p:cNvSpPr/>
          <p:nvPr/>
        </p:nvSpPr>
        <p:spPr>
          <a:xfrm flipH="1">
            <a:off x="7693984" y="3869185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90B88D87-6C91-446B-8897-071A8ACCB868}"/>
              </a:ext>
            </a:extLst>
          </p:cNvPr>
          <p:cNvSpPr/>
          <p:nvPr/>
        </p:nvSpPr>
        <p:spPr>
          <a:xfrm flipH="1">
            <a:off x="7593372" y="3749335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FD972DBB-B19F-49E0-B32F-1A000265602A}"/>
              </a:ext>
            </a:extLst>
          </p:cNvPr>
          <p:cNvSpPr/>
          <p:nvPr/>
        </p:nvSpPr>
        <p:spPr>
          <a:xfrm flipH="1">
            <a:off x="7477964" y="3628006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C0C6BB48-CFD5-4FA4-8B99-BFEB64A5967E}"/>
              </a:ext>
            </a:extLst>
          </p:cNvPr>
          <p:cNvSpPr/>
          <p:nvPr/>
        </p:nvSpPr>
        <p:spPr>
          <a:xfrm flipH="1">
            <a:off x="7344793" y="3501530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>
            <a:extLst>
              <a:ext uri="{FF2B5EF4-FFF2-40B4-BE49-F238E27FC236}">
                <a16:creationId xmlns:a16="http://schemas.microsoft.com/office/drawing/2014/main" id="{72397FD1-6CCA-48D3-A91A-3640A692219E}"/>
              </a:ext>
            </a:extLst>
          </p:cNvPr>
          <p:cNvSpPr/>
          <p:nvPr/>
        </p:nvSpPr>
        <p:spPr>
          <a:xfrm flipH="1">
            <a:off x="7217546" y="3349869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F628C872-18B7-4A48-9039-5E4AE6DCB824}"/>
              </a:ext>
            </a:extLst>
          </p:cNvPr>
          <p:cNvSpPr/>
          <p:nvPr/>
        </p:nvSpPr>
        <p:spPr>
          <a:xfrm flipH="1">
            <a:off x="7084388" y="3222298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D480B101-B911-4D33-83D3-BC6BCD35DC82}"/>
              </a:ext>
            </a:extLst>
          </p:cNvPr>
          <p:cNvSpPr/>
          <p:nvPr/>
        </p:nvSpPr>
        <p:spPr>
          <a:xfrm flipH="1">
            <a:off x="6971919" y="3093037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11BFACDF-74FC-4208-848B-6793F99B7726}"/>
              </a:ext>
            </a:extLst>
          </p:cNvPr>
          <p:cNvSpPr/>
          <p:nvPr/>
        </p:nvSpPr>
        <p:spPr>
          <a:xfrm flipH="1">
            <a:off x="6835809" y="2963776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B9BC0163-F115-45F6-9F04-FA351A0CEEA0}"/>
              </a:ext>
            </a:extLst>
          </p:cNvPr>
          <p:cNvSpPr/>
          <p:nvPr/>
        </p:nvSpPr>
        <p:spPr>
          <a:xfrm rot="10800000">
            <a:off x="7693983" y="974234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CCBAB8B6-18C9-443C-91FC-E0987EB3F5A1}"/>
              </a:ext>
            </a:extLst>
          </p:cNvPr>
          <p:cNvSpPr/>
          <p:nvPr/>
        </p:nvSpPr>
        <p:spPr>
          <a:xfrm rot="10800000">
            <a:off x="7572657" y="1086420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C8D45E8C-897D-4B0C-80F1-D27BAF3DDF71}"/>
              </a:ext>
            </a:extLst>
          </p:cNvPr>
          <p:cNvSpPr/>
          <p:nvPr/>
        </p:nvSpPr>
        <p:spPr>
          <a:xfrm rot="10800000">
            <a:off x="7403977" y="1210556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7C909424-79E4-4C0D-9CA3-1B5FFDC6852B}"/>
              </a:ext>
            </a:extLst>
          </p:cNvPr>
          <p:cNvSpPr/>
          <p:nvPr/>
        </p:nvSpPr>
        <p:spPr>
          <a:xfrm rot="10800000">
            <a:off x="7235297" y="1370444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AC4B6D65-A0CA-46AC-B820-B921ACEC42F0}"/>
              </a:ext>
            </a:extLst>
          </p:cNvPr>
          <p:cNvSpPr/>
          <p:nvPr/>
        </p:nvSpPr>
        <p:spPr>
          <a:xfrm rot="10800000">
            <a:off x="7066617" y="1503104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050B587C-02FD-4175-B703-7816C09AE942}"/>
              </a:ext>
            </a:extLst>
          </p:cNvPr>
          <p:cNvSpPr/>
          <p:nvPr/>
        </p:nvSpPr>
        <p:spPr>
          <a:xfrm rot="10800000">
            <a:off x="6939373" y="164556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4756F4D3-8ED1-4A8A-BB70-DCEF1CFB6C0D}"/>
              </a:ext>
            </a:extLst>
          </p:cNvPr>
          <p:cNvSpPr/>
          <p:nvPr/>
        </p:nvSpPr>
        <p:spPr>
          <a:xfrm rot="10800000">
            <a:off x="6794383" y="1797223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F739524F-284C-460F-8DB8-EBEBDD4DAEDC}"/>
              </a:ext>
            </a:extLst>
          </p:cNvPr>
          <p:cNvSpPr/>
          <p:nvPr/>
        </p:nvSpPr>
        <p:spPr>
          <a:xfrm rot="5400000">
            <a:off x="3909140" y="901263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5C0FFB07-6320-4B2C-8B07-1D5EA731BB36}"/>
              </a:ext>
            </a:extLst>
          </p:cNvPr>
          <p:cNvSpPr/>
          <p:nvPr/>
        </p:nvSpPr>
        <p:spPr>
          <a:xfrm rot="5400000">
            <a:off x="3987553" y="9883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>
            <a:extLst>
              <a:ext uri="{FF2B5EF4-FFF2-40B4-BE49-F238E27FC236}">
                <a16:creationId xmlns:a16="http://schemas.microsoft.com/office/drawing/2014/main" id="{615170BE-FB08-4593-878C-73D45B912718}"/>
              </a:ext>
            </a:extLst>
          </p:cNvPr>
          <p:cNvSpPr/>
          <p:nvPr/>
        </p:nvSpPr>
        <p:spPr>
          <a:xfrm rot="5400000">
            <a:off x="4139953" y="11407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301DCCC3-7669-48FF-B4A3-8BF69940C259}"/>
              </a:ext>
            </a:extLst>
          </p:cNvPr>
          <p:cNvSpPr/>
          <p:nvPr/>
        </p:nvSpPr>
        <p:spPr>
          <a:xfrm rot="5400000">
            <a:off x="4292353" y="12931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Triangle 36">
            <a:extLst>
              <a:ext uri="{FF2B5EF4-FFF2-40B4-BE49-F238E27FC236}">
                <a16:creationId xmlns:a16="http://schemas.microsoft.com/office/drawing/2014/main" id="{4393B247-4CB4-4CD2-B699-5A1748933422}"/>
              </a:ext>
            </a:extLst>
          </p:cNvPr>
          <p:cNvSpPr/>
          <p:nvPr/>
        </p:nvSpPr>
        <p:spPr>
          <a:xfrm rot="5400000">
            <a:off x="4444753" y="14455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51DA5670-3202-469B-9751-50108BC1F80E}"/>
              </a:ext>
            </a:extLst>
          </p:cNvPr>
          <p:cNvSpPr/>
          <p:nvPr/>
        </p:nvSpPr>
        <p:spPr>
          <a:xfrm rot="5400000">
            <a:off x="4597153" y="15979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99EC959C-3763-4B43-96E6-43A22D3D8019}"/>
              </a:ext>
            </a:extLst>
          </p:cNvPr>
          <p:cNvSpPr/>
          <p:nvPr/>
        </p:nvSpPr>
        <p:spPr>
          <a:xfrm rot="5400000">
            <a:off x="4749553" y="17503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3ED92BB1-D674-469D-A6C2-B43524226CD6}"/>
              </a:ext>
            </a:extLst>
          </p:cNvPr>
          <p:cNvSpPr/>
          <p:nvPr/>
        </p:nvSpPr>
        <p:spPr>
          <a:xfrm rot="5400000">
            <a:off x="4901953" y="19027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6BCFF228-271F-4A00-BAF5-32BDD760A806}"/>
              </a:ext>
            </a:extLst>
          </p:cNvPr>
          <p:cNvSpPr/>
          <p:nvPr/>
        </p:nvSpPr>
        <p:spPr>
          <a:xfrm rot="5400000">
            <a:off x="5054353" y="20551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Triangle 41">
            <a:extLst>
              <a:ext uri="{FF2B5EF4-FFF2-40B4-BE49-F238E27FC236}">
                <a16:creationId xmlns:a16="http://schemas.microsoft.com/office/drawing/2014/main" id="{A4FF4BED-C462-4D64-A1DF-63534387EDB8}"/>
              </a:ext>
            </a:extLst>
          </p:cNvPr>
          <p:cNvSpPr/>
          <p:nvPr/>
        </p:nvSpPr>
        <p:spPr>
          <a:xfrm rot="5400000">
            <a:off x="5206753" y="22075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Triangle 42">
            <a:extLst>
              <a:ext uri="{FF2B5EF4-FFF2-40B4-BE49-F238E27FC236}">
                <a16:creationId xmlns:a16="http://schemas.microsoft.com/office/drawing/2014/main" id="{312469D5-EEC4-48EE-8AB8-A518FB3873AF}"/>
              </a:ext>
            </a:extLst>
          </p:cNvPr>
          <p:cNvSpPr/>
          <p:nvPr/>
        </p:nvSpPr>
        <p:spPr>
          <a:xfrm rot="5400000">
            <a:off x="5359153" y="2359982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Triangle 43">
            <a:extLst>
              <a:ext uri="{FF2B5EF4-FFF2-40B4-BE49-F238E27FC236}">
                <a16:creationId xmlns:a16="http://schemas.microsoft.com/office/drawing/2014/main" id="{E2FEDAD1-CE68-4B3C-BF9B-F7F59BA11A5D}"/>
              </a:ext>
            </a:extLst>
          </p:cNvPr>
          <p:cNvSpPr/>
          <p:nvPr/>
        </p:nvSpPr>
        <p:spPr>
          <a:xfrm rot="5400000">
            <a:off x="5626940" y="2379218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Triangle 44">
            <a:extLst>
              <a:ext uri="{FF2B5EF4-FFF2-40B4-BE49-F238E27FC236}">
                <a16:creationId xmlns:a16="http://schemas.microsoft.com/office/drawing/2014/main" id="{8B84D0B7-1572-42DF-A58A-8E30CE11FAA5}"/>
              </a:ext>
            </a:extLst>
          </p:cNvPr>
          <p:cNvSpPr/>
          <p:nvPr/>
        </p:nvSpPr>
        <p:spPr>
          <a:xfrm>
            <a:off x="5037338" y="3030596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C4E1CEA2-834F-49A4-8D48-CAF16F23E2C3}"/>
              </a:ext>
            </a:extLst>
          </p:cNvPr>
          <p:cNvSpPr/>
          <p:nvPr/>
        </p:nvSpPr>
        <p:spPr>
          <a:xfrm>
            <a:off x="5144592" y="2912617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053BDDA5-1137-440B-8827-FEB6E19029F7}"/>
              </a:ext>
            </a:extLst>
          </p:cNvPr>
          <p:cNvSpPr/>
          <p:nvPr/>
        </p:nvSpPr>
        <p:spPr>
          <a:xfrm>
            <a:off x="5365069" y="2716179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Triangle 47">
            <a:extLst>
              <a:ext uri="{FF2B5EF4-FFF2-40B4-BE49-F238E27FC236}">
                <a16:creationId xmlns:a16="http://schemas.microsoft.com/office/drawing/2014/main" id="{B5A68497-6890-4C19-A230-A4F4D3E01922}"/>
              </a:ext>
            </a:extLst>
          </p:cNvPr>
          <p:cNvSpPr/>
          <p:nvPr/>
        </p:nvSpPr>
        <p:spPr>
          <a:xfrm rot="10800000">
            <a:off x="6662693" y="1876679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Triangle 48">
            <a:extLst>
              <a:ext uri="{FF2B5EF4-FFF2-40B4-BE49-F238E27FC236}">
                <a16:creationId xmlns:a16="http://schemas.microsoft.com/office/drawing/2014/main" id="{9EF699BC-F35E-4E4B-8F8C-C5AEE23223B0}"/>
              </a:ext>
            </a:extLst>
          </p:cNvPr>
          <p:cNvSpPr/>
          <p:nvPr/>
        </p:nvSpPr>
        <p:spPr>
          <a:xfrm rot="10800000">
            <a:off x="6531003" y="1968147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ight Triangle 49">
            <a:extLst>
              <a:ext uri="{FF2B5EF4-FFF2-40B4-BE49-F238E27FC236}">
                <a16:creationId xmlns:a16="http://schemas.microsoft.com/office/drawing/2014/main" id="{3F4213A2-4F2E-427B-9247-37B4CF749CAD}"/>
              </a:ext>
            </a:extLst>
          </p:cNvPr>
          <p:cNvSpPr/>
          <p:nvPr/>
        </p:nvSpPr>
        <p:spPr>
          <a:xfrm rot="10800000">
            <a:off x="6424453" y="2140474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Triangle 50">
            <a:extLst>
              <a:ext uri="{FF2B5EF4-FFF2-40B4-BE49-F238E27FC236}">
                <a16:creationId xmlns:a16="http://schemas.microsoft.com/office/drawing/2014/main" id="{CB7821EA-32F4-451F-8307-58A8F7546AAA}"/>
              </a:ext>
            </a:extLst>
          </p:cNvPr>
          <p:cNvSpPr/>
          <p:nvPr/>
        </p:nvSpPr>
        <p:spPr>
          <a:xfrm rot="10800000">
            <a:off x="6300162" y="2263211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Triangle 51">
            <a:extLst>
              <a:ext uri="{FF2B5EF4-FFF2-40B4-BE49-F238E27FC236}">
                <a16:creationId xmlns:a16="http://schemas.microsoft.com/office/drawing/2014/main" id="{1B559FC7-F2CC-4522-AB90-11231BD8B5A0}"/>
              </a:ext>
            </a:extLst>
          </p:cNvPr>
          <p:cNvSpPr/>
          <p:nvPr/>
        </p:nvSpPr>
        <p:spPr>
          <a:xfrm rot="10800000">
            <a:off x="6153715" y="2401998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Triangle 52">
            <a:extLst>
              <a:ext uri="{FF2B5EF4-FFF2-40B4-BE49-F238E27FC236}">
                <a16:creationId xmlns:a16="http://schemas.microsoft.com/office/drawing/2014/main" id="{B5D6C02C-A755-4D90-8393-83055B200D2D}"/>
              </a:ext>
            </a:extLst>
          </p:cNvPr>
          <p:cNvSpPr/>
          <p:nvPr/>
        </p:nvSpPr>
        <p:spPr>
          <a:xfrm flipH="1">
            <a:off x="6696727" y="2885478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Triangle 53">
            <a:extLst>
              <a:ext uri="{FF2B5EF4-FFF2-40B4-BE49-F238E27FC236}">
                <a16:creationId xmlns:a16="http://schemas.microsoft.com/office/drawing/2014/main" id="{CF249607-8223-406B-AF03-4E2BE5A40691}"/>
              </a:ext>
            </a:extLst>
          </p:cNvPr>
          <p:cNvSpPr/>
          <p:nvPr/>
        </p:nvSpPr>
        <p:spPr>
          <a:xfrm flipH="1">
            <a:off x="6526586" y="2761087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Triangle 54">
            <a:extLst>
              <a:ext uri="{FF2B5EF4-FFF2-40B4-BE49-F238E27FC236}">
                <a16:creationId xmlns:a16="http://schemas.microsoft.com/office/drawing/2014/main" id="{5179EE47-51C7-4CBC-9D2C-7B16E5EBFBF0}"/>
              </a:ext>
            </a:extLst>
          </p:cNvPr>
          <p:cNvSpPr/>
          <p:nvPr/>
        </p:nvSpPr>
        <p:spPr>
          <a:xfrm flipH="1">
            <a:off x="6402274" y="2645190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Triangle 55">
            <a:extLst>
              <a:ext uri="{FF2B5EF4-FFF2-40B4-BE49-F238E27FC236}">
                <a16:creationId xmlns:a16="http://schemas.microsoft.com/office/drawing/2014/main" id="{A46DB7A2-79AB-4842-A5D6-CB815DB7BF20}"/>
              </a:ext>
            </a:extLst>
          </p:cNvPr>
          <p:cNvSpPr/>
          <p:nvPr/>
        </p:nvSpPr>
        <p:spPr>
          <a:xfrm flipH="1">
            <a:off x="6174395" y="2530289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ight Triangle 56">
            <a:extLst>
              <a:ext uri="{FF2B5EF4-FFF2-40B4-BE49-F238E27FC236}">
                <a16:creationId xmlns:a16="http://schemas.microsoft.com/office/drawing/2014/main" id="{F6BBCB11-8856-4CF3-843B-FE23E06A7366}"/>
              </a:ext>
            </a:extLst>
          </p:cNvPr>
          <p:cNvSpPr/>
          <p:nvPr/>
        </p:nvSpPr>
        <p:spPr>
          <a:xfrm>
            <a:off x="5586279" y="2532661"/>
            <a:ext cx="781235" cy="87001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F4FF177-B3B1-4ADF-9AC7-AE881A40EB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161" y="2770023"/>
            <a:ext cx="510634" cy="312269"/>
          </a:xfrm>
          <a:prstGeom prst="rect">
            <a:avLst/>
          </a:prstGeom>
        </p:spPr>
      </p:pic>
      <p:pic>
        <p:nvPicPr>
          <p:cNvPr id="59" name="Picture 58">
            <a:hlinkClick r:id="rId7" action="ppaction://hlinksldjump"/>
            <a:extLst>
              <a:ext uri="{FF2B5EF4-FFF2-40B4-BE49-F238E27FC236}">
                <a16:creationId xmlns:a16="http://schemas.microsoft.com/office/drawing/2014/main" id="{9CA563BB-6CB0-46FA-9E3C-4EE3122AA32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0960" y="-229479"/>
            <a:ext cx="12935712" cy="7087615"/>
          </a:xfrm>
          <a:prstGeom prst="rect">
            <a:avLst/>
          </a:prstGeom>
        </p:spPr>
      </p:pic>
      <p:pic>
        <p:nvPicPr>
          <p:cNvPr id="60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4572392E-83DF-448A-BEA1-DB9BDA96B94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7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90816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21" y="3657601"/>
            <a:ext cx="272332" cy="170687"/>
          </a:xfrm>
          <a:prstGeom prst="rect">
            <a:avLst/>
          </a:prstGeom>
        </p:spPr>
      </p:pic>
      <p:sp>
        <p:nvSpPr>
          <p:cNvPr id="6" name="Left Arrow 5">
            <a:hlinkClick r:id="rId8" action="ppaction://hlinksldjump"/>
          </p:cNvPr>
          <p:cNvSpPr/>
          <p:nvPr/>
        </p:nvSpPr>
        <p:spPr>
          <a:xfrm>
            <a:off x="5241653" y="5803392"/>
            <a:ext cx="1194816" cy="676656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768C1077-5C25-4F1E-82E6-A6ABAF2760D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9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9872" y="1"/>
            <a:ext cx="13142975" cy="7327392"/>
          </a:xfrm>
          <a:prstGeom prst="rect">
            <a:avLst/>
          </a:prstGeom>
        </p:spPr>
      </p:pic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047" y="3627121"/>
            <a:ext cx="303297" cy="259969"/>
          </a:xfrm>
          <a:prstGeom prst="rect">
            <a:avLst/>
          </a:prstGeom>
        </p:spPr>
      </p:pic>
      <p:sp>
        <p:nvSpPr>
          <p:cNvPr id="7" name="Left Arrow 6">
            <a:hlinkClick r:id="rId7" action="ppaction://hlinksldjump"/>
          </p:cNvPr>
          <p:cNvSpPr/>
          <p:nvPr/>
        </p:nvSpPr>
        <p:spPr>
          <a:xfrm flipH="1">
            <a:off x="5520619" y="5842829"/>
            <a:ext cx="1082428" cy="676656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1627CD77-B1FA-49E2-A6D1-B2F69E14FDE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04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7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993" y="2538222"/>
            <a:ext cx="323871" cy="148931"/>
          </a:xfrm>
          <a:prstGeom prst="rect">
            <a:avLst/>
          </a:prstGeom>
        </p:spPr>
      </p:pic>
      <p:sp>
        <p:nvSpPr>
          <p:cNvPr id="2" name="Right Arrow 1">
            <a:hlinkClick r:id="rId8" action="ppaction://hlinksldjump"/>
          </p:cNvPr>
          <p:cNvSpPr/>
          <p:nvPr/>
        </p:nvSpPr>
        <p:spPr>
          <a:xfrm>
            <a:off x="11167872" y="3444242"/>
            <a:ext cx="1024128" cy="73152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HeroicExtremeLeftFacing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9" action="ppaction://hlinksldjump"/>
          </p:cNvPr>
          <p:cNvSpPr/>
          <p:nvPr/>
        </p:nvSpPr>
        <p:spPr>
          <a:xfrm flipH="1">
            <a:off x="1" y="3429001"/>
            <a:ext cx="1018032" cy="73152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ContrastingRightFacing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163176" y="2397803"/>
            <a:ext cx="603504" cy="42976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960774" y="5115089"/>
            <a:ext cx="97928" cy="93712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467158" y="5115089"/>
            <a:ext cx="97928" cy="9265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16172" y="5120907"/>
            <a:ext cx="89812" cy="4998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317659" y="5120907"/>
            <a:ext cx="97928" cy="4998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E950EBF-537E-4CB3-8BA7-B944BECC158A}"/>
              </a:ext>
            </a:extLst>
          </p:cNvPr>
          <p:cNvGrpSpPr/>
          <p:nvPr/>
        </p:nvGrpSpPr>
        <p:grpSpPr>
          <a:xfrm>
            <a:off x="4159616" y="3736660"/>
            <a:ext cx="1122002" cy="2212250"/>
            <a:chOff x="4032367" y="3932660"/>
            <a:chExt cx="931105" cy="2033135"/>
          </a:xfrm>
        </p:grpSpPr>
        <p:sp>
          <p:nvSpPr>
            <p:cNvPr id="10" name="L-Shape 9">
              <a:extLst>
                <a:ext uri="{FF2B5EF4-FFF2-40B4-BE49-F238E27FC236}">
                  <a16:creationId xmlns:a16="http://schemas.microsoft.com/office/drawing/2014/main" id="{C3AF4DB7-2E74-4A98-A51A-2FDFB9356CA0}"/>
                </a:ext>
              </a:extLst>
            </p:cNvPr>
            <p:cNvSpPr/>
            <p:nvPr/>
          </p:nvSpPr>
          <p:spPr>
            <a:xfrm>
              <a:off x="4032367" y="3932660"/>
              <a:ext cx="931105" cy="1438183"/>
            </a:xfrm>
            <a:prstGeom prst="corner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D03CAC5-27C4-4EF6-85B4-00EC5B64DCE1}"/>
                </a:ext>
              </a:extLst>
            </p:cNvPr>
            <p:cNvSpPr/>
            <p:nvPr/>
          </p:nvSpPr>
          <p:spPr>
            <a:xfrm>
              <a:off x="4742919" y="5349937"/>
              <a:ext cx="97928" cy="61585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6AA87F3-3F4D-469F-8E1F-EBB2E742552C}"/>
                </a:ext>
              </a:extLst>
            </p:cNvPr>
            <p:cNvSpPr/>
            <p:nvPr/>
          </p:nvSpPr>
          <p:spPr>
            <a:xfrm>
              <a:off x="4045468" y="5370843"/>
              <a:ext cx="97928" cy="5771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2746DAB-A340-47C0-B0A2-1078803A1B6F}"/>
                </a:ext>
              </a:extLst>
            </p:cNvPr>
            <p:cNvSpPr/>
            <p:nvPr/>
          </p:nvSpPr>
          <p:spPr>
            <a:xfrm>
              <a:off x="4866293" y="5360029"/>
              <a:ext cx="89812" cy="43718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150A1A-3529-4845-ADF9-56F297F90DF5}"/>
                </a:ext>
              </a:extLst>
            </p:cNvPr>
            <p:cNvSpPr/>
            <p:nvPr/>
          </p:nvSpPr>
          <p:spPr>
            <a:xfrm>
              <a:off x="4204168" y="5328419"/>
              <a:ext cx="92810" cy="49993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35EDA93-44AD-4033-9C54-A99B520A40C9}"/>
              </a:ext>
            </a:extLst>
          </p:cNvPr>
          <p:cNvGrpSpPr/>
          <p:nvPr/>
        </p:nvGrpSpPr>
        <p:grpSpPr>
          <a:xfrm flipH="1">
            <a:off x="7202225" y="3755254"/>
            <a:ext cx="997884" cy="2210541"/>
            <a:chOff x="4032367" y="3932660"/>
            <a:chExt cx="913349" cy="2033135"/>
          </a:xfrm>
        </p:grpSpPr>
        <p:sp>
          <p:nvSpPr>
            <p:cNvPr id="24" name="L-Shape 23">
              <a:extLst>
                <a:ext uri="{FF2B5EF4-FFF2-40B4-BE49-F238E27FC236}">
                  <a16:creationId xmlns:a16="http://schemas.microsoft.com/office/drawing/2014/main" id="{32AA04E6-1E59-4F64-A613-289519D4284B}"/>
                </a:ext>
              </a:extLst>
            </p:cNvPr>
            <p:cNvSpPr/>
            <p:nvPr/>
          </p:nvSpPr>
          <p:spPr>
            <a:xfrm>
              <a:off x="4032367" y="3932660"/>
              <a:ext cx="799602" cy="1438183"/>
            </a:xfrm>
            <a:prstGeom prst="corner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BBE05C2-E7F9-49DB-B2F1-19F8ED4067ED}"/>
                </a:ext>
              </a:extLst>
            </p:cNvPr>
            <p:cNvSpPr/>
            <p:nvPr/>
          </p:nvSpPr>
          <p:spPr>
            <a:xfrm>
              <a:off x="4742919" y="5349937"/>
              <a:ext cx="97928" cy="61585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6CB6BB4-D9E6-4862-81BA-74197A3DA10F}"/>
                </a:ext>
              </a:extLst>
            </p:cNvPr>
            <p:cNvSpPr/>
            <p:nvPr/>
          </p:nvSpPr>
          <p:spPr>
            <a:xfrm>
              <a:off x="4855904" y="5360029"/>
              <a:ext cx="89812" cy="43718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04782E-B1B9-453A-9E89-36652D28C104}"/>
                </a:ext>
              </a:extLst>
            </p:cNvPr>
            <p:cNvSpPr/>
            <p:nvPr/>
          </p:nvSpPr>
          <p:spPr>
            <a:xfrm>
              <a:off x="4036590" y="5370843"/>
              <a:ext cx="97928" cy="57719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CEEA2D-20F0-4ABF-AE56-083D4F881741}"/>
                </a:ext>
              </a:extLst>
            </p:cNvPr>
            <p:cNvSpPr/>
            <p:nvPr/>
          </p:nvSpPr>
          <p:spPr>
            <a:xfrm>
              <a:off x="4204168" y="5328419"/>
              <a:ext cx="92810" cy="49993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lowchart: Alternate Process 6"/>
          <p:cNvSpPr/>
          <p:nvPr/>
        </p:nvSpPr>
        <p:spPr>
          <a:xfrm>
            <a:off x="4626864" y="3950401"/>
            <a:ext cx="3206888" cy="173653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FDC2961C-C708-4E4D-BA0D-C0472CDD81B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5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-0.00026 0.3909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44444E-6 L -0.08516 0.0013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CD3DE2-78A4-4B8A-8B50-0A907551DA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8" b="105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3" name="Pictur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888" y="3828289"/>
            <a:ext cx="170925" cy="268224"/>
          </a:xfrm>
          <a:prstGeom prst="rect">
            <a:avLst/>
          </a:prstGeom>
        </p:spPr>
      </p:pic>
      <p:pic>
        <p:nvPicPr>
          <p:cNvPr id="4" name="Picture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168" y="3263519"/>
            <a:ext cx="163512" cy="140153"/>
          </a:xfrm>
          <a:prstGeom prst="rect">
            <a:avLst/>
          </a:prstGeom>
        </p:spPr>
      </p:pic>
      <p:sp>
        <p:nvSpPr>
          <p:cNvPr id="6" name="Down Arrow 5">
            <a:hlinkClick r:id="rId9" action="ppaction://hlinksldjump"/>
          </p:cNvPr>
          <p:cNvSpPr/>
          <p:nvPr/>
        </p:nvSpPr>
        <p:spPr>
          <a:xfrm>
            <a:off x="5779901" y="5426104"/>
            <a:ext cx="812923" cy="114843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2E308E53-FF79-416C-AA3E-B8A17A2BED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4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3905314B-4D88-49F2-AF90-CAA1BD4E926F}"/>
              </a:ext>
            </a:extLst>
          </p:cNvPr>
          <p:cNvSpPr/>
          <p:nvPr/>
        </p:nvSpPr>
        <p:spPr>
          <a:xfrm>
            <a:off x="-12700" y="-2382"/>
            <a:ext cx="1230628" cy="48752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Closet</a:t>
            </a:r>
          </a:p>
        </p:txBody>
      </p:sp>
      <p:sp>
        <p:nvSpPr>
          <p:cNvPr id="4" name="Rectangle 3"/>
          <p:cNvSpPr/>
          <p:nvPr/>
        </p:nvSpPr>
        <p:spPr>
          <a:xfrm>
            <a:off x="5473700" y="3073400"/>
            <a:ext cx="990600" cy="889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Start</a:t>
            </a: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5473700" y="232410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64300" y="232410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473700" y="396240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6464300" y="396240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464300" y="3086100"/>
            <a:ext cx="641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464300" y="3962400"/>
            <a:ext cx="641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235700" y="308610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6200000" flipV="1">
            <a:off x="5099050" y="2698749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6200000" flipV="1">
            <a:off x="5099050" y="358775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4" idx="3"/>
          </p:cNvCxnSpPr>
          <p:nvPr/>
        </p:nvCxnSpPr>
        <p:spPr>
          <a:xfrm>
            <a:off x="6464300" y="3517900"/>
            <a:ext cx="2159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4" idx="0"/>
          </p:cNvCxnSpPr>
          <p:nvPr/>
        </p:nvCxnSpPr>
        <p:spPr>
          <a:xfrm flipV="1">
            <a:off x="5969000" y="2870200"/>
            <a:ext cx="0" cy="2032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4" idx="1"/>
          </p:cNvCxnSpPr>
          <p:nvPr/>
        </p:nvCxnSpPr>
        <p:spPr>
          <a:xfrm flipH="1">
            <a:off x="5257800" y="3517900"/>
            <a:ext cx="2159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4" idx="2"/>
          </p:cNvCxnSpPr>
          <p:nvPr/>
        </p:nvCxnSpPr>
        <p:spPr>
          <a:xfrm>
            <a:off x="5969000" y="3962400"/>
            <a:ext cx="0" cy="2159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5473700" y="4724399"/>
            <a:ext cx="977900" cy="889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Room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5473700" y="157480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H="1">
            <a:off x="1219200" y="1574800"/>
            <a:ext cx="4254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464300" y="2324100"/>
            <a:ext cx="1943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6464300" y="1174750"/>
            <a:ext cx="0" cy="749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464300" y="1924050"/>
            <a:ext cx="215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6464299" y="-7935"/>
            <a:ext cx="1828801" cy="192563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Room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644899" y="486409"/>
            <a:ext cx="1828801" cy="7429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Room</a:t>
            </a:r>
          </a:p>
        </p:txBody>
      </p:sp>
      <p:cxnSp>
        <p:nvCxnSpPr>
          <p:cNvPr id="57" name="Straight Connector 56"/>
          <p:cNvCxnSpPr>
            <a:cxnSpLocks/>
          </p:cNvCxnSpPr>
          <p:nvPr/>
        </p:nvCxnSpPr>
        <p:spPr>
          <a:xfrm flipV="1">
            <a:off x="5486400" y="494030"/>
            <a:ext cx="0" cy="743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 flipH="1" flipV="1">
            <a:off x="1224278" y="1235510"/>
            <a:ext cx="3147062" cy="39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 flipV="1">
            <a:off x="6451600" y="12701"/>
            <a:ext cx="12700" cy="116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cxnSpLocks/>
          </p:cNvCxnSpPr>
          <p:nvPr/>
        </p:nvCxnSpPr>
        <p:spPr>
          <a:xfrm flipH="1">
            <a:off x="-12700" y="485139"/>
            <a:ext cx="5486402" cy="88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-12700" y="0"/>
            <a:ext cx="12700" cy="6845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>
          <a:xfrm>
            <a:off x="3429001" y="3073400"/>
            <a:ext cx="1289050" cy="889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Escape!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7105649" y="3073400"/>
            <a:ext cx="1289050" cy="889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Escape! 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-6350" y="1235510"/>
            <a:ext cx="1230628" cy="8917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Room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8384539" y="2324100"/>
            <a:ext cx="0" cy="11271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8308972" y="736600"/>
            <a:ext cx="3" cy="1200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8305800" y="-25400"/>
            <a:ext cx="0" cy="3937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0" y="6847682"/>
            <a:ext cx="12192000" cy="23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12192000" y="12701"/>
            <a:ext cx="0" cy="68325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/>
          <p:cNvSpPr/>
          <p:nvPr/>
        </p:nvSpPr>
        <p:spPr>
          <a:xfrm>
            <a:off x="10934699" y="2922189"/>
            <a:ext cx="1257301" cy="74295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Room</a:t>
            </a:r>
          </a:p>
        </p:txBody>
      </p:sp>
      <p:cxnSp>
        <p:nvCxnSpPr>
          <p:cNvPr id="124" name="Straight Connector 123"/>
          <p:cNvCxnSpPr/>
          <p:nvPr/>
        </p:nvCxnSpPr>
        <p:spPr>
          <a:xfrm flipH="1">
            <a:off x="10947399" y="736600"/>
            <a:ext cx="12700" cy="23367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>
            <a:off x="8258176" y="368301"/>
            <a:ext cx="39338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>
            <a:cxnSpLocks/>
          </p:cNvCxnSpPr>
          <p:nvPr/>
        </p:nvCxnSpPr>
        <p:spPr>
          <a:xfrm flipH="1">
            <a:off x="9379581" y="736601"/>
            <a:ext cx="15805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cxnSpLocks/>
          </p:cNvCxnSpPr>
          <p:nvPr/>
        </p:nvCxnSpPr>
        <p:spPr>
          <a:xfrm>
            <a:off x="8394699" y="2324100"/>
            <a:ext cx="984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9379581" y="736600"/>
            <a:ext cx="0" cy="1587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239124C-AD8A-4CBD-963F-7AA16AEABCD4}"/>
              </a:ext>
            </a:extLst>
          </p:cNvPr>
          <p:cNvSpPr/>
          <p:nvPr/>
        </p:nvSpPr>
        <p:spPr>
          <a:xfrm>
            <a:off x="-10160" y="-34926"/>
            <a:ext cx="12305469" cy="692785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1B291AA6-0A5D-4886-97DF-9E0A113201A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635" y="61072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5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4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512" y="0"/>
            <a:ext cx="13240513" cy="69616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81856" y="2011680"/>
            <a:ext cx="121920" cy="3621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583424" y="2011680"/>
            <a:ext cx="121920" cy="3621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181856" y="2679192"/>
            <a:ext cx="3523488" cy="384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Above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181856" y="2011680"/>
            <a:ext cx="3523488" cy="2804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181856" y="3694176"/>
            <a:ext cx="3523488" cy="384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Above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181856" y="4687824"/>
            <a:ext cx="3523488" cy="3139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Above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4303776" y="2292096"/>
            <a:ext cx="3279648" cy="3870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303776" y="2290572"/>
            <a:ext cx="3279648" cy="3886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303776" y="3093720"/>
            <a:ext cx="3279648" cy="5791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303776" y="3084576"/>
            <a:ext cx="3279648" cy="5974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303776" y="4056888"/>
            <a:ext cx="3279648" cy="63093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4303776" y="4107180"/>
            <a:ext cx="3279648" cy="5974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303776" y="5020818"/>
            <a:ext cx="3279648" cy="28346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303776" y="5001768"/>
            <a:ext cx="3279648" cy="32994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181856" y="5304282"/>
            <a:ext cx="3523488" cy="3139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Above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Magnetic Disk 26"/>
          <p:cNvSpPr/>
          <p:nvPr/>
        </p:nvSpPr>
        <p:spPr>
          <a:xfrm>
            <a:off x="4474464" y="1814322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Magnetic Disk 27"/>
          <p:cNvSpPr/>
          <p:nvPr/>
        </p:nvSpPr>
        <p:spPr>
          <a:xfrm>
            <a:off x="4803648" y="2564511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Magnetic Disk 28"/>
          <p:cNvSpPr/>
          <p:nvPr/>
        </p:nvSpPr>
        <p:spPr>
          <a:xfrm>
            <a:off x="5772912" y="1814322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Magnetic Disk 29"/>
          <p:cNvSpPr/>
          <p:nvPr/>
        </p:nvSpPr>
        <p:spPr>
          <a:xfrm>
            <a:off x="4849368" y="4520184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Magnetic Disk 30"/>
          <p:cNvSpPr/>
          <p:nvPr/>
        </p:nvSpPr>
        <p:spPr>
          <a:xfrm>
            <a:off x="6589776" y="2578608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Magnetic Disk 31"/>
          <p:cNvSpPr/>
          <p:nvPr/>
        </p:nvSpPr>
        <p:spPr>
          <a:xfrm>
            <a:off x="4943856" y="3606927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owchart: Magnetic Disk 32"/>
          <p:cNvSpPr/>
          <p:nvPr/>
        </p:nvSpPr>
        <p:spPr>
          <a:xfrm>
            <a:off x="6906768" y="4525899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lowchart: Magnetic Disk 33"/>
          <p:cNvSpPr/>
          <p:nvPr/>
        </p:nvSpPr>
        <p:spPr>
          <a:xfrm>
            <a:off x="7101840" y="3582543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lowchart: Magnetic Disk 36"/>
          <p:cNvSpPr/>
          <p:nvPr/>
        </p:nvSpPr>
        <p:spPr>
          <a:xfrm>
            <a:off x="5754624" y="2578608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lowchart: Magnetic Disk 37"/>
          <p:cNvSpPr/>
          <p:nvPr/>
        </p:nvSpPr>
        <p:spPr>
          <a:xfrm>
            <a:off x="5713476" y="4531233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Down Arrow 39">
            <a:hlinkClick r:id="rId6" action="ppaction://hlinksldjump"/>
          </p:cNvPr>
          <p:cNvSpPr/>
          <p:nvPr/>
        </p:nvSpPr>
        <p:spPr>
          <a:xfrm>
            <a:off x="5416788" y="5815781"/>
            <a:ext cx="990600" cy="870155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Moderately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lowchart: Magnetic Disk 40"/>
          <p:cNvSpPr/>
          <p:nvPr/>
        </p:nvSpPr>
        <p:spPr>
          <a:xfrm>
            <a:off x="6002274" y="3530727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lowchart: Magnetic Disk 41"/>
          <p:cNvSpPr/>
          <p:nvPr/>
        </p:nvSpPr>
        <p:spPr>
          <a:xfrm>
            <a:off x="7013448" y="1818704"/>
            <a:ext cx="329184" cy="414528"/>
          </a:xfrm>
          <a:prstGeom prst="flowChartMagneticDisk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614114" y="5130332"/>
            <a:ext cx="880753" cy="904160"/>
            <a:chOff x="3614114" y="5130332"/>
            <a:chExt cx="880753" cy="904160"/>
          </a:xfrm>
        </p:grpSpPr>
        <p:sp>
          <p:nvSpPr>
            <p:cNvPr id="9" name="Cube 8"/>
            <p:cNvSpPr/>
            <p:nvPr/>
          </p:nvSpPr>
          <p:spPr>
            <a:xfrm rot="170890">
              <a:off x="3614114" y="5130332"/>
              <a:ext cx="880753" cy="904160"/>
            </a:xfrm>
            <a:prstGeom prst="cub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lowchart: Alternate Process 11"/>
            <p:cNvSpPr/>
            <p:nvPr/>
          </p:nvSpPr>
          <p:spPr>
            <a:xfrm>
              <a:off x="4350429" y="5356833"/>
              <a:ext cx="105747" cy="71801"/>
            </a:xfrm>
            <a:prstGeom prst="flowChartAlternateProces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scene3d>
              <a:camera prst="isometricOffAxis2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586" y="5620820"/>
            <a:ext cx="739902" cy="581551"/>
          </a:xfrm>
          <a:prstGeom prst="rect">
            <a:avLst/>
          </a:prstGeom>
        </p:spPr>
      </p:pic>
      <p:sp>
        <p:nvSpPr>
          <p:cNvPr id="17" name="Can 16"/>
          <p:cNvSpPr/>
          <p:nvPr/>
        </p:nvSpPr>
        <p:spPr>
          <a:xfrm>
            <a:off x="7342555" y="4687824"/>
            <a:ext cx="1005964" cy="1748028"/>
          </a:xfrm>
          <a:prstGeom prst="can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A close up of a logo&#10;&#10;Description generated with high confidence">
            <a:extLst>
              <a:ext uri="{FF2B5EF4-FFF2-40B4-BE49-F238E27FC236}">
                <a16:creationId xmlns:a16="http://schemas.microsoft.com/office/drawing/2014/main" id="{710BC3C9-DC7D-4CAB-8996-0AA0D775B9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512" y="0"/>
            <a:ext cx="13240512" cy="6961631"/>
          </a:xfrm>
          <a:prstGeom prst="rect">
            <a:avLst/>
          </a:prstGeom>
        </p:spPr>
      </p:pic>
      <p:pic>
        <p:nvPicPr>
          <p:cNvPr id="39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6431169C-3DFB-4003-B5E6-5771B883C9B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61675" y="1480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45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192 0.00185 " pathEditMode="relative" ptsTypes="AA"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0.04193 0.0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-0.04479 0.0018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06224 0.00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2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00104 -0.263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27" grpId="0" animBg="1"/>
      <p:bldP spid="38" grpId="0" animBg="1"/>
      <p:bldP spid="41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DCFAE8-F99A-4E11-A2D7-1F9EEBE609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Flowchart: Process 10">
            <a:extLst>
              <a:ext uri="{FF2B5EF4-FFF2-40B4-BE49-F238E27FC236}">
                <a16:creationId xmlns:a16="http://schemas.microsoft.com/office/drawing/2014/main" id="{D0097397-4F45-45DD-9084-51E9946DC7E0}"/>
              </a:ext>
            </a:extLst>
          </p:cNvPr>
          <p:cNvSpPr/>
          <p:nvPr/>
        </p:nvSpPr>
        <p:spPr>
          <a:xfrm>
            <a:off x="3756291" y="1753636"/>
            <a:ext cx="485726" cy="3674378"/>
          </a:xfrm>
          <a:prstGeom prst="flowChartProcess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Notched Right 8">
            <a:hlinkClick r:id="rId5" action="ppaction://hlinksldjump"/>
            <a:extLst>
              <a:ext uri="{FF2B5EF4-FFF2-40B4-BE49-F238E27FC236}">
                <a16:creationId xmlns:a16="http://schemas.microsoft.com/office/drawing/2014/main" id="{A6430B02-C90B-40E3-B2BF-CE38114501DA}"/>
              </a:ext>
            </a:extLst>
          </p:cNvPr>
          <p:cNvSpPr/>
          <p:nvPr/>
        </p:nvSpPr>
        <p:spPr>
          <a:xfrm rot="1371988" flipH="1">
            <a:off x="4320877" y="5422342"/>
            <a:ext cx="813733" cy="570451"/>
          </a:xfrm>
          <a:prstGeom prst="notchedRightArrow">
            <a:avLst/>
          </a:prstGeom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Bent 9">
            <a:hlinkClick r:id="rId6" action="ppaction://hlinksldjump"/>
            <a:extLst>
              <a:ext uri="{FF2B5EF4-FFF2-40B4-BE49-F238E27FC236}">
                <a16:creationId xmlns:a16="http://schemas.microsoft.com/office/drawing/2014/main" id="{FCACFCD5-9982-4988-A86F-90524D1D1D9C}"/>
              </a:ext>
            </a:extLst>
          </p:cNvPr>
          <p:cNvSpPr/>
          <p:nvPr/>
        </p:nvSpPr>
        <p:spPr>
          <a:xfrm flipH="1">
            <a:off x="6096000" y="3483292"/>
            <a:ext cx="763398" cy="445617"/>
          </a:xfrm>
          <a:prstGeom prst="bentArrow">
            <a:avLst>
              <a:gd name="adj1" fmla="val 25000"/>
              <a:gd name="adj2" fmla="val 26883"/>
              <a:gd name="adj3" fmla="val 25000"/>
              <a:gd name="adj4" fmla="val 43750"/>
            </a:avLst>
          </a:prstGeom>
          <a:scene3d>
            <a:camera prst="isometricOffAxis2Left"/>
            <a:lightRig rig="threePt" dir="t"/>
          </a:scene3d>
          <a:sp3d>
            <a:bevelT prst="slop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6E1CB4-41FC-4C74-AF90-37444FC627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8651">
            <a:off x="3935838" y="3638010"/>
            <a:ext cx="356493" cy="248960"/>
          </a:xfrm>
          <a:prstGeom prst="rect">
            <a:avLst/>
          </a:prstGeom>
          <a:scene3d>
            <a:camera prst="isometricOffAxis2Right"/>
            <a:lightRig rig="threePt" dir="t"/>
          </a:scene3d>
        </p:spPr>
      </p:pic>
      <p:sp>
        <p:nvSpPr>
          <p:cNvPr id="12" name="Down Arrow 11">
            <a:hlinkClick r:id="rId8" action="ppaction://hlinksldjump"/>
          </p:cNvPr>
          <p:cNvSpPr/>
          <p:nvPr/>
        </p:nvSpPr>
        <p:spPr>
          <a:xfrm>
            <a:off x="5771294" y="5944503"/>
            <a:ext cx="649411" cy="821094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155" y="2916402"/>
            <a:ext cx="923249" cy="134884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4501" y="2522483"/>
            <a:ext cx="638969" cy="15450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D572E4CD-D341-4B1B-AC0C-3FD403320B8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8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5E-6 4.07407E-6 C -0.00547 -0.00047 -0.02045 -0.00047 -0.02852 -0.00324 C -0.04571 -0.0088 -0.02748 -0.00348 -0.03972 -0.00926 C -0.04284 -0.01088 -0.05013 -0.01158 -0.05261 -0.01227 C -0.07461 -0.01829 -0.05092 -0.0132 -0.06993 -0.0169 C -0.07487 -0.01922 -0.08099 -0.02199 -0.08542 -0.02315 C -0.0875 -0.02361 -0.08946 -0.02408 -0.09154 -0.02454 C -0.0974 -0.02662 -0.09258 -0.02547 -0.09753 -0.02778 C -0.09896 -0.02824 -0.10039 -0.02848 -0.10183 -0.02917 C -0.10352 -0.0301 -0.10521 -0.03125 -0.10704 -0.03218 C -0.10782 -0.03287 -0.10873 -0.0331 -0.10964 -0.0338 C -0.11107 -0.03473 -0.11237 -0.03611 -0.11394 -0.03681 C -0.11954 -0.03935 -0.13685 -0.03982 -0.13802 -0.03982 C -0.14167 -0.04213 -0.13972 -0.04144 -0.14401 -0.04144 " pathEditMode="relative" ptsTypes="AAAAAAAAAA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4D5085-7228-416E-A903-9A64F1C5EE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6" b="14092"/>
          <a:stretch/>
        </p:blipFill>
        <p:spPr>
          <a:xfrm>
            <a:off x="20" y="0"/>
            <a:ext cx="12191980" cy="6786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6C61F8-0EAD-402A-8B98-956C115A2973}"/>
              </a:ext>
            </a:extLst>
          </p:cNvPr>
          <p:cNvSpPr/>
          <p:nvPr/>
        </p:nvSpPr>
        <p:spPr>
          <a:xfrm rot="19000274">
            <a:off x="9447480" y="5269713"/>
            <a:ext cx="3276580" cy="2397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Left 8">
            <a:hlinkClick r:id="rId5" action="ppaction://hlinksldjump"/>
            <a:extLst>
              <a:ext uri="{FF2B5EF4-FFF2-40B4-BE49-F238E27FC236}">
                <a16:creationId xmlns:a16="http://schemas.microsoft.com/office/drawing/2014/main" id="{9656F759-24BE-4BF2-A73B-1D95CADF79A9}"/>
              </a:ext>
            </a:extLst>
          </p:cNvPr>
          <p:cNvSpPr/>
          <p:nvPr/>
        </p:nvSpPr>
        <p:spPr>
          <a:xfrm>
            <a:off x="6503672" y="3523142"/>
            <a:ext cx="537208" cy="49149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Left 17">
            <a:hlinkClick r:id="rId6" action="ppaction://hlinksldjump"/>
            <a:extLst>
              <a:ext uri="{FF2B5EF4-FFF2-40B4-BE49-F238E27FC236}">
                <a16:creationId xmlns:a16="http://schemas.microsoft.com/office/drawing/2014/main" id="{EE1A1F21-D532-4D98-B2A0-5BDC5EEB6140}"/>
              </a:ext>
            </a:extLst>
          </p:cNvPr>
          <p:cNvSpPr/>
          <p:nvPr/>
        </p:nvSpPr>
        <p:spPr>
          <a:xfrm flipH="1">
            <a:off x="7040880" y="3523142"/>
            <a:ext cx="537208" cy="49149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own Arrow 1">
            <a:hlinkClick r:id="rId7" action="ppaction://hlinksldjump"/>
          </p:cNvPr>
          <p:cNvSpPr/>
          <p:nvPr/>
        </p:nvSpPr>
        <p:spPr>
          <a:xfrm>
            <a:off x="6326155" y="5965600"/>
            <a:ext cx="649411" cy="821094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531D425F-6D61-4937-9406-60C56126E87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2" name="Down Arrow 1">
            <a:hlinkClick r:id="rId6" action="ppaction://hlinksldjump"/>
          </p:cNvPr>
          <p:cNvSpPr/>
          <p:nvPr/>
        </p:nvSpPr>
        <p:spPr>
          <a:xfrm>
            <a:off x="5196840" y="5870448"/>
            <a:ext cx="993647" cy="1014985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Moderately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>
            <a:hlinkClick r:id="rId7" action="ppaction://hlinksldjump"/>
          </p:cNvPr>
          <p:cNvSpPr/>
          <p:nvPr/>
        </p:nvSpPr>
        <p:spPr>
          <a:xfrm>
            <a:off x="10125456" y="4791456"/>
            <a:ext cx="902208" cy="68275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isometricOffAxis1To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779264" y="1767840"/>
            <a:ext cx="1889760" cy="1658112"/>
            <a:chOff x="4194048" y="1767840"/>
            <a:chExt cx="1889760" cy="1658112"/>
          </a:xfrm>
        </p:grpSpPr>
        <p:sp>
          <p:nvSpPr>
            <p:cNvPr id="5" name="Bevel 4"/>
            <p:cNvSpPr/>
            <p:nvPr/>
          </p:nvSpPr>
          <p:spPr>
            <a:xfrm>
              <a:off x="4194048" y="1767840"/>
              <a:ext cx="1889760" cy="1658112"/>
            </a:xfrm>
            <a:prstGeom prst="bevel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Bevel 5"/>
            <p:cNvSpPr/>
            <p:nvPr/>
          </p:nvSpPr>
          <p:spPr>
            <a:xfrm>
              <a:off x="4291584" y="1889760"/>
              <a:ext cx="1694688" cy="1438656"/>
            </a:xfrm>
            <a:prstGeom prst="bevel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Bevel 6"/>
            <p:cNvSpPr/>
            <p:nvPr/>
          </p:nvSpPr>
          <p:spPr>
            <a:xfrm>
              <a:off x="4376928" y="1987296"/>
              <a:ext cx="1511808" cy="1243584"/>
            </a:xfrm>
            <a:prstGeom prst="bevel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86098334-B9ED-4E54-9366-C4F3BADAD3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119" y="2452953"/>
            <a:ext cx="705044" cy="31226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04660" y="2139518"/>
            <a:ext cx="1210796" cy="9499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85C28B77-E423-4F75-9F1F-8915EA6CC8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  <p:pic>
        <p:nvPicPr>
          <p:cNvPr id="18" name="Picture 17">
            <a:hlinkClick r:id="rId10" action="ppaction://hlinksldjump"/>
            <a:extLst>
              <a:ext uri="{FF2B5EF4-FFF2-40B4-BE49-F238E27FC236}">
                <a16:creationId xmlns:a16="http://schemas.microsoft.com/office/drawing/2014/main" id="{064F48D9-C6CB-4603-BA9F-8D64BC1A92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369" y="-229616"/>
            <a:ext cx="12935712" cy="708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6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Down Arrow 4">
            <a:hlinkClick r:id="rId7" action="ppaction://hlinksldjump"/>
          </p:cNvPr>
          <p:cNvSpPr/>
          <p:nvPr/>
        </p:nvSpPr>
        <p:spPr>
          <a:xfrm>
            <a:off x="5170964" y="5870448"/>
            <a:ext cx="925037" cy="1117414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>
            <a:hlinkClick r:id="rId8" action="ppaction://hlinksldjump"/>
          </p:cNvPr>
          <p:cNvSpPr/>
          <p:nvPr/>
        </p:nvSpPr>
        <p:spPr>
          <a:xfrm>
            <a:off x="786384" y="4901184"/>
            <a:ext cx="841248" cy="576072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isometricOffAxis2To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21316287">
            <a:off x="11119104" y="2353056"/>
            <a:ext cx="1889760" cy="1658112"/>
            <a:chOff x="4194048" y="1767840"/>
            <a:chExt cx="1889760" cy="1658112"/>
          </a:xfrm>
          <a:scene3d>
            <a:camera prst="perspectiveContrastingLeftFacing"/>
            <a:lightRig rig="threePt" dir="t"/>
          </a:scene3d>
        </p:grpSpPr>
        <p:sp>
          <p:nvSpPr>
            <p:cNvPr id="8" name="Bevel 7"/>
            <p:cNvSpPr/>
            <p:nvPr/>
          </p:nvSpPr>
          <p:spPr>
            <a:xfrm>
              <a:off x="4194048" y="1767840"/>
              <a:ext cx="1889760" cy="1658112"/>
            </a:xfrm>
            <a:prstGeom prst="bevel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Bevel 8"/>
            <p:cNvSpPr/>
            <p:nvPr/>
          </p:nvSpPr>
          <p:spPr>
            <a:xfrm>
              <a:off x="4291584" y="1889760"/>
              <a:ext cx="1694688" cy="1438656"/>
            </a:xfrm>
            <a:prstGeom prst="bevel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Bevel 9"/>
            <p:cNvSpPr/>
            <p:nvPr/>
          </p:nvSpPr>
          <p:spPr>
            <a:xfrm>
              <a:off x="4376928" y="1987296"/>
              <a:ext cx="1511808" cy="1243584"/>
            </a:xfrm>
            <a:prstGeom prst="bevel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Flowchart: Direct Access Storage 1"/>
          <p:cNvSpPr/>
          <p:nvPr/>
        </p:nvSpPr>
        <p:spPr>
          <a:xfrm>
            <a:off x="1402080" y="2645623"/>
            <a:ext cx="268224" cy="548640"/>
          </a:xfrm>
          <a:prstGeom prst="flowChartMagneticDrum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n 11"/>
          <p:cNvSpPr/>
          <p:nvPr/>
        </p:nvSpPr>
        <p:spPr>
          <a:xfrm>
            <a:off x="2767975" y="4616244"/>
            <a:ext cx="707923" cy="861012"/>
          </a:xfrm>
          <a:prstGeom prst="ca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443510" y="4616244"/>
            <a:ext cx="1386348" cy="1017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989575" y="32453"/>
            <a:ext cx="7287814" cy="6793094"/>
            <a:chOff x="3177572" y="35838"/>
            <a:chExt cx="4911820" cy="4450544"/>
          </a:xfrm>
        </p:grpSpPr>
        <p:sp>
          <p:nvSpPr>
            <p:cNvPr id="13" name="Smiley Face 12"/>
            <p:cNvSpPr/>
            <p:nvPr/>
          </p:nvSpPr>
          <p:spPr>
            <a:xfrm>
              <a:off x="3177572" y="35838"/>
              <a:ext cx="4911820" cy="4450544"/>
            </a:xfrm>
            <a:prstGeom prst="smileyFac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4571412" y="1340925"/>
              <a:ext cx="525812" cy="49023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571412" y="1340925"/>
              <a:ext cx="538004" cy="4902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6152442" y="1334142"/>
              <a:ext cx="525812" cy="49023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6152442" y="1328732"/>
              <a:ext cx="525812" cy="50242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Flowchart: Document 2">
            <a:extLst>
              <a:ext uri="{FF2B5EF4-FFF2-40B4-BE49-F238E27FC236}">
                <a16:creationId xmlns:a16="http://schemas.microsoft.com/office/drawing/2014/main" id="{613681F5-A0C5-4274-872E-6E5BBCA9316A}"/>
              </a:ext>
            </a:extLst>
          </p:cNvPr>
          <p:cNvSpPr/>
          <p:nvPr/>
        </p:nvSpPr>
        <p:spPr>
          <a:xfrm>
            <a:off x="9918664" y="0"/>
            <a:ext cx="1048512" cy="1207008"/>
          </a:xfrm>
          <a:prstGeom prst="flowChartDocumen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Pull for a Surprise</a:t>
            </a:r>
          </a:p>
        </p:txBody>
      </p:sp>
      <p:sp>
        <p:nvSpPr>
          <p:cNvPr id="15" name="Rectangle 14">
            <a:hlinkClick r:id="rId9" action="ppaction://hlinksldjump"/>
            <a:extLst>
              <a:ext uri="{FF2B5EF4-FFF2-40B4-BE49-F238E27FC236}">
                <a16:creationId xmlns:a16="http://schemas.microsoft.com/office/drawing/2014/main" id="{466BF84D-D5A9-4A40-83DA-159785EFEA47}"/>
              </a:ext>
            </a:extLst>
          </p:cNvPr>
          <p:cNvSpPr/>
          <p:nvPr/>
        </p:nvSpPr>
        <p:spPr>
          <a:xfrm>
            <a:off x="0" y="-32454"/>
            <a:ext cx="12192000" cy="689045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2FD97067-0831-4FEF-B13A-B73C103A4C1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7 3.7037E-7 L 0.00039 -0.12083 " pathEditMode="relative" rAng="0" ptsTypes="AA">
                                      <p:cBhvr>
                                        <p:cTn id="15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9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9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ell-Mike_Koenig-14495004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12" grpId="0" animBg="1"/>
      <p:bldP spid="3" grpId="0" animBg="1"/>
      <p:bldP spid="15" grpId="0" animBg="1"/>
      <p:bldP spid="1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86D390-DCEE-4F18-A47F-6EEB8BC9B0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329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2" name="Right Arrow 1">
            <a:hlinkClick r:id="rId6" action="ppaction://hlinksldjump"/>
          </p:cNvPr>
          <p:cNvSpPr/>
          <p:nvPr/>
        </p:nvSpPr>
        <p:spPr>
          <a:xfrm>
            <a:off x="6565402" y="4937760"/>
            <a:ext cx="1237478" cy="1161293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isometricOffAxis1To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hlinkClick r:id="rId7" action="ppaction://hlinksldjump"/>
          </p:cNvPr>
          <p:cNvSpPr/>
          <p:nvPr/>
        </p:nvSpPr>
        <p:spPr>
          <a:xfrm>
            <a:off x="5999904" y="5833872"/>
            <a:ext cx="794098" cy="1092237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F9D17E47-4AD5-41A7-AA74-0559F97AF22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86D390-DCEE-4F18-A47F-6EEB8BC9B0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329"/>
          <a:stretch/>
        </p:blipFill>
        <p:spPr>
          <a:xfrm flipH="1">
            <a:off x="0" y="0"/>
            <a:ext cx="12192000" cy="6857990"/>
          </a:xfrm>
          <a:prstGeom prst="rect">
            <a:avLst/>
          </a:prstGeom>
        </p:spPr>
      </p:pic>
      <p:sp>
        <p:nvSpPr>
          <p:cNvPr id="3" name="Up Arrow 2">
            <a:hlinkClick r:id="rId6" action="ppaction://hlinksldjump"/>
          </p:cNvPr>
          <p:cNvSpPr/>
          <p:nvPr/>
        </p:nvSpPr>
        <p:spPr>
          <a:xfrm>
            <a:off x="4288536" y="4983481"/>
            <a:ext cx="786384" cy="1289304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isometricOffAxis1To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C4EB07A2-AEEF-4C22-8E92-EA2A8763D8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1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D8E38E-954E-4D85-9C74-19FCEB9BEB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1" b="15148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pic>
        <p:nvPicPr>
          <p:cNvPr id="3" name="Picture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18" y="3641471"/>
            <a:ext cx="182870" cy="156746"/>
          </a:xfrm>
          <a:prstGeom prst="rect">
            <a:avLst/>
          </a:prstGeom>
        </p:spPr>
      </p:pic>
      <p:sp>
        <p:nvSpPr>
          <p:cNvPr id="2" name="Down Arrow 1">
            <a:hlinkClick r:id="rId8" action="ppaction://hlinksldjump"/>
          </p:cNvPr>
          <p:cNvSpPr/>
          <p:nvPr/>
        </p:nvSpPr>
        <p:spPr>
          <a:xfrm>
            <a:off x="5894832" y="4957771"/>
            <a:ext cx="676656" cy="90525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0334EDEB-B804-4760-B8FC-008C9CE6293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2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Bevel 5"/>
          <p:cNvSpPr/>
          <p:nvPr/>
        </p:nvSpPr>
        <p:spPr>
          <a:xfrm>
            <a:off x="4340352" y="1938528"/>
            <a:ext cx="3523488" cy="2060448"/>
          </a:xfrm>
          <a:prstGeom prst="beve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59808" y="2814863"/>
            <a:ext cx="3438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urse of the Zombie" panose="02000500000000000000" pitchFamily="2" charset="0"/>
              </a:rPr>
              <a:t>THE KEY IS IN ONE OF THE WALLS</a:t>
            </a:r>
          </a:p>
        </p:txBody>
      </p:sp>
      <p:sp>
        <p:nvSpPr>
          <p:cNvPr id="2" name="Down Arrow 1">
            <a:hlinkClick r:id="rId5" action="ppaction://hlinksldjump"/>
          </p:cNvPr>
          <p:cNvSpPr/>
          <p:nvPr/>
        </p:nvSpPr>
        <p:spPr>
          <a:xfrm>
            <a:off x="5596128" y="5486400"/>
            <a:ext cx="975360" cy="90220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perspectiveRelaxedModerately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466DD025-F747-446D-BE49-4362A96354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1D165E3-C601-4B8C-86B4-C7A2AFE088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812744D-73D2-4DAC-9E05-64A1E34683F9}"/>
              </a:ext>
            </a:extLst>
          </p:cNvPr>
          <p:cNvSpPr txBox="1"/>
          <p:nvPr/>
        </p:nvSpPr>
        <p:spPr>
          <a:xfrm>
            <a:off x="3931639" y="-482674"/>
            <a:ext cx="411060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bg1"/>
                </a:solidFill>
                <a:latin typeface="BloodBlocks" panose="02000500000000000000" pitchFamily="2" charset="0"/>
              </a:rPr>
              <a:t>YOU</a:t>
            </a:r>
          </a:p>
        </p:txBody>
      </p:sp>
      <p:sp>
        <p:nvSpPr>
          <p:cNvPr id="3" name="TextBox 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FAFA754-A0C8-4414-9233-E038DE00B1D1}"/>
              </a:ext>
            </a:extLst>
          </p:cNvPr>
          <p:cNvSpPr txBox="1"/>
          <p:nvPr/>
        </p:nvSpPr>
        <p:spPr>
          <a:xfrm>
            <a:off x="3676548" y="3703290"/>
            <a:ext cx="483890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BloodBlocks" panose="02000500000000000000" pitchFamily="2" charset="0"/>
              </a:rPr>
              <a:t>HAVE</a:t>
            </a:r>
          </a:p>
        </p:txBody>
      </p:sp>
      <p:sp>
        <p:nvSpPr>
          <p:cNvPr id="5" name="TextBox 4">
            <a:hlinkClick r:id="rId4" action="ppaction://hlinksldjump"/>
            <a:extLst>
              <a:ext uri="{FF2B5EF4-FFF2-40B4-BE49-F238E27FC236}">
                <a16:creationId xmlns:a16="http://schemas.microsoft.com/office/drawing/2014/main" id="{82090F44-3C2E-467C-AD0F-80E5E9A86D98}"/>
              </a:ext>
            </a:extLst>
          </p:cNvPr>
          <p:cNvSpPr txBox="1"/>
          <p:nvPr/>
        </p:nvSpPr>
        <p:spPr>
          <a:xfrm>
            <a:off x="3048110" y="1240976"/>
            <a:ext cx="712001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>
                <a:solidFill>
                  <a:schemeClr val="bg1"/>
                </a:solidFill>
                <a:latin typeface="BloodBlocks" panose="02000500000000000000" pitchFamily="2" charset="0"/>
              </a:rPr>
              <a:t>DIED</a:t>
            </a:r>
          </a:p>
        </p:txBody>
      </p:sp>
      <p:pic>
        <p:nvPicPr>
          <p:cNvPr id="6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D40ED580-3F5B-4786-848E-FCF9CB003A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934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fallOve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5303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sp>
        <p:nvSpPr>
          <p:cNvPr id="3" name="Left Arrow 2">
            <a:hlinkClick r:id="rId7" action="ppaction://hlinksldjump"/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>
            <a:hlinkClick r:id="rId8" action="ppaction://hlinksldjump"/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FE78FC65-0400-4566-BF92-DE57663781B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04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206748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206748" cy="68580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75587" y="-2"/>
            <a:ext cx="6430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BloodBlocks" panose="02000500000000000000" pitchFamily="2" charset="0"/>
              </a:rPr>
              <a:t> </a:t>
            </a:r>
          </a:p>
        </p:txBody>
      </p:sp>
      <p:sp>
        <p:nvSpPr>
          <p:cNvPr id="2" name="TextBox 1">
            <a:hlinkClick r:id="rId7" action="ppaction://hlinksldjump"/>
          </p:cNvPr>
          <p:cNvSpPr txBox="1"/>
          <p:nvPr/>
        </p:nvSpPr>
        <p:spPr>
          <a:xfrm>
            <a:off x="902208" y="1231392"/>
            <a:ext cx="103022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70AD47"/>
                </a:solidFill>
                <a:latin typeface="Fluo Gums" panose="03000600000000000000" pitchFamily="66" charset="0"/>
              </a:rPr>
              <a:t>CONGATULATIONS!</a:t>
            </a:r>
            <a:br>
              <a:rPr lang="en-US" sz="4800" dirty="0">
                <a:solidFill>
                  <a:srgbClr val="70AD47"/>
                </a:solidFill>
                <a:latin typeface="Fluo Gums" panose="03000600000000000000" pitchFamily="66" charset="0"/>
              </a:rPr>
            </a:br>
            <a:br>
              <a:rPr lang="en-US" sz="4800" dirty="0">
                <a:solidFill>
                  <a:schemeClr val="accent6"/>
                </a:solidFill>
                <a:latin typeface="Fluo Gums" panose="03000600000000000000" pitchFamily="66" charset="0"/>
              </a:rPr>
            </a:br>
            <a:r>
              <a:rPr lang="en-US" sz="4800" dirty="0">
                <a:solidFill>
                  <a:schemeClr val="accent6"/>
                </a:solidFill>
                <a:latin typeface="Fluo Gums" panose="03000600000000000000" pitchFamily="66" charset="0"/>
              </a:rPr>
              <a:t>YOU HAVE WON!!!</a:t>
            </a:r>
          </a:p>
        </p:txBody>
      </p:sp>
      <p:pic>
        <p:nvPicPr>
          <p:cNvPr id="3" name="Jazz Brunch">
            <a:hlinkClick r:id="" action="ppaction://media"/>
            <a:extLst>
              <a:ext uri="{FF2B5EF4-FFF2-40B4-BE49-F238E27FC236}">
                <a16:creationId xmlns:a16="http://schemas.microsoft.com/office/drawing/2014/main" id="{A1682FC5-CEF9-410D-A299-3032DFD2F8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92608" y="1167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1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9183" y="834936"/>
            <a:ext cx="11818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https://commons.wikimedia.org/wiki/File:Francisco_de_Goya,_Saturno_devorando_a_su_hijo_(1819-1823)_crop.jpg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1944324"/>
            <a:ext cx="10465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https://pixabay.com/en/christian-jesus-painting-great-1119744/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3008251"/>
            <a:ext cx="84981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  <a:hlinkClick r:id="rId2"/>
              </a:rPr>
              <a:t>https://www.flickr.com/photos/44385140@N00/3534951892</a:t>
            </a:r>
            <a:endParaRPr lang="en-US" sz="2400" b="1" dirty="0">
              <a:latin typeface="Chiller" panose="04020404031007020602" pitchFamily="82" charset="0"/>
            </a:endParaRPr>
          </a:p>
          <a:p>
            <a:r>
              <a:rPr lang="en-US" sz="2400" b="1" dirty="0">
                <a:latin typeface="Chiller" panose="04020404031007020602" pitchFamily="82" charset="0"/>
              </a:rPr>
              <a:t>https://creativecommons.org/licenses/by-nc/2.0/</a:t>
            </a:r>
          </a:p>
          <a:p>
            <a:r>
              <a:rPr lang="en-US" sz="2400" b="1" dirty="0">
                <a:latin typeface="Chiller" panose="04020404031007020602" pitchFamily="82" charset="0"/>
              </a:rPr>
              <a:t>Made painting black and white and added texture to it</a:t>
            </a:r>
          </a:p>
        </p:txBody>
      </p:sp>
      <p:sp>
        <p:nvSpPr>
          <p:cNvPr id="5" name="Rectangle 4"/>
          <p:cNvSpPr/>
          <p:nvPr/>
        </p:nvSpPr>
        <p:spPr>
          <a:xfrm>
            <a:off x="-16559" y="1220397"/>
            <a:ext cx="12032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https://commons.wikimedia.org/wiki/File:Marcantonio_Bassetti_-_Portrait_of_an_Old_Man_with_Book_-_WGA01482.jpg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B041A-DA45-46E2-9174-589BF1B5979D}"/>
              </a:ext>
            </a:extLst>
          </p:cNvPr>
          <p:cNvSpPr/>
          <p:nvPr/>
        </p:nvSpPr>
        <p:spPr>
          <a:xfrm>
            <a:off x="199459" y="5910935"/>
            <a:ext cx="3921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https://www.dafont.com/bloodblocks.font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9E7519E-5CBB-488E-9F00-CE489EC4F226}"/>
              </a:ext>
            </a:extLst>
          </p:cNvPr>
          <p:cNvSpPr/>
          <p:nvPr/>
        </p:nvSpPr>
        <p:spPr>
          <a:xfrm>
            <a:off x="6304807" y="5126105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Chiller" panose="04020404031007020602" pitchFamily="82" charset="0"/>
              </a:rPr>
              <a:t>"Welcome to </a:t>
            </a:r>
            <a:r>
              <a:rPr lang="en-US" sz="2000" b="1" dirty="0" err="1">
                <a:solidFill>
                  <a:srgbClr val="000000"/>
                </a:solidFill>
                <a:latin typeface="Chiller" panose="04020404031007020602" pitchFamily="82" charset="0"/>
              </a:rPr>
              <a:t>HorrorLand</a:t>
            </a:r>
            <a:r>
              <a:rPr lang="en-US" sz="2000" b="1" dirty="0">
                <a:solidFill>
                  <a:srgbClr val="000000"/>
                </a:solidFill>
                <a:latin typeface="Chiller" panose="04020404031007020602" pitchFamily="82" charset="0"/>
              </a:rPr>
              <a:t>" Kevin MacLeod (incompetech.com)</a:t>
            </a:r>
            <a:br>
              <a:rPr lang="en-US" sz="2000" dirty="0">
                <a:latin typeface="Chiller" panose="04020404031007020602" pitchFamily="82" charset="0"/>
              </a:rPr>
            </a:br>
            <a:r>
              <a:rPr lang="en-US" sz="2000" b="1" dirty="0">
                <a:solidFill>
                  <a:srgbClr val="000000"/>
                </a:solidFill>
                <a:latin typeface="Chiller" panose="04020404031007020602" pitchFamily="82" charset="0"/>
              </a:rPr>
              <a:t>Licensed under Creative Commons: By Attribution 3.0 License</a:t>
            </a:r>
            <a:br>
              <a:rPr lang="en-US" sz="2000" dirty="0">
                <a:latin typeface="Chiller" panose="04020404031007020602" pitchFamily="82" charset="0"/>
              </a:rPr>
            </a:br>
            <a:r>
              <a:rPr lang="en-US" sz="2000" b="1" dirty="0">
                <a:solidFill>
                  <a:srgbClr val="000000"/>
                </a:solidFill>
                <a:latin typeface="Chiller" panose="04020404031007020602" pitchFamily="82" charset="0"/>
              </a:rPr>
              <a:t>http://creativecommons.org/licenses/by/3.0/</a:t>
            </a:r>
            <a:endParaRPr lang="en-US" sz="2000" dirty="0">
              <a:latin typeface="Chiller" panose="04020404031007020602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053" y="2630120"/>
            <a:ext cx="10006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https://www.maxpixel.net/Halloween-Holiday-Decoration-Ghost-Scary-Devil-218093</a:t>
            </a:r>
          </a:p>
        </p:txBody>
      </p:sp>
      <p:sp>
        <p:nvSpPr>
          <p:cNvPr id="10" name="Rectangle 9"/>
          <p:cNvSpPr/>
          <p:nvPr/>
        </p:nvSpPr>
        <p:spPr>
          <a:xfrm>
            <a:off x="-29183" y="441026"/>
            <a:ext cx="8192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https://commons.wikimedia.org/wiki/File:Hasilpur_Agriculture_Land.jpg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9459" y="5572380"/>
            <a:ext cx="3810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https://www.dafont.com/fluo-gums.font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599403"/>
            <a:ext cx="5173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https://commons.wikimedia.org/wiki/File:Paperball.png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4EE4D7-BED1-493D-BC87-4071DE511C21}"/>
              </a:ext>
            </a:extLst>
          </p:cNvPr>
          <p:cNvSpPr/>
          <p:nvPr/>
        </p:nvSpPr>
        <p:spPr>
          <a:xfrm>
            <a:off x="6300133" y="6018658"/>
            <a:ext cx="3789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http://soundbible.com/1826-Hell.html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C85CE1-D960-4F71-8753-8F149EC57972}"/>
              </a:ext>
            </a:extLst>
          </p:cNvPr>
          <p:cNvSpPr/>
          <p:nvPr/>
        </p:nvSpPr>
        <p:spPr>
          <a:xfrm>
            <a:off x="-9053" y="2287418"/>
            <a:ext cx="1127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http://insightdroid.com/insight-droid-photo/free-photo-no-2-crumpled-paper-texture/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AFCFD7-FDAF-4C7F-9F03-CB362135FDDD}"/>
              </a:ext>
            </a:extLst>
          </p:cNvPr>
          <p:cNvSpPr/>
          <p:nvPr/>
        </p:nvSpPr>
        <p:spPr>
          <a:xfrm>
            <a:off x="6304807" y="42027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hiller" panose="04020404031007020602" pitchFamily="82" charset="0"/>
              </a:rPr>
              <a:t>"Jazz Brunch " Kevin MacLeod (incompetech.com)</a:t>
            </a:r>
            <a:br>
              <a:rPr lang="en-US" b="1" dirty="0">
                <a:latin typeface="Chiller" panose="04020404031007020602" pitchFamily="82" charset="0"/>
              </a:rPr>
            </a:br>
            <a:r>
              <a:rPr lang="en-US" b="1" dirty="0">
                <a:solidFill>
                  <a:srgbClr val="000000"/>
                </a:solidFill>
                <a:latin typeface="Chiller" panose="04020404031007020602" pitchFamily="82" charset="0"/>
              </a:rPr>
              <a:t>Licensed under Creative Commons: By Attribution 3.0 License</a:t>
            </a:r>
            <a:br>
              <a:rPr lang="en-US" b="1" dirty="0">
                <a:latin typeface="Chiller" panose="04020404031007020602" pitchFamily="82" charset="0"/>
              </a:rPr>
            </a:br>
            <a:r>
              <a:rPr lang="en-US" b="1" dirty="0">
                <a:solidFill>
                  <a:srgbClr val="000000"/>
                </a:solidFill>
                <a:latin typeface="Chiller" panose="04020404031007020602" pitchFamily="82" charset="0"/>
              </a:rPr>
              <a:t>http://creativecommons.org/licenses/by/3.0/</a:t>
            </a:r>
            <a:endParaRPr lang="en-US" b="1" dirty="0">
              <a:latin typeface="Chiller" panose="04020404031007020602" pitchFamily="8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8547E1-5463-4D35-A49A-55D2F96FF114}"/>
              </a:ext>
            </a:extLst>
          </p:cNvPr>
          <p:cNvSpPr txBox="1"/>
          <p:nvPr/>
        </p:nvSpPr>
        <p:spPr>
          <a:xfrm>
            <a:off x="7812350" y="3648777"/>
            <a:ext cx="870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hiller" panose="04020404031007020602" pitchFamily="82" charset="0"/>
              </a:rPr>
              <a:t>Sound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9F3E210-8F8F-45FD-AFF6-AF2E20B77E76}"/>
              </a:ext>
            </a:extLst>
          </p:cNvPr>
          <p:cNvSpPr/>
          <p:nvPr/>
        </p:nvSpPr>
        <p:spPr>
          <a:xfrm>
            <a:off x="199459" y="6249490"/>
            <a:ext cx="4814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hiller" panose="04020404031007020602" pitchFamily="82" charset="0"/>
              </a:rPr>
              <a:t>https://www.dafont.com/curse-of-the-zombie.font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5C1526-BE87-4E08-9C83-F2F414948B8F}"/>
              </a:ext>
            </a:extLst>
          </p:cNvPr>
          <p:cNvSpPr txBox="1"/>
          <p:nvPr/>
        </p:nvSpPr>
        <p:spPr>
          <a:xfrm>
            <a:off x="1665837" y="5159539"/>
            <a:ext cx="74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hiller" panose="04020404031007020602" pitchFamily="82" charset="0"/>
              </a:rPr>
              <a:t>Fonts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1E9055-0CBD-4606-86F4-316F0FAC3C97}"/>
              </a:ext>
            </a:extLst>
          </p:cNvPr>
          <p:cNvSpPr txBox="1"/>
          <p:nvPr/>
        </p:nvSpPr>
        <p:spPr>
          <a:xfrm>
            <a:off x="2606528" y="0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hiller" panose="04020404031007020602" pitchFamily="82" charset="0"/>
              </a:rPr>
              <a:t>Images</a:t>
            </a:r>
          </a:p>
        </p:txBody>
      </p:sp>
    </p:spTree>
    <p:extLst>
      <p:ext uri="{BB962C8B-B14F-4D97-AF65-F5344CB8AC3E}">
        <p14:creationId xmlns:p14="http://schemas.microsoft.com/office/powerpoint/2010/main" val="3807988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5303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sp>
        <p:nvSpPr>
          <p:cNvPr id="3" name="Left Arrow 2">
            <a:hlinkClick r:id="rId7" action="ppaction://hlinksldjump"/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>
            <a:hlinkClick r:id="rId8" action="ppaction://hlinksldjump"/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818BDD9B-21A2-404A-926C-A7D84911005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2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57" y="886096"/>
            <a:ext cx="2926086" cy="2108201"/>
          </a:xfrm>
          <a:prstGeom prst="rect">
            <a:avLst/>
          </a:prstGeom>
          <a:ln w="190500" cap="sq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Left Arrow 12">
            <a:hlinkClick r:id="rId8" action="ppaction://hlinksldjump"/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>
            <a:hlinkClick r:id="rId9" action="ppaction://hlinksldjump"/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0B787E24-BFCB-44E7-AC91-F70AB319CD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4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57" y="886096"/>
            <a:ext cx="2926086" cy="2108201"/>
          </a:xfrm>
          <a:prstGeom prst="rect">
            <a:avLst/>
          </a:prstGeom>
          <a:ln w="190500" cap="sq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Left Arrow 12">
            <a:hlinkClick r:id="rId8" action="ppaction://hlinksldjump"/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>
            <a:hlinkClick r:id="rId9" action="ppaction://hlinksldjump"/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4C5C0A8A-2B8F-4E14-B8F2-F832C5E17FE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0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57036" y="365125"/>
            <a:ext cx="3415864" cy="3899455"/>
          </a:xfrm>
          <a:effectLst>
            <a:softEdge rad="6350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sp>
        <p:nvSpPr>
          <p:cNvPr id="7" name="Left Arrow 12">
            <a:hlinkClick r:id="rId7" action="ppaction://hlinksldjump"/>
            <a:extLst>
              <a:ext uri="{FF2B5EF4-FFF2-40B4-BE49-F238E27FC236}">
                <a16:creationId xmlns:a16="http://schemas.microsoft.com/office/drawing/2014/main" id="{C66A3118-0921-4BD9-9A24-52CBF0198B96}"/>
              </a:ext>
            </a:extLst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13">
            <a:hlinkClick r:id="rId8" action="ppaction://hlinksldjump"/>
            <a:extLst>
              <a:ext uri="{FF2B5EF4-FFF2-40B4-BE49-F238E27FC236}">
                <a16:creationId xmlns:a16="http://schemas.microsoft.com/office/drawing/2014/main" id="{01E461AD-D647-4F5A-8E23-225CA38C8E74}"/>
              </a:ext>
            </a:extLst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720" y="-475488"/>
            <a:ext cx="12850368" cy="6977889"/>
          </a:xfrm>
          <a:prstGeom prst="rect">
            <a:avLst/>
          </a:prstGeom>
        </p:spPr>
      </p:pic>
      <p:pic>
        <p:nvPicPr>
          <p:cNvPr id="10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2B5F6722-BDD1-4BD5-855C-7B9453E30C7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0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57036" y="365125"/>
            <a:ext cx="3415864" cy="3899455"/>
          </a:xfrm>
          <a:effectLst>
            <a:softEdge rad="6350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sp>
        <p:nvSpPr>
          <p:cNvPr id="7" name="Left Arrow 12">
            <a:hlinkClick r:id="rId7" action="ppaction://hlinksldjump"/>
            <a:extLst>
              <a:ext uri="{FF2B5EF4-FFF2-40B4-BE49-F238E27FC236}">
                <a16:creationId xmlns:a16="http://schemas.microsoft.com/office/drawing/2014/main" id="{C66A3118-0921-4BD9-9A24-52CBF0198B96}"/>
              </a:ext>
            </a:extLst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13">
            <a:hlinkClick r:id="rId8" action="ppaction://hlinksldjump"/>
            <a:extLst>
              <a:ext uri="{FF2B5EF4-FFF2-40B4-BE49-F238E27FC236}">
                <a16:creationId xmlns:a16="http://schemas.microsoft.com/office/drawing/2014/main" id="{01E461AD-D647-4F5A-8E23-225CA38C8E74}"/>
              </a:ext>
            </a:extLst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104" y="-585217"/>
            <a:ext cx="12935712" cy="7087617"/>
          </a:xfrm>
          <a:prstGeom prst="rect">
            <a:avLst/>
          </a:prstGeom>
        </p:spPr>
      </p:pic>
      <p:pic>
        <p:nvPicPr>
          <p:cNvPr id="10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64A04FEA-AF9F-4759-AEB2-868B9B34E53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86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33350" y="6362700"/>
            <a:ext cx="12458700" cy="599803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  <a:effectLst>
            <a:softEdge rad="0"/>
          </a:effectLst>
          <a:scene3d>
            <a:camera prst="perspectiveRelaxedModerately"/>
            <a:lightRig rig="threePt" dir="t"/>
          </a:scene3d>
          <a:sp3d prstMaterial="matte"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88" y="3482975"/>
            <a:ext cx="468312" cy="401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67792">
            <a:off x="1043938" y="857176"/>
            <a:ext cx="1845745" cy="24298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Left Arrow 12">
            <a:hlinkClick r:id="rId9" action="ppaction://hlinksldjump"/>
            <a:extLst>
              <a:ext uri="{FF2B5EF4-FFF2-40B4-BE49-F238E27FC236}">
                <a16:creationId xmlns:a16="http://schemas.microsoft.com/office/drawing/2014/main" id="{1A2562AE-E66C-43F3-8661-235BF1FEA67B}"/>
              </a:ext>
            </a:extLst>
          </p:cNvPr>
          <p:cNvSpPr/>
          <p:nvPr/>
        </p:nvSpPr>
        <p:spPr>
          <a:xfrm>
            <a:off x="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13">
            <a:hlinkClick r:id="rId10" action="ppaction://hlinksldjump"/>
            <a:extLst>
              <a:ext uri="{FF2B5EF4-FFF2-40B4-BE49-F238E27FC236}">
                <a16:creationId xmlns:a16="http://schemas.microsoft.com/office/drawing/2014/main" id="{1FB73B2D-6B49-4FFD-ADA7-F12489BA3315}"/>
              </a:ext>
            </a:extLst>
          </p:cNvPr>
          <p:cNvSpPr/>
          <p:nvPr/>
        </p:nvSpPr>
        <p:spPr>
          <a:xfrm flipH="1">
            <a:off x="11328400" y="3321730"/>
            <a:ext cx="863600" cy="72390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Welcome to HorrorLand">
            <a:hlinkClick r:id="" action="ppaction://media"/>
            <a:extLst>
              <a:ext uri="{FF2B5EF4-FFF2-40B4-BE49-F238E27FC236}">
                <a16:creationId xmlns:a16="http://schemas.microsoft.com/office/drawing/2014/main" id="{587B5F23-9352-454C-B38C-FCB17BD7FB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18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3645" y="156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5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1465</TotalTime>
  <Words>278</Words>
  <Application>Microsoft Office PowerPoint</Application>
  <PresentationFormat>Widescreen</PresentationFormat>
  <Paragraphs>45</Paragraphs>
  <Slides>31</Slides>
  <Notes>6</Notes>
  <HiddenSlides>0</HiddenSlides>
  <MMClips>30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BloodBlocks</vt:lpstr>
      <vt:lpstr>Calibri</vt:lpstr>
      <vt:lpstr>Calibri Light</vt:lpstr>
      <vt:lpstr>Chiller</vt:lpstr>
      <vt:lpstr>Curse of the Zombie</vt:lpstr>
      <vt:lpstr>Fluo Gums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 BLINDNESS</dc:title>
  <dc:creator>Varkoly, Aidan</dc:creator>
  <cp:lastModifiedBy>Aidan Varkoly</cp:lastModifiedBy>
  <cp:revision>95</cp:revision>
  <dcterms:created xsi:type="dcterms:W3CDTF">2018-04-17T19:06:33Z</dcterms:created>
  <dcterms:modified xsi:type="dcterms:W3CDTF">2018-05-10T05:19:52Z</dcterms:modified>
</cp:coreProperties>
</file>