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18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26257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2685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1415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09666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8093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1707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8771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82143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1507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86416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72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3AA8DF-FF59-4ADD-BFED-05A22ABDD5C8}" type="datetimeFigureOut">
              <a:rPr lang="en-US" smtClean="0"/>
              <a:t>4/10/2018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EDF4F3-93BA-49FC-8106-6F3470875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19717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66700" y="190500"/>
            <a:ext cx="11430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Intro</a:t>
            </a:r>
          </a:p>
        </p:txBody>
      </p:sp>
      <p:sp>
        <p:nvSpPr>
          <p:cNvPr id="5" name="Rectangle 4"/>
          <p:cNvSpPr/>
          <p:nvPr/>
        </p:nvSpPr>
        <p:spPr>
          <a:xfrm>
            <a:off x="5570736" y="190500"/>
            <a:ext cx="11430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Hub</a:t>
            </a:r>
          </a:p>
          <a:p>
            <a:pPr algn="ctr"/>
            <a:r>
              <a:rPr lang="en-US" dirty="0"/>
              <a:t>Screen</a:t>
            </a:r>
          </a:p>
        </p:txBody>
      </p:sp>
      <p:sp>
        <p:nvSpPr>
          <p:cNvPr id="7" name="Rectangle 6"/>
          <p:cNvSpPr/>
          <p:nvPr/>
        </p:nvSpPr>
        <p:spPr>
          <a:xfrm>
            <a:off x="9153524" y="3302000"/>
            <a:ext cx="12065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Animation</a:t>
            </a:r>
          </a:p>
          <a:p>
            <a:pPr algn="ctr"/>
            <a:r>
              <a:rPr lang="en-US" dirty="0"/>
              <a:t>(2)</a:t>
            </a:r>
          </a:p>
        </p:txBody>
      </p:sp>
      <p:sp>
        <p:nvSpPr>
          <p:cNvPr id="8" name="Rectangle 7"/>
          <p:cNvSpPr/>
          <p:nvPr/>
        </p:nvSpPr>
        <p:spPr>
          <a:xfrm>
            <a:off x="7375524" y="3302000"/>
            <a:ext cx="11430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Sound</a:t>
            </a:r>
          </a:p>
          <a:p>
            <a:pPr algn="ctr"/>
            <a:r>
              <a:rPr lang="en-US" dirty="0"/>
              <a:t>(1)</a:t>
            </a:r>
          </a:p>
        </p:txBody>
      </p:sp>
      <p:sp>
        <p:nvSpPr>
          <p:cNvPr id="9" name="Rectangle 8"/>
          <p:cNvSpPr/>
          <p:nvPr/>
        </p:nvSpPr>
        <p:spPr>
          <a:xfrm>
            <a:off x="5561012" y="3302000"/>
            <a:ext cx="11430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Images</a:t>
            </a:r>
          </a:p>
          <a:p>
            <a:pPr algn="ctr"/>
            <a:r>
              <a:rPr lang="en-US" dirty="0"/>
              <a:t>(3)</a:t>
            </a:r>
          </a:p>
        </p:txBody>
      </p:sp>
      <p:sp>
        <p:nvSpPr>
          <p:cNvPr id="10" name="Rectangle 9"/>
          <p:cNvSpPr/>
          <p:nvPr/>
        </p:nvSpPr>
        <p:spPr>
          <a:xfrm>
            <a:off x="3557588" y="3302000"/>
            <a:ext cx="11430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Text Speech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840112" y="3302000"/>
            <a:ext cx="11430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Blocks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5877" y="3302000"/>
            <a:ext cx="12954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Multimedia</a:t>
            </a:r>
          </a:p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0985500" y="3302000"/>
            <a:ext cx="12065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Video</a:t>
            </a:r>
          </a:p>
          <a:p>
            <a:pPr algn="ctr"/>
            <a:r>
              <a:rPr lang="en-US" dirty="0"/>
              <a:t>(2)</a:t>
            </a:r>
          </a:p>
        </p:txBody>
      </p:sp>
      <p:cxnSp>
        <p:nvCxnSpPr>
          <p:cNvPr id="18" name="Curved Connector 17"/>
          <p:cNvCxnSpPr>
            <a:stCxn id="5" idx="2"/>
            <a:endCxn id="12" idx="0"/>
          </p:cNvCxnSpPr>
          <p:nvPr/>
        </p:nvCxnSpPr>
        <p:spPr>
          <a:xfrm rot="5400000">
            <a:off x="2329757" y="-510479"/>
            <a:ext cx="2146300" cy="5478659"/>
          </a:xfrm>
          <a:prstGeom prst="curvedConnector3">
            <a:avLst>
              <a:gd name="adj1" fmla="val 50000"/>
            </a:avLst>
          </a:prstGeom>
          <a:ln w="635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Curved Connector 19"/>
          <p:cNvCxnSpPr>
            <a:stCxn id="5" idx="2"/>
            <a:endCxn id="11" idx="0"/>
          </p:cNvCxnSpPr>
          <p:nvPr/>
        </p:nvCxnSpPr>
        <p:spPr>
          <a:xfrm rot="5400000">
            <a:off x="3203774" y="363538"/>
            <a:ext cx="2146300" cy="3730624"/>
          </a:xfrm>
          <a:prstGeom prst="curvedConnector3">
            <a:avLst>
              <a:gd name="adj1" fmla="val 50000"/>
            </a:avLst>
          </a:prstGeom>
          <a:ln w="6350"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urved Connector 22"/>
          <p:cNvCxnSpPr>
            <a:stCxn id="5" idx="2"/>
            <a:endCxn id="10" idx="0"/>
          </p:cNvCxnSpPr>
          <p:nvPr/>
        </p:nvCxnSpPr>
        <p:spPr>
          <a:xfrm rot="5400000">
            <a:off x="4062512" y="1222276"/>
            <a:ext cx="2146300" cy="2013148"/>
          </a:xfrm>
          <a:prstGeom prst="curvedConnector3">
            <a:avLst>
              <a:gd name="adj1" fmla="val 50000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urved Connector 27"/>
          <p:cNvCxnSpPr>
            <a:stCxn id="5" idx="2"/>
            <a:endCxn id="8" idx="0"/>
          </p:cNvCxnSpPr>
          <p:nvPr/>
        </p:nvCxnSpPr>
        <p:spPr>
          <a:xfrm rot="16200000" flipH="1">
            <a:off x="5971480" y="1326456"/>
            <a:ext cx="2146300" cy="1804788"/>
          </a:xfrm>
          <a:prstGeom prst="curvedConnector3">
            <a:avLst>
              <a:gd name="adj1" fmla="val 47633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urved Connector 29"/>
          <p:cNvCxnSpPr>
            <a:stCxn id="5" idx="2"/>
            <a:endCxn id="7" idx="0"/>
          </p:cNvCxnSpPr>
          <p:nvPr/>
        </p:nvCxnSpPr>
        <p:spPr>
          <a:xfrm rot="16200000" flipH="1">
            <a:off x="6876355" y="421581"/>
            <a:ext cx="2146300" cy="3614538"/>
          </a:xfrm>
          <a:prstGeom prst="curvedConnector3">
            <a:avLst>
              <a:gd name="adj1" fmla="val 49408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urved Connector 31"/>
          <p:cNvCxnSpPr>
            <a:stCxn id="5" idx="2"/>
            <a:endCxn id="13" idx="0"/>
          </p:cNvCxnSpPr>
          <p:nvPr/>
        </p:nvCxnSpPr>
        <p:spPr>
          <a:xfrm rot="16200000" flipH="1">
            <a:off x="7792343" y="-494407"/>
            <a:ext cx="2146300" cy="5446514"/>
          </a:xfrm>
          <a:prstGeom prst="curvedConnector3">
            <a:avLst>
              <a:gd name="adj1" fmla="val 50000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Curved Connector 46"/>
          <p:cNvCxnSpPr>
            <a:stCxn id="5" idx="2"/>
            <a:endCxn id="9" idx="0"/>
          </p:cNvCxnSpPr>
          <p:nvPr/>
        </p:nvCxnSpPr>
        <p:spPr>
          <a:xfrm rot="5400000">
            <a:off x="5064224" y="2223988"/>
            <a:ext cx="2146300" cy="9724"/>
          </a:xfrm>
          <a:prstGeom prst="curvedConnector3">
            <a:avLst>
              <a:gd name="adj1" fmla="val 50000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Rectangle 69"/>
          <p:cNvSpPr/>
          <p:nvPr/>
        </p:nvSpPr>
        <p:spPr>
          <a:xfrm>
            <a:off x="9153524" y="4559300"/>
            <a:ext cx="12065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Copyright</a:t>
            </a:r>
          </a:p>
        </p:txBody>
      </p:sp>
      <p:sp>
        <p:nvSpPr>
          <p:cNvPr id="71" name="Rectangle 70"/>
          <p:cNvSpPr/>
          <p:nvPr/>
        </p:nvSpPr>
        <p:spPr>
          <a:xfrm>
            <a:off x="5570736" y="4559300"/>
            <a:ext cx="11430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HardwareSoftware</a:t>
            </a:r>
            <a:endParaRPr lang="en-US" dirty="0"/>
          </a:p>
        </p:txBody>
      </p:sp>
      <p:sp>
        <p:nvSpPr>
          <p:cNvPr id="72" name="Rectangle 71"/>
          <p:cNvSpPr/>
          <p:nvPr/>
        </p:nvSpPr>
        <p:spPr>
          <a:xfrm>
            <a:off x="1840112" y="4559300"/>
            <a:ext cx="11430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HardwareSoftware</a:t>
            </a:r>
            <a:endParaRPr lang="en-US" dirty="0"/>
          </a:p>
        </p:txBody>
      </p:sp>
      <p:cxnSp>
        <p:nvCxnSpPr>
          <p:cNvPr id="89" name="Curved Connector 88"/>
          <p:cNvCxnSpPr>
            <a:stCxn id="5" idx="3"/>
            <a:endCxn id="70" idx="1"/>
          </p:cNvCxnSpPr>
          <p:nvPr/>
        </p:nvCxnSpPr>
        <p:spPr>
          <a:xfrm>
            <a:off x="6713736" y="673100"/>
            <a:ext cx="2439788" cy="4368800"/>
          </a:xfrm>
          <a:prstGeom prst="curvedConnector3">
            <a:avLst>
              <a:gd name="adj1" fmla="val 82273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Elbow Connector 104"/>
          <p:cNvCxnSpPr>
            <a:cxnSpLocks/>
            <a:stCxn id="5" idx="3"/>
            <a:endCxn id="71" idx="3"/>
          </p:cNvCxnSpPr>
          <p:nvPr/>
        </p:nvCxnSpPr>
        <p:spPr>
          <a:xfrm>
            <a:off x="6713736" y="673100"/>
            <a:ext cx="12700" cy="4368800"/>
          </a:xfrm>
          <a:prstGeom prst="bentConnector3">
            <a:avLst>
              <a:gd name="adj1" fmla="val 1800000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Curved Connector 108"/>
          <p:cNvCxnSpPr>
            <a:stCxn id="5" idx="1"/>
            <a:endCxn id="72" idx="3"/>
          </p:cNvCxnSpPr>
          <p:nvPr/>
        </p:nvCxnSpPr>
        <p:spPr>
          <a:xfrm rot="10800000" flipV="1">
            <a:off x="2983112" y="673100"/>
            <a:ext cx="2587624" cy="4368800"/>
          </a:xfrm>
          <a:prstGeom prst="curvedConnector3">
            <a:avLst>
              <a:gd name="adj1" fmla="val 83865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Rectangle 110"/>
          <p:cNvSpPr/>
          <p:nvPr/>
        </p:nvSpPr>
        <p:spPr>
          <a:xfrm>
            <a:off x="5562997" y="5816600"/>
            <a:ext cx="1143000" cy="96520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Credits</a:t>
            </a:r>
          </a:p>
        </p:txBody>
      </p:sp>
      <p:cxnSp>
        <p:nvCxnSpPr>
          <p:cNvPr id="119" name="Elbow Connector 118"/>
          <p:cNvCxnSpPr>
            <a:stCxn id="5" idx="1"/>
            <a:endCxn id="111" idx="1"/>
          </p:cNvCxnSpPr>
          <p:nvPr/>
        </p:nvCxnSpPr>
        <p:spPr>
          <a:xfrm rot="10800000" flipV="1">
            <a:off x="5562998" y="673100"/>
            <a:ext cx="7739" cy="5626100"/>
          </a:xfrm>
          <a:prstGeom prst="bentConnector3">
            <a:avLst>
              <a:gd name="adj1" fmla="val 3053870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Straight Arrow Connector 120"/>
          <p:cNvCxnSpPr>
            <a:stCxn id="12" idx="3"/>
            <a:endCxn id="11" idx="1"/>
          </p:cNvCxnSpPr>
          <p:nvPr/>
        </p:nvCxnSpPr>
        <p:spPr>
          <a:xfrm>
            <a:off x="1311277" y="3784600"/>
            <a:ext cx="528835" cy="0"/>
          </a:xfrm>
          <a:prstGeom prst="straightConnector1">
            <a:avLst/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Straight Arrow Connector 123"/>
          <p:cNvCxnSpPr>
            <a:stCxn id="11" idx="3"/>
            <a:endCxn id="10" idx="1"/>
          </p:cNvCxnSpPr>
          <p:nvPr/>
        </p:nvCxnSpPr>
        <p:spPr>
          <a:xfrm>
            <a:off x="2983112" y="3784600"/>
            <a:ext cx="574476" cy="0"/>
          </a:xfrm>
          <a:prstGeom prst="straightConnector1">
            <a:avLst/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Straight Arrow Connector 126"/>
          <p:cNvCxnSpPr>
            <a:stCxn id="10" idx="3"/>
            <a:endCxn id="9" idx="1"/>
          </p:cNvCxnSpPr>
          <p:nvPr/>
        </p:nvCxnSpPr>
        <p:spPr>
          <a:xfrm>
            <a:off x="4700588" y="3784600"/>
            <a:ext cx="860424" cy="0"/>
          </a:xfrm>
          <a:prstGeom prst="straightConnector1">
            <a:avLst/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Straight Arrow Connector 129"/>
          <p:cNvCxnSpPr>
            <a:stCxn id="7" idx="3"/>
            <a:endCxn id="13" idx="1"/>
          </p:cNvCxnSpPr>
          <p:nvPr/>
        </p:nvCxnSpPr>
        <p:spPr>
          <a:xfrm>
            <a:off x="10360024" y="3784600"/>
            <a:ext cx="625476" cy="0"/>
          </a:xfrm>
          <a:prstGeom prst="straightConnector1">
            <a:avLst/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Straight Arrow Connector 130"/>
          <p:cNvCxnSpPr>
            <a:stCxn id="8" idx="3"/>
            <a:endCxn id="7" idx="1"/>
          </p:cNvCxnSpPr>
          <p:nvPr/>
        </p:nvCxnSpPr>
        <p:spPr>
          <a:xfrm>
            <a:off x="8518524" y="3784600"/>
            <a:ext cx="635000" cy="0"/>
          </a:xfrm>
          <a:prstGeom prst="straightConnector1">
            <a:avLst/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2" name="Straight Arrow Connector 131"/>
          <p:cNvCxnSpPr>
            <a:stCxn id="9" idx="3"/>
            <a:endCxn id="8" idx="1"/>
          </p:cNvCxnSpPr>
          <p:nvPr/>
        </p:nvCxnSpPr>
        <p:spPr>
          <a:xfrm>
            <a:off x="6704012" y="3784600"/>
            <a:ext cx="671512" cy="0"/>
          </a:xfrm>
          <a:prstGeom prst="straightConnector1">
            <a:avLst/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Curved Connector 141"/>
          <p:cNvCxnSpPr>
            <a:stCxn id="13" idx="2"/>
            <a:endCxn id="72" idx="2"/>
          </p:cNvCxnSpPr>
          <p:nvPr/>
        </p:nvCxnSpPr>
        <p:spPr>
          <a:xfrm rot="5400000">
            <a:off x="6371531" y="307281"/>
            <a:ext cx="1257300" cy="9177138"/>
          </a:xfrm>
          <a:prstGeom prst="curvedConnector3">
            <a:avLst>
              <a:gd name="adj1" fmla="val 10101"/>
            </a:avLst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Straight Arrow Connector 146"/>
          <p:cNvCxnSpPr>
            <a:cxnSpLocks/>
            <a:stCxn id="72" idx="3"/>
            <a:endCxn id="71" idx="1"/>
          </p:cNvCxnSpPr>
          <p:nvPr/>
        </p:nvCxnSpPr>
        <p:spPr>
          <a:xfrm>
            <a:off x="2983112" y="5041900"/>
            <a:ext cx="2587624" cy="0"/>
          </a:xfrm>
          <a:prstGeom prst="straightConnector1">
            <a:avLst/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Straight Arrow Connector 149"/>
          <p:cNvCxnSpPr>
            <a:cxnSpLocks/>
            <a:stCxn id="71" idx="3"/>
            <a:endCxn id="70" idx="1"/>
          </p:cNvCxnSpPr>
          <p:nvPr/>
        </p:nvCxnSpPr>
        <p:spPr>
          <a:xfrm>
            <a:off x="6713736" y="5041900"/>
            <a:ext cx="2439788" cy="0"/>
          </a:xfrm>
          <a:prstGeom prst="straightConnector1">
            <a:avLst/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Straight Arrow Connector 153"/>
          <p:cNvCxnSpPr>
            <a:stCxn id="70" idx="2"/>
            <a:endCxn id="111" idx="3"/>
          </p:cNvCxnSpPr>
          <p:nvPr/>
        </p:nvCxnSpPr>
        <p:spPr>
          <a:xfrm flipH="1">
            <a:off x="6705997" y="5524500"/>
            <a:ext cx="3050777" cy="774700"/>
          </a:xfrm>
          <a:prstGeom prst="straightConnector1">
            <a:avLst/>
          </a:prstGeom>
          <a:ln w="34925">
            <a:solidFill>
              <a:srgbClr val="FF0000"/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6" name="Right Arrow 155"/>
          <p:cNvSpPr/>
          <p:nvPr/>
        </p:nvSpPr>
        <p:spPr>
          <a:xfrm>
            <a:off x="1449388" y="476251"/>
            <a:ext cx="3281164" cy="393699"/>
          </a:xfrm>
          <a:prstGeom prst="rightArrow">
            <a:avLst/>
          </a:prstGeom>
          <a:solidFill>
            <a:srgbClr val="FF0000"/>
          </a:solidFill>
          <a:ln w="508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37203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28</Words>
  <Application>Microsoft Office PowerPoint</Application>
  <PresentationFormat>Widescreen</PresentationFormat>
  <Paragraphs>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Varkoly, Aidan</dc:creator>
  <cp:lastModifiedBy>Aidan Varkoly</cp:lastModifiedBy>
  <cp:revision>4</cp:revision>
  <dcterms:created xsi:type="dcterms:W3CDTF">2018-03-29T19:39:18Z</dcterms:created>
  <dcterms:modified xsi:type="dcterms:W3CDTF">2018-04-11T02:21:56Z</dcterms:modified>
</cp:coreProperties>
</file>

<file path=docProps/thumbnail.jpeg>
</file>