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625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6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41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966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80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70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771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214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507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641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7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AA8DF-FF59-4ADD-BFED-05A22ABDD5C8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71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6700" y="1905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570736" y="1905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Hub</a:t>
            </a:r>
          </a:p>
          <a:p>
            <a:pPr algn="ctr"/>
            <a:r>
              <a:rPr lang="en-US" dirty="0" smtClean="0"/>
              <a:t>Screen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53524" y="3302000"/>
            <a:ext cx="12065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Animation</a:t>
            </a:r>
          </a:p>
          <a:p>
            <a:pPr algn="ctr"/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375524" y="33020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Sound</a:t>
            </a:r>
          </a:p>
          <a:p>
            <a:pPr algn="ctr"/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61012" y="33020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Images</a:t>
            </a:r>
          </a:p>
          <a:p>
            <a:pPr algn="ctr"/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557588" y="33020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Text Speech</a:t>
            </a:r>
          </a:p>
          <a:p>
            <a:pPr algn="ctr"/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840112" y="33020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Building Blocks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877" y="3302000"/>
            <a:ext cx="12954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Multimedia</a:t>
            </a:r>
          </a:p>
          <a:p>
            <a:pPr algn="ctr"/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985500" y="3302000"/>
            <a:ext cx="12065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Video</a:t>
            </a:r>
          </a:p>
          <a:p>
            <a:pPr algn="ctr"/>
            <a:r>
              <a:rPr lang="en-US" dirty="0" smtClean="0"/>
              <a:t>(2)</a:t>
            </a:r>
            <a:endParaRPr lang="en-US" dirty="0"/>
          </a:p>
        </p:txBody>
      </p:sp>
      <p:cxnSp>
        <p:nvCxnSpPr>
          <p:cNvPr id="18" name="Curved Connector 17"/>
          <p:cNvCxnSpPr>
            <a:stCxn id="5" idx="2"/>
            <a:endCxn id="12" idx="0"/>
          </p:cNvCxnSpPr>
          <p:nvPr/>
        </p:nvCxnSpPr>
        <p:spPr>
          <a:xfrm rot="5400000">
            <a:off x="2329757" y="-510479"/>
            <a:ext cx="2146300" cy="5478659"/>
          </a:xfrm>
          <a:prstGeom prst="curvedConnector3">
            <a:avLst>
              <a:gd name="adj1" fmla="val 50000"/>
            </a:avLst>
          </a:prstGeom>
          <a:ln w="63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>
            <a:stCxn id="5" idx="2"/>
            <a:endCxn id="11" idx="0"/>
          </p:cNvCxnSpPr>
          <p:nvPr/>
        </p:nvCxnSpPr>
        <p:spPr>
          <a:xfrm rot="5400000">
            <a:off x="3203774" y="363538"/>
            <a:ext cx="2146300" cy="3730624"/>
          </a:xfrm>
          <a:prstGeom prst="curvedConnector3">
            <a:avLst>
              <a:gd name="adj1" fmla="val 50000"/>
            </a:avLst>
          </a:prstGeom>
          <a:ln w="63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>
            <a:stCxn id="5" idx="2"/>
            <a:endCxn id="10" idx="0"/>
          </p:cNvCxnSpPr>
          <p:nvPr/>
        </p:nvCxnSpPr>
        <p:spPr>
          <a:xfrm rot="5400000">
            <a:off x="4062512" y="1222276"/>
            <a:ext cx="2146300" cy="2013148"/>
          </a:xfrm>
          <a:prstGeom prst="curved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>
            <a:stCxn id="5" idx="2"/>
            <a:endCxn id="8" idx="0"/>
          </p:cNvCxnSpPr>
          <p:nvPr/>
        </p:nvCxnSpPr>
        <p:spPr>
          <a:xfrm rot="16200000" flipH="1">
            <a:off x="5971480" y="1326456"/>
            <a:ext cx="2146300" cy="1804788"/>
          </a:xfrm>
          <a:prstGeom prst="curvedConnector3">
            <a:avLst>
              <a:gd name="adj1" fmla="val 47633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5" idx="2"/>
            <a:endCxn id="7" idx="0"/>
          </p:cNvCxnSpPr>
          <p:nvPr/>
        </p:nvCxnSpPr>
        <p:spPr>
          <a:xfrm rot="16200000" flipH="1">
            <a:off x="6876355" y="421581"/>
            <a:ext cx="2146300" cy="3614538"/>
          </a:xfrm>
          <a:prstGeom prst="curvedConnector3">
            <a:avLst>
              <a:gd name="adj1" fmla="val 49408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>
            <a:stCxn id="5" idx="2"/>
            <a:endCxn id="13" idx="0"/>
          </p:cNvCxnSpPr>
          <p:nvPr/>
        </p:nvCxnSpPr>
        <p:spPr>
          <a:xfrm rot="16200000" flipH="1">
            <a:off x="7792343" y="-494407"/>
            <a:ext cx="2146300" cy="5446514"/>
          </a:xfrm>
          <a:prstGeom prst="curved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urved Connector 46"/>
          <p:cNvCxnSpPr>
            <a:stCxn id="5" idx="2"/>
            <a:endCxn id="9" idx="0"/>
          </p:cNvCxnSpPr>
          <p:nvPr/>
        </p:nvCxnSpPr>
        <p:spPr>
          <a:xfrm rot="5400000">
            <a:off x="5064224" y="2223988"/>
            <a:ext cx="2146300" cy="9724"/>
          </a:xfrm>
          <a:prstGeom prst="curved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9153524" y="4559300"/>
            <a:ext cx="12065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Copyright</a:t>
            </a:r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5570736" y="45593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1840112" y="45593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Hardware</a:t>
            </a:r>
            <a:endParaRPr lang="en-US" dirty="0"/>
          </a:p>
        </p:txBody>
      </p:sp>
      <p:cxnSp>
        <p:nvCxnSpPr>
          <p:cNvPr id="89" name="Curved Connector 88"/>
          <p:cNvCxnSpPr>
            <a:stCxn id="5" idx="3"/>
            <a:endCxn id="70" idx="1"/>
          </p:cNvCxnSpPr>
          <p:nvPr/>
        </p:nvCxnSpPr>
        <p:spPr>
          <a:xfrm>
            <a:off x="6713736" y="673100"/>
            <a:ext cx="2439788" cy="4368800"/>
          </a:xfrm>
          <a:prstGeom prst="curvedConnector3">
            <a:avLst>
              <a:gd name="adj1" fmla="val 82273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/>
          <p:cNvCxnSpPr>
            <a:stCxn id="5" idx="3"/>
            <a:endCxn id="71" idx="3"/>
          </p:cNvCxnSpPr>
          <p:nvPr/>
        </p:nvCxnSpPr>
        <p:spPr>
          <a:xfrm>
            <a:off x="6713736" y="673100"/>
            <a:ext cx="12700" cy="4368800"/>
          </a:xfrm>
          <a:prstGeom prst="bent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urved Connector 108"/>
          <p:cNvCxnSpPr>
            <a:stCxn id="5" idx="1"/>
            <a:endCxn id="72" idx="3"/>
          </p:cNvCxnSpPr>
          <p:nvPr/>
        </p:nvCxnSpPr>
        <p:spPr>
          <a:xfrm rot="10800000" flipV="1">
            <a:off x="2983112" y="673100"/>
            <a:ext cx="2587624" cy="4368800"/>
          </a:xfrm>
          <a:prstGeom prst="curvedConnector3">
            <a:avLst>
              <a:gd name="adj1" fmla="val 83865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/>
          <p:cNvSpPr/>
          <p:nvPr/>
        </p:nvSpPr>
        <p:spPr>
          <a:xfrm>
            <a:off x="5562997" y="58166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Credits</a:t>
            </a:r>
            <a:endParaRPr lang="en-US" dirty="0"/>
          </a:p>
        </p:txBody>
      </p:sp>
      <p:cxnSp>
        <p:nvCxnSpPr>
          <p:cNvPr id="119" name="Elbow Connector 118"/>
          <p:cNvCxnSpPr>
            <a:stCxn id="5" idx="1"/>
            <a:endCxn id="111" idx="1"/>
          </p:cNvCxnSpPr>
          <p:nvPr/>
        </p:nvCxnSpPr>
        <p:spPr>
          <a:xfrm rot="10800000" flipV="1">
            <a:off x="5562998" y="673100"/>
            <a:ext cx="7739" cy="5626100"/>
          </a:xfrm>
          <a:prstGeom prst="bentConnector3">
            <a:avLst>
              <a:gd name="adj1" fmla="val 305387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>
            <a:stCxn id="12" idx="3"/>
            <a:endCxn id="11" idx="1"/>
          </p:cNvCxnSpPr>
          <p:nvPr/>
        </p:nvCxnSpPr>
        <p:spPr>
          <a:xfrm>
            <a:off x="1311277" y="3784600"/>
            <a:ext cx="528835" cy="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11" idx="3"/>
            <a:endCxn id="10" idx="1"/>
          </p:cNvCxnSpPr>
          <p:nvPr/>
        </p:nvCxnSpPr>
        <p:spPr>
          <a:xfrm>
            <a:off x="2983112" y="3784600"/>
            <a:ext cx="574476" cy="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stCxn id="10" idx="3"/>
            <a:endCxn id="9" idx="1"/>
          </p:cNvCxnSpPr>
          <p:nvPr/>
        </p:nvCxnSpPr>
        <p:spPr>
          <a:xfrm>
            <a:off x="4700588" y="3784600"/>
            <a:ext cx="860424" cy="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stCxn id="7" idx="3"/>
            <a:endCxn id="13" idx="1"/>
          </p:cNvCxnSpPr>
          <p:nvPr/>
        </p:nvCxnSpPr>
        <p:spPr>
          <a:xfrm>
            <a:off x="10360024" y="3784600"/>
            <a:ext cx="625476" cy="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>
            <a:stCxn id="8" idx="3"/>
            <a:endCxn id="7" idx="1"/>
          </p:cNvCxnSpPr>
          <p:nvPr/>
        </p:nvCxnSpPr>
        <p:spPr>
          <a:xfrm>
            <a:off x="8518524" y="3784600"/>
            <a:ext cx="635000" cy="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>
            <a:stCxn id="9" idx="3"/>
            <a:endCxn id="8" idx="1"/>
          </p:cNvCxnSpPr>
          <p:nvPr/>
        </p:nvCxnSpPr>
        <p:spPr>
          <a:xfrm>
            <a:off x="6704012" y="3784600"/>
            <a:ext cx="671512" cy="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urved Connector 141"/>
          <p:cNvCxnSpPr>
            <a:stCxn id="13" idx="2"/>
            <a:endCxn id="72" idx="2"/>
          </p:cNvCxnSpPr>
          <p:nvPr/>
        </p:nvCxnSpPr>
        <p:spPr>
          <a:xfrm rot="5400000">
            <a:off x="6371531" y="307281"/>
            <a:ext cx="1257300" cy="9177138"/>
          </a:xfrm>
          <a:prstGeom prst="curvedConnector3">
            <a:avLst>
              <a:gd name="adj1" fmla="val 10101"/>
            </a:avLst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>
            <a:stCxn id="72" idx="3"/>
            <a:endCxn id="71" idx="1"/>
          </p:cNvCxnSpPr>
          <p:nvPr/>
        </p:nvCxnSpPr>
        <p:spPr>
          <a:xfrm>
            <a:off x="2983112" y="5041900"/>
            <a:ext cx="2587624" cy="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>
            <a:stCxn id="71" idx="3"/>
            <a:endCxn id="70" idx="1"/>
          </p:cNvCxnSpPr>
          <p:nvPr/>
        </p:nvCxnSpPr>
        <p:spPr>
          <a:xfrm>
            <a:off x="6713736" y="5041900"/>
            <a:ext cx="2439788" cy="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>
            <a:stCxn id="70" idx="2"/>
            <a:endCxn id="111" idx="3"/>
          </p:cNvCxnSpPr>
          <p:nvPr/>
        </p:nvCxnSpPr>
        <p:spPr>
          <a:xfrm flipH="1">
            <a:off x="6705997" y="5524500"/>
            <a:ext cx="3050777" cy="77470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Right Arrow 155"/>
          <p:cNvSpPr/>
          <p:nvPr/>
        </p:nvSpPr>
        <p:spPr>
          <a:xfrm>
            <a:off x="1449388" y="476251"/>
            <a:ext cx="3281164" cy="393699"/>
          </a:xfrm>
          <a:prstGeom prst="rightArrow">
            <a:avLst/>
          </a:prstGeom>
          <a:solidFill>
            <a:srgbClr val="FF0000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>
            <a:stCxn id="12" idx="0"/>
            <a:endCxn id="5" idx="2"/>
          </p:cNvCxnSpPr>
          <p:nvPr/>
        </p:nvCxnSpPr>
        <p:spPr>
          <a:xfrm flipV="1">
            <a:off x="663577" y="1155700"/>
            <a:ext cx="5478659" cy="214630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3720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34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Varkoly, Aidan</dc:creator>
  <cp:lastModifiedBy>Varkoly, Aidan</cp:lastModifiedBy>
  <cp:revision>4</cp:revision>
  <dcterms:created xsi:type="dcterms:W3CDTF">2018-03-29T19:39:18Z</dcterms:created>
  <dcterms:modified xsi:type="dcterms:W3CDTF">2018-03-29T20:22:07Z</dcterms:modified>
</cp:coreProperties>
</file>