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6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71"/>
  </p:normalViewPr>
  <p:slideViewPr>
    <p:cSldViewPr snapToGrid="0" snapToObjects="1">
      <p:cViewPr varScale="1">
        <p:scale>
          <a:sx n="76" d="100"/>
          <a:sy n="76" d="100"/>
        </p:scale>
        <p:origin x="216" y="8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D594-2937-DE49-BD64-5A9C24C4121E}" type="datetimeFigureOut">
              <a:rPr lang="en-US" smtClean="0"/>
              <a:t>4/17/18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CE5E7CFE-39B2-2B41-8611-0BB043A3877A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3600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D594-2937-DE49-BD64-5A9C24C4121E}" type="datetimeFigureOut">
              <a:rPr lang="en-US" smtClean="0"/>
              <a:t>4/17/18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E7CFE-39B2-2B41-8611-0BB043A3877A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9489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D594-2937-DE49-BD64-5A9C24C4121E}" type="datetimeFigureOut">
              <a:rPr lang="en-US" smtClean="0"/>
              <a:t>4/17/18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E7CFE-39B2-2B41-8611-0BB043A3877A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7311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D594-2937-DE49-BD64-5A9C24C4121E}" type="datetimeFigureOut">
              <a:rPr lang="en-US" smtClean="0"/>
              <a:t>4/17/18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E7CFE-39B2-2B41-8611-0BB043A3877A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0971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D594-2937-DE49-BD64-5A9C24C4121E}" type="datetimeFigureOut">
              <a:rPr lang="en-US" smtClean="0"/>
              <a:t>4/17/18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E7CFE-39B2-2B41-8611-0BB043A3877A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2068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D594-2937-DE49-BD64-5A9C24C4121E}" type="datetimeFigureOut">
              <a:rPr lang="en-US" smtClean="0"/>
              <a:t>4/17/18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E7CFE-39B2-2B41-8611-0BB043A3877A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4958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D594-2937-DE49-BD64-5A9C24C4121E}" type="datetimeFigureOut">
              <a:rPr lang="en-US" smtClean="0"/>
              <a:t>4/17/18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E7CFE-39B2-2B41-8611-0BB043A3877A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1784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D594-2937-DE49-BD64-5A9C24C4121E}" type="datetimeFigureOut">
              <a:rPr lang="en-US" smtClean="0"/>
              <a:t>4/17/18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E7CFE-39B2-2B41-8611-0BB043A3877A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7398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D594-2937-DE49-BD64-5A9C24C4121E}" type="datetimeFigureOut">
              <a:rPr lang="en-US" smtClean="0"/>
              <a:t>4/17/18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E7CFE-39B2-2B41-8611-0BB043A387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351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D594-2937-DE49-BD64-5A9C24C4121E}" type="datetimeFigureOut">
              <a:rPr lang="en-US" smtClean="0"/>
              <a:t>4/17/18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E7CFE-39B2-2B41-8611-0BB043A3877A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5422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ABBDD594-2937-DE49-BD64-5A9C24C4121E}" type="datetimeFigureOut">
              <a:rPr lang="en-US" smtClean="0"/>
              <a:t>4/17/18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E7CFE-39B2-2B41-8611-0BB043A3877A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8017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DD594-2937-DE49-BD64-5A9C24C4121E}" type="datetimeFigureOut">
              <a:rPr lang="en-US" smtClean="0"/>
              <a:t>4/17/18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CE5E7CFE-39B2-2B41-8611-0BB043A3877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731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riangle 1">
            <a:extLst>
              <a:ext uri="{FF2B5EF4-FFF2-40B4-BE49-F238E27FC236}">
                <a16:creationId xmlns:a16="http://schemas.microsoft.com/office/drawing/2014/main" id="{185FA6FF-F654-F44C-8664-BD4E94FE1D07}"/>
              </a:ext>
            </a:extLst>
          </p:cNvPr>
          <p:cNvSpPr/>
          <p:nvPr/>
        </p:nvSpPr>
        <p:spPr>
          <a:xfrm>
            <a:off x="4773705" y="201705"/>
            <a:ext cx="2191871" cy="122368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Intro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A68302E-D7AA-C64D-B3D7-5F5E24072880}"/>
              </a:ext>
            </a:extLst>
          </p:cNvPr>
          <p:cNvCxnSpPr/>
          <p:nvPr/>
        </p:nvCxnSpPr>
        <p:spPr>
          <a:xfrm>
            <a:off x="5862918" y="1425388"/>
            <a:ext cx="0" cy="9816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2D6B638-EB9C-5C41-B889-EE96A9F1A851}"/>
              </a:ext>
            </a:extLst>
          </p:cNvPr>
          <p:cNvSpPr/>
          <p:nvPr/>
        </p:nvSpPr>
        <p:spPr>
          <a:xfrm>
            <a:off x="5076265" y="2420471"/>
            <a:ext cx="1573306" cy="11026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Table of</a:t>
            </a:r>
          </a:p>
          <a:p>
            <a:pPr algn="ctr"/>
            <a:r>
              <a:rPr lang="en-US" dirty="0"/>
              <a:t>Contents</a:t>
            </a:r>
          </a:p>
          <a:p>
            <a:pPr algn="ctr"/>
            <a:endParaRPr 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047A2E8-31A4-F74A-A130-5877367DE0A3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4299697" y="2971801"/>
            <a:ext cx="776568" cy="564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ED44CFF5-E101-F04F-8689-07498338678A}"/>
              </a:ext>
            </a:extLst>
          </p:cNvPr>
          <p:cNvSpPr/>
          <p:nvPr/>
        </p:nvSpPr>
        <p:spPr>
          <a:xfrm>
            <a:off x="4140015" y="3563470"/>
            <a:ext cx="1694328" cy="122368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Theme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1564C28-0B4E-B345-A5D4-5EE68CDB06AE}"/>
              </a:ext>
            </a:extLst>
          </p:cNvPr>
          <p:cNvCxnSpPr>
            <a:cxnSpLocks/>
          </p:cNvCxnSpPr>
          <p:nvPr/>
        </p:nvCxnSpPr>
        <p:spPr>
          <a:xfrm>
            <a:off x="6629401" y="2971800"/>
            <a:ext cx="921123" cy="9816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ight Triangle 13">
            <a:extLst>
              <a:ext uri="{FF2B5EF4-FFF2-40B4-BE49-F238E27FC236}">
                <a16:creationId xmlns:a16="http://schemas.microsoft.com/office/drawing/2014/main" id="{E25420AC-97EA-DA4F-993C-2C4FE3FD111C}"/>
              </a:ext>
            </a:extLst>
          </p:cNvPr>
          <p:cNvSpPr/>
          <p:nvPr/>
        </p:nvSpPr>
        <p:spPr>
          <a:xfrm flipH="1">
            <a:off x="6521824" y="3751729"/>
            <a:ext cx="1754841" cy="122368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I.G</a:t>
            </a:r>
          </a:p>
          <a:p>
            <a:pPr algn="ctr"/>
            <a:r>
              <a:rPr lang="en-US" dirty="0"/>
              <a:t>Page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61B8300-17FD-3045-B4B4-6719D00506BB}"/>
              </a:ext>
            </a:extLst>
          </p:cNvPr>
          <p:cNvCxnSpPr/>
          <p:nvPr/>
        </p:nvCxnSpPr>
        <p:spPr>
          <a:xfrm flipH="1">
            <a:off x="3457576" y="4235823"/>
            <a:ext cx="682439" cy="3765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DD99C274-D17E-2846-BB67-045A8EB4CE8C}"/>
              </a:ext>
            </a:extLst>
          </p:cNvPr>
          <p:cNvSpPr/>
          <p:nvPr/>
        </p:nvSpPr>
        <p:spPr>
          <a:xfrm>
            <a:off x="2072529" y="4612342"/>
            <a:ext cx="1801905" cy="86061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Contents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1647591-782F-BB41-A7A8-9B10CEBEDEF5}"/>
              </a:ext>
            </a:extLst>
          </p:cNvPr>
          <p:cNvCxnSpPr/>
          <p:nvPr/>
        </p:nvCxnSpPr>
        <p:spPr>
          <a:xfrm>
            <a:off x="4434167" y="4787152"/>
            <a:ext cx="0" cy="3765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CF4DFDA8-96CD-4E49-8176-B5F3457FE719}"/>
              </a:ext>
            </a:extLst>
          </p:cNvPr>
          <p:cNvSpPr/>
          <p:nvPr/>
        </p:nvSpPr>
        <p:spPr>
          <a:xfrm>
            <a:off x="3366810" y="5284695"/>
            <a:ext cx="1801905" cy="86061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Contents #2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6D5D4F6-8BE8-6F4C-A407-B337651ABC8A}"/>
              </a:ext>
            </a:extLst>
          </p:cNvPr>
          <p:cNvCxnSpPr>
            <a:cxnSpLocks/>
          </p:cNvCxnSpPr>
          <p:nvPr/>
        </p:nvCxnSpPr>
        <p:spPr>
          <a:xfrm>
            <a:off x="5323355" y="4827492"/>
            <a:ext cx="297516" cy="8875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9BFC20E6-2A9A-5946-B87A-EF9FD7476E8E}"/>
              </a:ext>
            </a:extLst>
          </p:cNvPr>
          <p:cNvSpPr/>
          <p:nvPr/>
        </p:nvSpPr>
        <p:spPr>
          <a:xfrm>
            <a:off x="5077947" y="5715000"/>
            <a:ext cx="1801905" cy="86061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Contents #3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3A0C242-8C7C-3F4C-9B35-736F17521EBE}"/>
              </a:ext>
            </a:extLst>
          </p:cNvPr>
          <p:cNvCxnSpPr>
            <a:cxnSpLocks/>
          </p:cNvCxnSpPr>
          <p:nvPr/>
        </p:nvCxnSpPr>
        <p:spPr>
          <a:xfrm>
            <a:off x="8276664" y="4571999"/>
            <a:ext cx="504264" cy="4034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357FA276-D0B1-3B42-BEB8-606749A792E0}"/>
              </a:ext>
            </a:extLst>
          </p:cNvPr>
          <p:cNvSpPr/>
          <p:nvPr/>
        </p:nvSpPr>
        <p:spPr>
          <a:xfrm>
            <a:off x="8017809" y="5042647"/>
            <a:ext cx="1801905" cy="86061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193472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atMod val="80000"/>
                <a:lumMod val="106000"/>
              </a:schemeClr>
            </a:gs>
            <a:gs pos="100000">
              <a:schemeClr val="bg1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3522FE7-5A29-4EF6-B1EF-2CA55748A77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2192E09-EBC7-416C-B887-DFF915D7F43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924498D-E084-44BE-A196-CFCE35564350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BBC7667-C352-4842-9AFD-E5C16AD002F4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B5F9E98A-4FF4-43D6-9C48-6DF0E7F2D27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207A636-DC99-4588-80C4-9E069B97C3F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4ED6A5F-3B06-48C5-850F-8045C4DF69A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9A60B9D-8DAC-4DA9-88DE-9911621A2B96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F2BAA51-3181-4303-929A-FCD9C33F8900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27685" y="1328764"/>
            <a:ext cx="0" cy="3466826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322542BD-59E2-BE4D-9CC9-2FA0B4331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933" y="960241"/>
            <a:ext cx="6849699" cy="4203872"/>
          </a:xfrm>
        </p:spPr>
        <p:txBody>
          <a:bodyPr vert="horz" lIns="91440" tIns="45720" rIns="91440" bIns="0" rtlCol="0" anchor="ctr">
            <a:normAutofit/>
          </a:bodyPr>
          <a:lstStyle/>
          <a:p>
            <a:pPr algn="r"/>
            <a:r>
              <a:rPr lang="en-US" sz="5400"/>
              <a:t>INSTA PAGE</a:t>
            </a:r>
          </a:p>
        </p:txBody>
      </p:sp>
    </p:spTree>
    <p:extLst>
      <p:ext uri="{BB962C8B-B14F-4D97-AF65-F5344CB8AC3E}">
        <p14:creationId xmlns:p14="http://schemas.microsoft.com/office/powerpoint/2010/main" val="23153720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bg1">
                <a:lumMod val="65000"/>
              </a:schemeClr>
            </a:gs>
            <a:gs pos="60986">
              <a:srgbClr val="959595"/>
            </a:gs>
            <a:gs pos="43013">
              <a:srgbClr val="9A9A9A"/>
            </a:gs>
            <a:gs pos="29028">
              <a:srgbClr val="9E9E9E"/>
            </a:gs>
            <a:gs pos="81000">
              <a:schemeClr val="tx2">
                <a:lumMod val="60000"/>
                <a:lumOff val="40000"/>
                <a:alpha val="0"/>
              </a:schemeClr>
            </a:gs>
            <a:gs pos="92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B4365-FD81-D14F-914E-BEC02AA0E1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88B8AE-3A65-C143-89F9-6A28AAAF75F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25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23522FE7-5A29-4EF6-B1EF-2CA55748A77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2192E09-EBC7-416C-B887-DFF915D7F43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924498D-E084-44BE-A196-CFCE35564350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BBC7667-C352-4842-9AFD-E5C16AD002F4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1EE485E7-7D6D-4CB0-A3AD-261D97B2EFE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55E3208-F0C4-4962-8946-065C94F8963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7021C573-B3FF-44B8-A5DE-AB39E9AA6B9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50B0CCD4-E9B0-43B2-806F-05EDF57A7628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FAE17D3-C2DC-4665-AF20-33C5BACD5E01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328764"/>
            <a:ext cx="0" cy="3466826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BFC48F0C-3642-C942-85FC-89B47A361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6636" y="1206230"/>
            <a:ext cx="6247308" cy="3711894"/>
          </a:xfrm>
        </p:spPr>
        <p:txBody>
          <a:bodyPr vert="horz" lIns="91440" tIns="45720" rIns="91440" bIns="0" rtlCol="0" anchor="ctr">
            <a:normAutofit/>
          </a:bodyPr>
          <a:lstStyle/>
          <a:p>
            <a:r>
              <a:rPr lang="en-US" sz="4000"/>
              <a:t>TABLE OF CONTENTS</a:t>
            </a:r>
          </a:p>
        </p:txBody>
      </p:sp>
    </p:spTree>
    <p:extLst>
      <p:ext uri="{BB962C8B-B14F-4D97-AF65-F5344CB8AC3E}">
        <p14:creationId xmlns:p14="http://schemas.microsoft.com/office/powerpoint/2010/main" val="4275967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CC069-3C7A-AF45-84DD-15EB7F7F0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THEMES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153853-53EF-CB4C-8154-C63C8CB02D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A9E380-8A28-ED4F-A234-12990A4641A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605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7">
            <a:extLst>
              <a:ext uri="{FF2B5EF4-FFF2-40B4-BE49-F238E27FC236}">
                <a16:creationId xmlns:a16="http://schemas.microsoft.com/office/drawing/2014/main" id="{08E7A6F0-5CD3-481E-B0F2-E7F99FE675B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9">
            <a:extLst>
              <a:ext uri="{FF2B5EF4-FFF2-40B4-BE49-F238E27FC236}">
                <a16:creationId xmlns:a16="http://schemas.microsoft.com/office/drawing/2014/main" id="{511290DF-4975-4FCD-8B8D-BBC86B83666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grpSp>
        <p:nvGrpSpPr>
          <p:cNvPr id="23" name="Group 11">
            <a:extLst>
              <a:ext uri="{FF2B5EF4-FFF2-40B4-BE49-F238E27FC236}">
                <a16:creationId xmlns:a16="http://schemas.microsoft.com/office/drawing/2014/main" id="{357CA18A-A333-4DCB-842B-76827D2ECB24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100021" y="638300"/>
            <a:ext cx="6409605" cy="4858625"/>
            <a:chOff x="7807230" y="2012810"/>
            <a:chExt cx="3251252" cy="3459865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E785FC3-CE7B-46F8-8C7A-EBBF001EDB17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0" y="2012810"/>
              <a:ext cx="3251252" cy="3459865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1905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13">
              <a:extLst>
                <a:ext uri="{FF2B5EF4-FFF2-40B4-BE49-F238E27FC236}">
                  <a16:creationId xmlns:a16="http://schemas.microsoft.com/office/drawing/2014/main" id="{75069D9A-30C7-4159-880C-DD2BDC51009B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1" y="2026142"/>
              <a:ext cx="3251250" cy="3440203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762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w="38100" h="38100"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Rectangle 15">
            <a:extLst>
              <a:ext uri="{FF2B5EF4-FFF2-40B4-BE49-F238E27FC236}">
                <a16:creationId xmlns:a16="http://schemas.microsoft.com/office/drawing/2014/main" id="{D9FE1511-6E1B-4F0E-8FF0-958527181CC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9891" y="973636"/>
            <a:ext cx="5769864" cy="4187952"/>
          </a:xfrm>
          <a:prstGeom prst="rect">
            <a:avLst/>
          </a:prstGeom>
          <a:solidFill>
            <a:srgbClr val="FFFFFF"/>
          </a:solidFill>
          <a:ln w="6350">
            <a:solidFill>
              <a:srgbClr val="DFD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17">
            <a:extLst>
              <a:ext uri="{FF2B5EF4-FFF2-40B4-BE49-F238E27FC236}">
                <a16:creationId xmlns:a16="http://schemas.microsoft.com/office/drawing/2014/main" id="{025CEF6D-5E98-4B5C-A10F-7459C1EEF10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5C73161-1E4E-4E6A-91B2-E885CF8FFBA6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95848B09-5F44-5F46-858F-AD4596FDA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81" y="967819"/>
            <a:ext cx="3202716" cy="2788966"/>
          </a:xfrm>
        </p:spPr>
        <p:txBody>
          <a:bodyPr>
            <a:normAutofit/>
          </a:bodyPr>
          <a:lstStyle/>
          <a:p>
            <a:r>
              <a:rPr lang="en-US"/>
              <a:t>CONTENT #1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DFFB28-7C31-9841-8447-90E4645624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4483" y="1138228"/>
            <a:ext cx="5440680" cy="3858768"/>
          </a:xfrm>
        </p:spPr>
        <p:txBody>
          <a:bodyPr anchor="t">
            <a:normAutofit/>
          </a:bodyPr>
          <a:lstStyle/>
          <a:p>
            <a:endParaRPr lang="en-US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46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522FE7-5A29-4EF6-B1EF-2CA55748A77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2192E09-EBC7-416C-B887-DFF915D7F43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924498D-E084-44BE-A196-CFCE35564350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BBC7667-C352-4842-9AFD-E5C16AD002F4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1BF0792A-0F2B-4A2E-AB38-0A4F18A3072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57DB18D-C2F1-4C8C-8808-9C01ECE6834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5D935FA-3336-4941-9214-E250A5727F40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445671" y="644327"/>
            <a:ext cx="9299965" cy="4811366"/>
            <a:chOff x="7639235" y="600024"/>
            <a:chExt cx="3898557" cy="687892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5D9E2ED-FF90-4200-A7EE-6D41D6526F27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639235" y="600024"/>
              <a:ext cx="3898557" cy="6878929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A4BEB8D-68AD-4314-8A2B-F8DC85A5301F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70263" y="1062693"/>
              <a:ext cx="3635738" cy="59547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75CC23F7-9F20-4C4B-8608-BD4DE9728FA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7F797D1-251E-41FE-9FF8-AD487DEF28A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391407" y="1416139"/>
            <a:ext cx="740587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9A0CE28-0E59-4F4D-9855-8A8DCE9A8EF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391407" y="4435465"/>
            <a:ext cx="740587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95848B09-5F44-5F46-858F-AD4596FDA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1408" y="1534438"/>
            <a:ext cx="7405874" cy="2813775"/>
          </a:xfrm>
        </p:spPr>
        <p:txBody>
          <a:bodyPr vert="horz" lIns="91440" tIns="45720" rIns="91440" bIns="0" rtlCol="0" anchor="ctr">
            <a:normAutofit/>
          </a:bodyPr>
          <a:lstStyle/>
          <a:p>
            <a:r>
              <a:rPr lang="en-US" sz="4800">
                <a:solidFill>
                  <a:srgbClr val="000000"/>
                </a:solidFill>
              </a:rPr>
              <a:t>CONTENT #2</a:t>
            </a:r>
          </a:p>
        </p:txBody>
      </p:sp>
    </p:spTree>
    <p:extLst>
      <p:ext uri="{BB962C8B-B14F-4D97-AF65-F5344CB8AC3E}">
        <p14:creationId xmlns:p14="http://schemas.microsoft.com/office/powerpoint/2010/main" val="385413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48B09-5F44-5F46-858F-AD4596FDA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#3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DFFB28-7C31-9841-8447-90E4645624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164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E7A6F0-5CD3-481E-B0F2-E7F99FE675B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11290DF-4975-4FCD-8B8D-BBC86B83666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57CA18A-A333-4DCB-842B-76827D2ECB24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100021" y="638300"/>
            <a:ext cx="6409605" cy="4858625"/>
            <a:chOff x="7807230" y="2012810"/>
            <a:chExt cx="3251252" cy="3459865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E785FC3-CE7B-46F8-8C7A-EBBF001EDB17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0" y="2012810"/>
              <a:ext cx="3251252" cy="3459865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1905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5069D9A-30C7-4159-880C-DD2BDC51009B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1" y="2026142"/>
              <a:ext cx="3251250" cy="3440203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762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w="38100" h="38100"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D9FE1511-6E1B-4F0E-8FF0-958527181CC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9891" y="973636"/>
            <a:ext cx="5769864" cy="4187952"/>
          </a:xfrm>
          <a:prstGeom prst="rect">
            <a:avLst/>
          </a:prstGeom>
          <a:solidFill>
            <a:srgbClr val="FFFFFF"/>
          </a:solidFill>
          <a:ln w="6350">
            <a:solidFill>
              <a:srgbClr val="DFD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25CEF6D-5E98-4B5C-A10F-7459C1EEF10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5C73161-1E4E-4E6A-91B2-E885CF8FFBA6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95848B09-5F44-5F46-858F-AD4596FDA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81" y="967819"/>
            <a:ext cx="3202716" cy="2788966"/>
          </a:xfrm>
        </p:spPr>
        <p:txBody>
          <a:bodyPr>
            <a:normAutofit/>
          </a:bodyPr>
          <a:lstStyle/>
          <a:p>
            <a:r>
              <a:rPr lang="en-US" dirty="0"/>
              <a:t>CONTENT #4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DFFB28-7C31-9841-8447-90E4645624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4483" y="1138228"/>
            <a:ext cx="5440680" cy="3858768"/>
          </a:xfrm>
        </p:spPr>
        <p:txBody>
          <a:bodyPr anchor="t">
            <a:normAutofit/>
          </a:bodyPr>
          <a:lstStyle/>
          <a:p>
            <a:endParaRPr lang="en-US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163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atMod val="80000"/>
                <a:lumMod val="106000"/>
              </a:schemeClr>
            </a:gs>
            <a:gs pos="100000">
              <a:schemeClr val="bg1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522FE7-5A29-4EF6-B1EF-2CA55748A77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2192E09-EBC7-416C-B887-DFF915D7F43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924498D-E084-44BE-A196-CFCE35564350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BBC7667-C352-4842-9AFD-E5C16AD002F4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B5F9E98A-4FF4-43D6-9C48-6DF0E7F2D27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207A636-DC99-4588-80C4-9E069B97C3F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4ED6A5F-3B06-48C5-850F-8045C4DF69A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9A60B9D-8DAC-4DA9-88DE-9911621A2B96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F2BAA51-3181-4303-929A-FCD9C33F8900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27685" y="1328764"/>
            <a:ext cx="0" cy="3466826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95848B09-5F44-5F46-858F-AD4596FDA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933" y="960241"/>
            <a:ext cx="6849699" cy="4203872"/>
          </a:xfrm>
        </p:spPr>
        <p:txBody>
          <a:bodyPr vert="horz" lIns="91440" tIns="45720" rIns="91440" bIns="0" rtlCol="0" anchor="ctr">
            <a:normAutofit/>
          </a:bodyPr>
          <a:lstStyle/>
          <a:p>
            <a:pPr algn="r"/>
            <a:r>
              <a:rPr lang="en-US" sz="5400"/>
              <a:t>CONTENT #5</a:t>
            </a:r>
          </a:p>
        </p:txBody>
      </p:sp>
    </p:spTree>
    <p:extLst>
      <p:ext uri="{BB962C8B-B14F-4D97-AF65-F5344CB8AC3E}">
        <p14:creationId xmlns:p14="http://schemas.microsoft.com/office/powerpoint/2010/main" val="11602681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{BA7C6256-5A39-474B-95D6-132DD7B1E032}tf10001119</Template>
  <TotalTime>81</TotalTime>
  <Words>39</Words>
  <Application>Microsoft Macintosh PowerPoint</Application>
  <PresentationFormat>Widescreen</PresentationFormat>
  <Paragraphs>19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Gill Sans MT</vt:lpstr>
      <vt:lpstr>Gallery</vt:lpstr>
      <vt:lpstr>PowerPoint Presentation</vt:lpstr>
      <vt:lpstr>INTRODUCTION </vt:lpstr>
      <vt:lpstr>TABLE OF CONTENTS</vt:lpstr>
      <vt:lpstr>THEMES</vt:lpstr>
      <vt:lpstr>CONTENT #1</vt:lpstr>
      <vt:lpstr>CONTENT #2</vt:lpstr>
      <vt:lpstr>CONTENT #3</vt:lpstr>
      <vt:lpstr>CONTENT #4</vt:lpstr>
      <vt:lpstr>CONTENT #5</vt:lpstr>
      <vt:lpstr>INSTA PAGE</vt:lpstr>
    </vt:vector>
  </TitlesOfParts>
  <Company/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Ibirongbe,Olamide</dc:creator>
  <cp:lastModifiedBy>Ibirongbe,Olamide</cp:lastModifiedBy>
  <cp:revision>6</cp:revision>
  <dcterms:created xsi:type="dcterms:W3CDTF">2018-04-17T19:42:12Z</dcterms:created>
  <dcterms:modified xsi:type="dcterms:W3CDTF">2018-04-17T21:04:03Z</dcterms:modified>
</cp:coreProperties>
</file>