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70661-7616-4328-866B-5F6EEED09EE1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617CE-1F4E-4DB8-AE92-381836AEE3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190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70661-7616-4328-866B-5F6EEED09EE1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617CE-1F4E-4DB8-AE92-381836AEE3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2281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70661-7616-4328-866B-5F6EEED09EE1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617CE-1F4E-4DB8-AE92-381836AEE3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303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70661-7616-4328-866B-5F6EEED09EE1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617CE-1F4E-4DB8-AE92-381836AEE3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602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70661-7616-4328-866B-5F6EEED09EE1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617CE-1F4E-4DB8-AE92-381836AEE3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536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70661-7616-4328-866B-5F6EEED09EE1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617CE-1F4E-4DB8-AE92-381836AEE3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2774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70661-7616-4328-866B-5F6EEED09EE1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617CE-1F4E-4DB8-AE92-381836AEE3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090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70661-7616-4328-866B-5F6EEED09EE1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617CE-1F4E-4DB8-AE92-381836AEE3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48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70661-7616-4328-866B-5F6EEED09EE1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617CE-1F4E-4DB8-AE92-381836AEE3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006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70661-7616-4328-866B-5F6EEED09EE1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617CE-1F4E-4DB8-AE92-381836AEE3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410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70661-7616-4328-866B-5F6EEED09EE1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617CE-1F4E-4DB8-AE92-381836AEE3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0634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570661-7616-4328-866B-5F6EEED09EE1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8617CE-1F4E-4DB8-AE92-381836AEE3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524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457700" y="469900"/>
            <a:ext cx="1295400" cy="787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Building Blocks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667000" y="1574800"/>
            <a:ext cx="1358900" cy="558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Introduction (2)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311900" y="1574800"/>
            <a:ext cx="1270000" cy="558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Text </a:t>
            </a:r>
          </a:p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(2)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11300" y="2527300"/>
            <a:ext cx="12573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Images </a:t>
            </a:r>
          </a:p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(2)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404100" y="2578100"/>
            <a:ext cx="1397000" cy="622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udio </a:t>
            </a:r>
          </a:p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(3)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076450" y="3644900"/>
            <a:ext cx="1270000" cy="622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Video</a:t>
            </a:r>
          </a:p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(3)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46900" y="3689350"/>
            <a:ext cx="13589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Animation </a:t>
            </a:r>
          </a:p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(2)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483100" y="4876800"/>
            <a:ext cx="1270000" cy="622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Copyrights</a:t>
            </a:r>
          </a:p>
        </p:txBody>
      </p:sp>
      <p:cxnSp>
        <p:nvCxnSpPr>
          <p:cNvPr id="16" name="Curved Connector 15"/>
          <p:cNvCxnSpPr>
            <a:stCxn id="2" idx="1"/>
          </p:cNvCxnSpPr>
          <p:nvPr/>
        </p:nvCxnSpPr>
        <p:spPr>
          <a:xfrm rot="10800000" flipV="1">
            <a:off x="3848100" y="863600"/>
            <a:ext cx="609600" cy="711200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urved Connector 16"/>
          <p:cNvCxnSpPr/>
          <p:nvPr/>
        </p:nvCxnSpPr>
        <p:spPr>
          <a:xfrm rot="10800000" flipV="1">
            <a:off x="2076450" y="1778000"/>
            <a:ext cx="609600" cy="711200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7" idx="3"/>
            <a:endCxn id="9" idx="0"/>
          </p:cNvCxnSpPr>
          <p:nvPr/>
        </p:nvCxnSpPr>
        <p:spPr>
          <a:xfrm>
            <a:off x="3346450" y="3956050"/>
            <a:ext cx="1771650" cy="9207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8" idx="1"/>
          </p:cNvCxnSpPr>
          <p:nvPr/>
        </p:nvCxnSpPr>
        <p:spPr>
          <a:xfrm flipH="1">
            <a:off x="5118100" y="3956050"/>
            <a:ext cx="1828800" cy="89535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urved Connector 25"/>
          <p:cNvCxnSpPr>
            <a:endCxn id="4" idx="0"/>
          </p:cNvCxnSpPr>
          <p:nvPr/>
        </p:nvCxnSpPr>
        <p:spPr>
          <a:xfrm>
            <a:off x="5753100" y="863600"/>
            <a:ext cx="1193800" cy="711200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urved Connector 26"/>
          <p:cNvCxnSpPr/>
          <p:nvPr/>
        </p:nvCxnSpPr>
        <p:spPr>
          <a:xfrm>
            <a:off x="7581900" y="1822450"/>
            <a:ext cx="1193800" cy="711200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urved Connector 27"/>
          <p:cNvCxnSpPr>
            <a:endCxn id="8" idx="3"/>
          </p:cNvCxnSpPr>
          <p:nvPr/>
        </p:nvCxnSpPr>
        <p:spPr>
          <a:xfrm rot="5400000">
            <a:off x="8042275" y="3197225"/>
            <a:ext cx="1022350" cy="495300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2" idx="2"/>
            <a:endCxn id="9" idx="0"/>
          </p:cNvCxnSpPr>
          <p:nvPr/>
        </p:nvCxnSpPr>
        <p:spPr>
          <a:xfrm>
            <a:off x="5105400" y="1257300"/>
            <a:ext cx="12700" cy="36195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urved Connector 31"/>
          <p:cNvCxnSpPr>
            <a:stCxn id="5" idx="1"/>
          </p:cNvCxnSpPr>
          <p:nvPr/>
        </p:nvCxnSpPr>
        <p:spPr>
          <a:xfrm rot="10800000" flipH="1" flipV="1">
            <a:off x="1511300" y="2794000"/>
            <a:ext cx="504824" cy="1162050"/>
          </a:xfrm>
          <a:prstGeom prst="curvedConnector4">
            <a:avLst>
              <a:gd name="adj1" fmla="val -45283"/>
              <a:gd name="adj2" fmla="val 61475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8925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27</Words>
  <Application>Microsoft Office PowerPoint</Application>
  <PresentationFormat>Widescreen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Ibirongbe,Olamide</dc:creator>
  <cp:lastModifiedBy>Ibirongbe,Olamide</cp:lastModifiedBy>
  <cp:revision>3</cp:revision>
  <dcterms:created xsi:type="dcterms:W3CDTF">2018-03-29T19:58:50Z</dcterms:created>
  <dcterms:modified xsi:type="dcterms:W3CDTF">2018-03-29T20:25:35Z</dcterms:modified>
</cp:coreProperties>
</file>