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wav" ContentType="audio/x-wav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92"/>
  </p:normalViewPr>
  <p:slideViewPr>
    <p:cSldViewPr snapToGrid="0" snapToObjects="1">
      <p:cViewPr varScale="1">
        <p:scale>
          <a:sx n="95" d="100"/>
          <a:sy n="95" d="100"/>
        </p:scale>
        <p:origin x="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6E9FF-610F-6A47-9FC8-2532684D14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01F6F4-5BFA-EB41-BEE9-D7BC5EEC6A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7F6BE-6E39-2E42-B3A4-778CECB01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9D699-317D-244E-98BA-02F9D947A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8ABDC-9F34-CA45-BCFB-15081CA23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810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215F1-4879-A541-ADA8-393D8A09F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446333-3E60-DD49-A75B-8A3B1D8319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88141-31C6-A646-82A8-827C232D5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9D87C-3185-3D4C-B534-7FBE67733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EF182-F20C-E241-969B-311949DF8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450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3D1988-6444-7A4F-9DE2-E104B928DC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9C75F7-147B-084D-8DD5-EC3FC7F03B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E4E0C5-CB86-0D40-8C3C-935E5414F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3C315-FAD3-CB4A-BBDA-BC7880F51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487A4-93A0-1644-9138-4106B1154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8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39652-B9E9-F14F-A93A-56FB3B604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574A1-4611-B349-A5BF-B7460896F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15CE2-81D0-E447-BB5F-842A38D3C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2D390-821A-6344-A0E4-8AC8BC14F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813A4-7B3F-9447-AC29-86E44566D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8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84CE0-48CC-3E4F-9D15-8F63BA664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6E6EB5-6A31-D341-930F-87D75AD5B4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3AF2C-AF04-8C44-9B97-EB84931D6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47347-97FA-4C48-AF2A-742E578B9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7B1F2-240D-AD4A-AB98-38BCFD298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6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068A2-F067-8041-82D4-5E730656B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2635B-CAD8-5846-B803-40C6244DB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A14C06-10AD-3B41-9EE6-67E43A257C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F0173C-BE7E-F942-A449-0B9AFDD7B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A5483-111A-6E42-AB95-D50AC1C2B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9D2ED7-140F-A74C-A458-F8D004C31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06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FC964-76DE-9742-AFF8-AEBDC321A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0AD5EA-9E65-5B48-98BD-3C51B548B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604CE7-C34F-CC4D-8343-8D15ECFCE0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04F947-CF04-0D4E-BB99-BF2D90FA9B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5A845A-78B7-A743-9B62-1FBB0D2259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9623F2-8F04-DF40-B904-9F06351E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7751F8-1C96-D242-93E6-3A4FDA9E7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F31A82-8030-4648-B5B4-7B65BEC13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74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F2FC8-572B-7242-8E77-2D4457815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C1F2F2-4D11-9F46-BC6B-28D3BA46F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21D628-EC62-384C-8354-3F844F7C3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24C7FF-E0C6-C54E-8091-BBFC31B0B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41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0C7B99-59FD-DE45-ADE8-63294A346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04307F-07A2-7C4E-A015-BAED0EF96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48409-33F2-6048-BA15-A37093B6C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4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10318-89C3-564B-8067-9FAC487CE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FF7C61-3F74-3744-BA3F-435427BA8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D63B25-256D-A244-9E3E-510BE59924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A334DB-BAAF-FB47-BE53-24F60E7C5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DF37D-49D1-F44C-B1E8-AE057707D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4FFBC-6643-2048-8AEE-CCEA56201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76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7B4BE-CCF6-2E42-A5B3-2A0E6FAF5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62A7EB-4669-9646-9499-3F63950E75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AE653F-4B2A-EA43-8FA3-604D0B2DE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DFC3DF-1F9F-5443-BF71-3C347C18F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659826-7930-FE45-82B4-66D9C322A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8A4A51-A340-EF4E-AAB6-D2A452210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95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271EB0-054A-294B-8526-CB74EFD99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597194-9F1D-F649-9C5A-DE7F3A65A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94303-F57E-D447-87AF-317BC0DE20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2212C-DAC8-5B46-931C-9B281A5346AD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37324-924F-4B4B-A43F-8837E89ED2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C6D06-1383-9943-B691-6A320C25A3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F0C55-ADFF-774D-98A4-274A68B35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3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0D53422-250C-8C40-A1C1-B962017B95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966" r="2" b="2881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15886EC-AA98-5E4D-956A-1729EDE31E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Bradley Hand" pitchFamily="2" charset="77"/>
              </a:rPr>
              <a:t>  </a:t>
            </a:r>
            <a:r>
              <a:rPr lang="en-US" sz="3200" dirty="0">
                <a:solidFill>
                  <a:srgbClr val="FF0000"/>
                </a:solidFill>
                <a:latin typeface="Bradley Hand" pitchFamily="2" charset="77"/>
                <a:hlinkClick r:id="" action="ppaction://hlinkshowjump?jump=nextslide"/>
              </a:rPr>
              <a:t>THE MAZE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Bradley Hand" pitchFamily="2" charset="77"/>
              </a:rPr>
              <a:t>                </a:t>
            </a:r>
            <a:r>
              <a:rPr lang="en-US" sz="3200" dirty="0">
                <a:solidFill>
                  <a:srgbClr val="FF0000"/>
                </a:solidFill>
                <a:latin typeface="Bradley Hand" pitchFamily="2" charset="77"/>
                <a:hlinkClick r:id="" action="ppaction://hlinkshowjump?jump=lastslide"/>
              </a:rPr>
              <a:t>CREDIT</a:t>
            </a:r>
            <a:br>
              <a:rPr lang="en-US" sz="23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sz="2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67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>
        <p14:reveal/>
        <p:sndAc>
          <p:stSnd>
            <p:snd r:embed="rId2" name="wind.wav"/>
          </p:stSnd>
        </p:sndAc>
      </p:transition>
    </mc:Choice>
    <mc:Fallback>
      <p:transition spd="slow" advClick="0">
        <p:fade/>
        <p:sndAc>
          <p:stSnd>
            <p:snd r:embed="rId2" name="wind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6FC793D-4272-9B44-B294-0A3DF23B0345}"/>
              </a:ext>
            </a:extLst>
          </p:cNvPr>
          <p:cNvSpPr/>
          <p:nvPr/>
        </p:nvSpPr>
        <p:spPr>
          <a:xfrm>
            <a:off x="1421028" y="321276"/>
            <a:ext cx="8723870" cy="8882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974E1C-E39E-0442-9D61-3544EAD3D474}"/>
              </a:ext>
            </a:extLst>
          </p:cNvPr>
          <p:cNvSpPr/>
          <p:nvPr/>
        </p:nvSpPr>
        <p:spPr>
          <a:xfrm>
            <a:off x="457201" y="5548184"/>
            <a:ext cx="7406640" cy="1087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ross 8">
            <a:extLst>
              <a:ext uri="{FF2B5EF4-FFF2-40B4-BE49-F238E27FC236}">
                <a16:creationId xmlns:a16="http://schemas.microsoft.com/office/drawing/2014/main" id="{BE7D5C5C-C22C-9B49-A8F5-98E7858C499A}"/>
              </a:ext>
            </a:extLst>
          </p:cNvPr>
          <p:cNvSpPr/>
          <p:nvPr/>
        </p:nvSpPr>
        <p:spPr>
          <a:xfrm>
            <a:off x="1421028" y="3161212"/>
            <a:ext cx="5214903" cy="146304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C3071F0C-2FE1-2A4B-AD0E-C2C242428E89}"/>
              </a:ext>
            </a:extLst>
          </p:cNvPr>
          <p:cNvSpPr/>
          <p:nvPr/>
        </p:nvSpPr>
        <p:spPr>
          <a:xfrm rot="5400000">
            <a:off x="7050058" y="2916902"/>
            <a:ext cx="1123406" cy="195166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7267378B-26C3-D942-8201-BF710BFF8224}"/>
              </a:ext>
            </a:extLst>
          </p:cNvPr>
          <p:cNvSpPr/>
          <p:nvPr/>
        </p:nvSpPr>
        <p:spPr>
          <a:xfrm rot="5400000">
            <a:off x="8751055" y="2916903"/>
            <a:ext cx="1123406" cy="195166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52BA6F-AF7F-F44A-8D40-CB281E9F9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84121">
            <a:off x="8790320" y="1536712"/>
            <a:ext cx="3506670" cy="1765024"/>
          </a:xfrm>
          <a:prstGeom prst="rect">
            <a:avLst/>
          </a:prstGeom>
        </p:spPr>
      </p:pic>
      <p:sp>
        <p:nvSpPr>
          <p:cNvPr id="3" name="Can 2">
            <a:extLst>
              <a:ext uri="{FF2B5EF4-FFF2-40B4-BE49-F238E27FC236}">
                <a16:creationId xmlns:a16="http://schemas.microsoft.com/office/drawing/2014/main" id="{EAF73B5F-0F65-C144-96AD-F68A71BAC5C6}"/>
              </a:ext>
            </a:extLst>
          </p:cNvPr>
          <p:cNvSpPr/>
          <p:nvPr/>
        </p:nvSpPr>
        <p:spPr>
          <a:xfrm>
            <a:off x="10252742" y="4229832"/>
            <a:ext cx="1141412" cy="18622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5AC61C-5595-C748-A420-42DFAB390412}"/>
              </a:ext>
            </a:extLst>
          </p:cNvPr>
          <p:cNvSpPr/>
          <p:nvPr/>
        </p:nvSpPr>
        <p:spPr>
          <a:xfrm>
            <a:off x="457201" y="321277"/>
            <a:ext cx="963826" cy="52269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383C1B6-CE2F-1C4F-908C-8F7736AAC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7148" y="6131417"/>
            <a:ext cx="1550087" cy="786276"/>
          </a:xfrm>
          <a:prstGeom prst="rect">
            <a:avLst/>
          </a:prstGeom>
          <a:effectLst>
            <a:innerShdw blurRad="63500" dist="50800" dir="13500000">
              <a:srgbClr val="FF0000">
                <a:alpha val="5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2324333695"/>
      </p:ext>
    </p:extLst>
  </p:cSld>
  <p:clrMapOvr>
    <a:masterClrMapping/>
  </p:clrMapOvr>
  <p:transition spd="slow" advClick="0">
    <p:wipe/>
    <p:sndAc>
      <p:stSnd>
        <p:snd r:embed="rId2" name="suction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CF62D2A7-8207-488C-9F46-316BA81A16C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52AC6D7F-F068-4E11-BB06-F601D89BB98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98AD34D-C512-9A48-AA36-BD7332E9F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057" y="643002"/>
            <a:ext cx="3796790" cy="37967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2FEDEE-4161-9346-95CF-15D501EBE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>
            <a:normAutofit/>
          </a:bodyPr>
          <a:lstStyle/>
          <a:p>
            <a:r>
              <a:rPr lang="en-US" b="1">
                <a:latin typeface="Bradley Hand" pitchFamily="2" charset="77"/>
              </a:rPr>
              <a:t>CREDITS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401950-DE60-0245-9E80-64007070A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79018"/>
            <a:ext cx="5314543" cy="3375920"/>
          </a:xfrm>
        </p:spPr>
        <p:txBody>
          <a:bodyPr anchor="t">
            <a:normAutofit/>
          </a:bodyPr>
          <a:lstStyle/>
          <a:p>
            <a:r>
              <a:rPr lang="en-US" sz="1800" dirty="0">
                <a:latin typeface="Bradley Hand" pitchFamily="2" charset="77"/>
              </a:rPr>
              <a:t>Google.com/startbutton</a:t>
            </a:r>
          </a:p>
          <a:p>
            <a:r>
              <a:rPr lang="en-US" sz="1800" dirty="0">
                <a:latin typeface="Bradley Hand" pitchFamily="2" charset="77"/>
              </a:rPr>
              <a:t>Google.com/nextbutton</a:t>
            </a:r>
          </a:p>
          <a:p>
            <a:r>
              <a:rPr lang="en-US" sz="1800" dirty="0">
                <a:latin typeface="Bradley Hand" pitchFamily="2" charset="77"/>
              </a:rPr>
              <a:t>Google.com/finish</a:t>
            </a:r>
          </a:p>
          <a:p>
            <a:r>
              <a:rPr lang="en-US" sz="1800" dirty="0">
                <a:latin typeface="Bradley Hand" pitchFamily="2" charset="77"/>
              </a:rPr>
              <a:t>Google.com/exit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957201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Click="0">
        <p15:prstTrans prst="fallOver"/>
        <p:sndAc>
          <p:stSnd>
            <p:snd r:embed="rId2" name="hammer.wav"/>
          </p:stSnd>
        </p:sndAc>
      </p:transition>
    </mc:Choice>
    <mc:Fallback>
      <p:transition spd="slow" advClick="0">
        <p:fade/>
        <p:sndAc>
          <p:stSnd>
            <p:snd r:embed="rId2" name="hammer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25</Words>
  <Application>Microsoft Macintosh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Bradley Hand</vt:lpstr>
      <vt:lpstr>Calibri</vt:lpstr>
      <vt:lpstr>Calibri Light</vt:lpstr>
      <vt:lpstr>Office Theme</vt:lpstr>
      <vt:lpstr>  THE MAZE                CREDIT </vt:lpstr>
      <vt:lpstr>PowerPoint Presentation</vt:lpstr>
      <vt:lpstr>CREDITS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THE MAZE         STORY       CREDIT </dc:title>
  <dc:creator>Ibirongbe,Olamide</dc:creator>
  <cp:lastModifiedBy>Ibirongbe,Olamide</cp:lastModifiedBy>
  <cp:revision>5</cp:revision>
  <dcterms:created xsi:type="dcterms:W3CDTF">2018-03-28T22:04:35Z</dcterms:created>
  <dcterms:modified xsi:type="dcterms:W3CDTF">2018-03-28T23:16:20Z</dcterms:modified>
</cp:coreProperties>
</file>