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3D5FF-3CD2-4FC2-A480-D16C6D32E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456EB9-99DC-4EE0-999A-644C00061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0DFD8-C11E-4818-A083-1B131670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AAC0B-1286-4B16-B071-4C8E44F5B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B67CB-BE38-4E8E-821B-22AD4BA44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68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7947B-9A6A-44D6-BB22-A7B6D133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CE0FC-16F4-4054-A5DD-0DF062371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3CBF0-C935-4C32-93C4-36FB196D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C401F-7735-42F1-8CA2-A18E70C86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AA3AF-A7DE-48F2-B88E-7BAC436D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8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E43A77-56F0-4687-9FE2-D26418917B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9C137A-B270-4078-AE28-3A81B3C976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C630C-3463-4C4E-AE87-6C3214F98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03F35-00A3-49EC-B932-00F0C485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D3693-9308-4A97-9E5E-9555B161B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58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A1BC3-C184-483C-9E11-505788DA9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45D68-97E9-4094-A559-4ADF9EEF6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F9C73-39F0-4D2A-894D-FE2603D83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D1552-F868-4322-B8A1-1F326D149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6CDDA-0B91-44C2-A135-788A1D76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35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03748-E6F0-4F7A-90EF-476739947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82E82-74E3-4E8B-9361-028E28086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B6EE8-A0B4-4576-B1A0-C73E41A64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620E-EFC6-49B1-9C98-66772D665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AD69F-4CF5-4DFA-9D30-9B47DC99E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92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9C497-96DA-4A4B-8CFE-8D162D691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67FCA-037F-4F76-A64E-FC02E0A46D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26A19-04B3-4ABA-BB32-532AF1A3A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4E8D5-47C9-47F2-9E14-277A15FCA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967DA-E6F5-4B1C-8BC0-48987FCD0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6AA67-E2BE-4A9A-826F-B5C76B996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794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8FD58-8583-4E40-BBF0-5B3C82A54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8CF8E2-4D6D-47E7-8F5B-41D404438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DA00B7-1AB8-4413-A689-155F10826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DA8C73-EDB0-4C27-8189-A70237DBBB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7DAD36-7101-4E28-83D0-5237D4AB6A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52CCDB-0D82-4DF4-92C4-693A1A3D8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4206AE-34D0-423C-A7B6-40F3E6656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61994B-CBF9-4C64-A101-3F6BB08DB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7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F7C8A-CA71-4D56-B1A6-680C22422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C002BC-102C-4A5B-9F50-0ACD32EB6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7255C-5FCD-4D91-8794-A00320C59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BDB2D-2425-4F51-A97E-973E4631F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6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1C3D88-42D5-44FF-ABA0-D4A93BC4E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60DDE7-2CEC-4A7E-84B7-FB3611596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033D3-45D7-4943-9946-4D0263CA7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74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7DD6D-E89B-4A71-BD96-199DBDB52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FB37-5FC3-4F96-A0EA-81B273BDB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A8371-C853-43A4-B9F2-7FFA06963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6CBED-836D-4A13-A42C-71B32240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C1AC70-4E8B-44C3-98BD-C8E163DA1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19494-CE0D-418B-83BB-43996637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9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C8127-C104-4861-86E4-BCC530DF0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32CAA3-FDCA-4FE6-A543-395B658F61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5BFD3-F380-4374-B563-18381C1E1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961AEB-37A0-4B4F-922B-6B708F99C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FA10-A69F-41C9-9BEB-CF66D63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DB138-D244-4C85-B122-2DF19B7A2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6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D8260-1FD8-4A6F-BE08-66512F0B0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9FA8C-E09E-4699-9CCA-414D6CABD5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2D405-C3E6-4602-8B84-E05A492257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D4D79-FF57-4E45-8492-E1267AE16BB7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1763A-5AEB-4A8E-A73A-96C838BBF5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041D9-3933-49B2-94E0-3758B14D0D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87B07-0C09-4E0B-9508-C5C2673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53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420205-C3BE-4D51-8754-F9DE5EEC7290}"/>
              </a:ext>
            </a:extLst>
          </p:cNvPr>
          <p:cNvSpPr/>
          <p:nvPr/>
        </p:nvSpPr>
        <p:spPr>
          <a:xfrm>
            <a:off x="4773637" y="267287"/>
            <a:ext cx="2644726" cy="1463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Presentation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5FD6D3C-7740-44A6-A4F4-1923D9D98F52}"/>
              </a:ext>
            </a:extLst>
          </p:cNvPr>
          <p:cNvCxnSpPr/>
          <p:nvPr/>
        </p:nvCxnSpPr>
        <p:spPr>
          <a:xfrm>
            <a:off x="6096000" y="1913206"/>
            <a:ext cx="0" cy="717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D16CC96-B16F-45DF-8555-2AFAD738A3C8}"/>
              </a:ext>
            </a:extLst>
          </p:cNvPr>
          <p:cNvSpPr/>
          <p:nvPr/>
        </p:nvSpPr>
        <p:spPr>
          <a:xfrm>
            <a:off x="4773637" y="2630658"/>
            <a:ext cx="2644726" cy="1463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Title Page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D87244-9FEC-4B22-BAE2-50D58A42C2E8}"/>
              </a:ext>
            </a:extLst>
          </p:cNvPr>
          <p:cNvCxnSpPr>
            <a:stCxn id="9" idx="3"/>
          </p:cNvCxnSpPr>
          <p:nvPr/>
        </p:nvCxnSpPr>
        <p:spPr>
          <a:xfrm>
            <a:off x="7418363" y="3362178"/>
            <a:ext cx="10785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86AA431-88D4-4467-B627-68EE646E5094}"/>
              </a:ext>
            </a:extLst>
          </p:cNvPr>
          <p:cNvCxnSpPr/>
          <p:nvPr/>
        </p:nvCxnSpPr>
        <p:spPr>
          <a:xfrm flipH="1">
            <a:off x="3756074" y="3429000"/>
            <a:ext cx="88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8D939C4-3D57-47A9-BB5B-6DFD1639534E}"/>
              </a:ext>
            </a:extLst>
          </p:cNvPr>
          <p:cNvSpPr/>
          <p:nvPr/>
        </p:nvSpPr>
        <p:spPr>
          <a:xfrm>
            <a:off x="8496886" y="2859258"/>
            <a:ext cx="1589649" cy="11394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Audio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DA6256-C225-400E-BE99-07209600CDC1}"/>
              </a:ext>
            </a:extLst>
          </p:cNvPr>
          <p:cNvSpPr/>
          <p:nvPr/>
        </p:nvSpPr>
        <p:spPr>
          <a:xfrm>
            <a:off x="2304757" y="2859258"/>
            <a:ext cx="1589649" cy="11394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17B542-81BC-4025-8FCB-BBBD7CCF18CC}"/>
              </a:ext>
            </a:extLst>
          </p:cNvPr>
          <p:cNvCxnSpPr/>
          <p:nvPr/>
        </p:nvCxnSpPr>
        <p:spPr>
          <a:xfrm>
            <a:off x="3183988" y="4093698"/>
            <a:ext cx="0" cy="675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322BD09-86EF-4B78-ACC1-31E7DEE9046B}"/>
              </a:ext>
            </a:extLst>
          </p:cNvPr>
          <p:cNvSpPr/>
          <p:nvPr/>
        </p:nvSpPr>
        <p:spPr>
          <a:xfrm>
            <a:off x="2304757" y="4768948"/>
            <a:ext cx="1589649" cy="11394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Animation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24EB02B-AAA7-4CFC-B98F-A8F8B892E8D1}"/>
              </a:ext>
            </a:extLst>
          </p:cNvPr>
          <p:cNvCxnSpPr/>
          <p:nvPr/>
        </p:nvCxnSpPr>
        <p:spPr>
          <a:xfrm>
            <a:off x="9312812" y="4093698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494C5-4466-4DD3-95F0-2AE4CE144DC9}"/>
              </a:ext>
            </a:extLst>
          </p:cNvPr>
          <p:cNvSpPr/>
          <p:nvPr/>
        </p:nvSpPr>
        <p:spPr>
          <a:xfrm>
            <a:off x="8496885" y="5060850"/>
            <a:ext cx="1589649" cy="11394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Sound Effects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9893ECC-B68E-4114-8C1A-671278F191F0}"/>
              </a:ext>
            </a:extLst>
          </p:cNvPr>
          <p:cNvCxnSpPr/>
          <p:nvPr/>
        </p:nvCxnSpPr>
        <p:spPr>
          <a:xfrm>
            <a:off x="6096000" y="4192172"/>
            <a:ext cx="0" cy="5767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B78EE5B0-20BA-4F27-8F6D-D6E94C5C13A7}"/>
              </a:ext>
            </a:extLst>
          </p:cNvPr>
          <p:cNvSpPr/>
          <p:nvPr/>
        </p:nvSpPr>
        <p:spPr>
          <a:xfrm>
            <a:off x="5263661" y="4867422"/>
            <a:ext cx="1589649" cy="11394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F746D13-F225-4279-8BCD-045CCB4705A4}"/>
              </a:ext>
            </a:extLst>
          </p:cNvPr>
          <p:cNvCxnSpPr/>
          <p:nvPr/>
        </p:nvCxnSpPr>
        <p:spPr>
          <a:xfrm>
            <a:off x="6096000" y="6006905"/>
            <a:ext cx="0" cy="390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5DEB2C0D-3C01-41A9-94A3-B30210C6D38F}"/>
              </a:ext>
            </a:extLst>
          </p:cNvPr>
          <p:cNvSpPr/>
          <p:nvPr/>
        </p:nvSpPr>
        <p:spPr>
          <a:xfrm>
            <a:off x="5406683" y="6105379"/>
            <a:ext cx="1378634" cy="5486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Font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5F4C4D1-32DA-4778-B817-4E0F21806E9F}"/>
              </a:ext>
            </a:extLst>
          </p:cNvPr>
          <p:cNvCxnSpPr/>
          <p:nvPr/>
        </p:nvCxnSpPr>
        <p:spPr>
          <a:xfrm flipV="1">
            <a:off x="3183988" y="2039815"/>
            <a:ext cx="0" cy="819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0446180C-1968-49B7-A907-0E6037FCCBAA}"/>
              </a:ext>
            </a:extLst>
          </p:cNvPr>
          <p:cNvSpPr/>
          <p:nvPr/>
        </p:nvSpPr>
        <p:spPr>
          <a:xfrm>
            <a:off x="1861625" y="529297"/>
            <a:ext cx="2644726" cy="1463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</p:txBody>
      </p:sp>
    </p:spTree>
    <p:extLst>
      <p:ext uri="{BB962C8B-B14F-4D97-AF65-F5344CB8AC3E}">
        <p14:creationId xmlns:p14="http://schemas.microsoft.com/office/powerpoint/2010/main" val="1083691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Aszman</dc:creator>
  <cp:lastModifiedBy>Ian Aszman</cp:lastModifiedBy>
  <cp:revision>2</cp:revision>
  <dcterms:created xsi:type="dcterms:W3CDTF">2018-04-11T03:07:41Z</dcterms:created>
  <dcterms:modified xsi:type="dcterms:W3CDTF">2018-04-11T03:19:43Z</dcterms:modified>
</cp:coreProperties>
</file>