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sldIdLst>
    <p:sldId id="256" r:id="rId2"/>
    <p:sldId id="267" r:id="rId3"/>
    <p:sldId id="257" r:id="rId4"/>
    <p:sldId id="258" r:id="rId5"/>
    <p:sldId id="270" r:id="rId6"/>
    <p:sldId id="259" r:id="rId7"/>
    <p:sldId id="268" r:id="rId8"/>
    <p:sldId id="269" r:id="rId9"/>
    <p:sldId id="260" r:id="rId10"/>
    <p:sldId id="271" r:id="rId11"/>
    <p:sldId id="262" r:id="rId12"/>
    <p:sldId id="274" r:id="rId13"/>
    <p:sldId id="261" r:id="rId14"/>
    <p:sldId id="273" r:id="rId15"/>
    <p:sldId id="263" r:id="rId16"/>
    <p:sldId id="264" r:id="rId17"/>
    <p:sldId id="266"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zman, Ian" initials="AI" lastIdx="1" clrIdx="0">
    <p:extLst>
      <p:ext uri="{19B8F6BF-5375-455C-9EA6-DF929625EA0E}">
        <p15:presenceInfo xmlns:p15="http://schemas.microsoft.com/office/powerpoint/2012/main" userId="S-1-5-21-1992517756-754463450-1116685130-24089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2" d="100"/>
          <a:sy n="72" d="100"/>
        </p:scale>
        <p:origin x="45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zman, Ian" userId="17f65146-d243-4006-bb1e-4e6f4124c1a0" providerId="ADAL" clId="{01319F80-7BCC-42C8-9E91-6A2F21D6C8C2}"/>
    <pc:docChg chg="undo custSel addSld delSld modSld sldOrd modMainMaster">
      <pc:chgData name="Aszman, Ian" userId="17f65146-d243-4006-bb1e-4e6f4124c1a0" providerId="ADAL" clId="{01319F80-7BCC-42C8-9E91-6A2F21D6C8C2}" dt="2018-04-11T02:57:35.609" v="1762" actId="14100"/>
      <pc:docMkLst>
        <pc:docMk/>
      </pc:docMkLst>
      <pc:sldChg chg="modTransition">
        <pc:chgData name="Aszman, Ian" userId="17f65146-d243-4006-bb1e-4e6f4124c1a0" providerId="ADAL" clId="{01319F80-7BCC-42C8-9E91-6A2F21D6C8C2}" dt="2018-04-11T01:53:35.835" v="724" actId="14100"/>
        <pc:sldMkLst>
          <pc:docMk/>
          <pc:sldMk cId="1094759004" sldId="256"/>
        </pc:sldMkLst>
      </pc:sldChg>
      <pc:sldChg chg="modTransition">
        <pc:chgData name="Aszman, Ian" userId="17f65146-d243-4006-bb1e-4e6f4124c1a0" providerId="ADAL" clId="{01319F80-7BCC-42C8-9E91-6A2F21D6C8C2}" dt="2018-04-11T01:53:35.835" v="724" actId="14100"/>
        <pc:sldMkLst>
          <pc:docMk/>
          <pc:sldMk cId="3672554315" sldId="257"/>
        </pc:sldMkLst>
      </pc:sldChg>
      <pc:sldChg chg="modTransition">
        <pc:chgData name="Aszman, Ian" userId="17f65146-d243-4006-bb1e-4e6f4124c1a0" providerId="ADAL" clId="{01319F80-7BCC-42C8-9E91-6A2F21D6C8C2}" dt="2018-04-11T01:53:35.835" v="724" actId="14100"/>
        <pc:sldMkLst>
          <pc:docMk/>
          <pc:sldMk cId="1122253746" sldId="258"/>
        </pc:sldMkLst>
      </pc:sldChg>
      <pc:sldChg chg="modTransition">
        <pc:chgData name="Aszman, Ian" userId="17f65146-d243-4006-bb1e-4e6f4124c1a0" providerId="ADAL" clId="{01319F80-7BCC-42C8-9E91-6A2F21D6C8C2}" dt="2018-04-11T01:53:35.835" v="724" actId="14100"/>
        <pc:sldMkLst>
          <pc:docMk/>
          <pc:sldMk cId="3689332238" sldId="259"/>
        </pc:sldMkLst>
      </pc:sldChg>
      <pc:sldChg chg="delSp modSp ord modTransition delAnim">
        <pc:chgData name="Aszman, Ian" userId="17f65146-d243-4006-bb1e-4e6f4124c1a0" providerId="ADAL" clId="{01319F80-7BCC-42C8-9E91-6A2F21D6C8C2}" dt="2018-04-11T02:21:01.161" v="1103" actId="14100"/>
        <pc:sldMkLst>
          <pc:docMk/>
          <pc:sldMk cId="1109399301" sldId="260"/>
        </pc:sldMkLst>
        <pc:spChg chg="mod">
          <ac:chgData name="Aszman, Ian" userId="17f65146-d243-4006-bb1e-4e6f4124c1a0" providerId="ADAL" clId="{01319F80-7BCC-42C8-9E91-6A2F21D6C8C2}" dt="2018-04-11T01:22:58.475" v="259" actId="20577"/>
          <ac:spMkLst>
            <pc:docMk/>
            <pc:sldMk cId="1109399301" sldId="260"/>
            <ac:spMk id="3" creationId="{00000000-0000-0000-0000-000000000000}"/>
          </ac:spMkLst>
        </pc:spChg>
        <pc:picChg chg="del mod">
          <ac:chgData name="Aszman, Ian" userId="17f65146-d243-4006-bb1e-4e6f4124c1a0" providerId="ADAL" clId="{01319F80-7BCC-42C8-9E91-6A2F21D6C8C2}" dt="2018-04-11T02:14:29.613" v="1027" actId="478"/>
          <ac:picMkLst>
            <pc:docMk/>
            <pc:sldMk cId="1109399301" sldId="260"/>
            <ac:picMk id="4" creationId="{52392FDE-91A0-4D01-BE7C-678140A8FC04}"/>
          </ac:picMkLst>
        </pc:picChg>
      </pc:sldChg>
      <pc:sldChg chg="addSp modSp modTransition modAnim">
        <pc:chgData name="Aszman, Ian" userId="17f65146-d243-4006-bb1e-4e6f4124c1a0" providerId="ADAL" clId="{01319F80-7BCC-42C8-9E91-6A2F21D6C8C2}" dt="2018-04-11T02:02:52.852" v="907" actId="14100"/>
        <pc:sldMkLst>
          <pc:docMk/>
          <pc:sldMk cId="2737773833" sldId="261"/>
        </pc:sldMkLst>
        <pc:spChg chg="mod">
          <ac:chgData name="Aszman, Ian" userId="17f65146-d243-4006-bb1e-4e6f4124c1a0" providerId="ADAL" clId="{01319F80-7BCC-42C8-9E91-6A2F21D6C8C2}" dt="2018-04-11T01:58:17.310" v="894" actId="20577"/>
          <ac:spMkLst>
            <pc:docMk/>
            <pc:sldMk cId="2737773833" sldId="261"/>
            <ac:spMk id="3" creationId="{00000000-0000-0000-0000-000000000000}"/>
          </ac:spMkLst>
        </pc:spChg>
        <pc:picChg chg="add mod">
          <ac:chgData name="Aszman, Ian" userId="17f65146-d243-4006-bb1e-4e6f4124c1a0" providerId="ADAL" clId="{01319F80-7BCC-42C8-9E91-6A2F21D6C8C2}" dt="2018-04-11T02:01:25.014" v="900" actId="14100"/>
          <ac:picMkLst>
            <pc:docMk/>
            <pc:sldMk cId="2737773833" sldId="261"/>
            <ac:picMk id="4" creationId="{05A91FD8-6CFE-4C5D-915C-CF55E5E83EDE}"/>
          </ac:picMkLst>
        </pc:picChg>
      </pc:sldChg>
      <pc:sldChg chg="addSp delSp modSp ord modTransition">
        <pc:chgData name="Aszman, Ian" userId="17f65146-d243-4006-bb1e-4e6f4124c1a0" providerId="ADAL" clId="{01319F80-7BCC-42C8-9E91-6A2F21D6C8C2}" dt="2018-04-11T01:53:35.835" v="724" actId="14100"/>
        <pc:sldMkLst>
          <pc:docMk/>
          <pc:sldMk cId="3025683112" sldId="262"/>
        </pc:sldMkLst>
        <pc:spChg chg="mod">
          <ac:chgData name="Aszman, Ian" userId="17f65146-d243-4006-bb1e-4e6f4124c1a0" providerId="ADAL" clId="{01319F80-7BCC-42C8-9E91-6A2F21D6C8C2}" dt="2018-04-11T01:30:52.363" v="712" actId="20577"/>
          <ac:spMkLst>
            <pc:docMk/>
            <pc:sldMk cId="3025683112" sldId="262"/>
            <ac:spMk id="3" creationId="{00000000-0000-0000-0000-000000000000}"/>
          </ac:spMkLst>
        </pc:spChg>
        <pc:picChg chg="add del mod">
          <ac:chgData name="Aszman, Ian" userId="17f65146-d243-4006-bb1e-4e6f4124c1a0" providerId="ADAL" clId="{01319F80-7BCC-42C8-9E91-6A2F21D6C8C2}" dt="2018-04-11T01:45:07.115" v="716" actId="478"/>
          <ac:picMkLst>
            <pc:docMk/>
            <pc:sldMk cId="3025683112" sldId="262"/>
            <ac:picMk id="4" creationId="{06D9B029-362A-479A-B1D0-F0B1482B8A08}"/>
          </ac:picMkLst>
        </pc:picChg>
        <pc:picChg chg="add mod">
          <ac:chgData name="Aszman, Ian" userId="17f65146-d243-4006-bb1e-4e6f4124c1a0" providerId="ADAL" clId="{01319F80-7BCC-42C8-9E91-6A2F21D6C8C2}" dt="2018-04-11T01:51:57.979" v="721" actId="14100"/>
          <ac:picMkLst>
            <pc:docMk/>
            <pc:sldMk cId="3025683112" sldId="262"/>
            <ac:picMk id="5" creationId="{AC2A15B7-40BA-4A7D-8953-43A880F179AB}"/>
          </ac:picMkLst>
        </pc:picChg>
      </pc:sldChg>
      <pc:sldChg chg="modSp modTransition">
        <pc:chgData name="Aszman, Ian" userId="17f65146-d243-4006-bb1e-4e6f4124c1a0" providerId="ADAL" clId="{01319F80-7BCC-42C8-9E91-6A2F21D6C8C2}" dt="2018-04-11T02:53:11.683" v="1715" actId="313"/>
        <pc:sldMkLst>
          <pc:docMk/>
          <pc:sldMk cId="3603802529" sldId="263"/>
        </pc:sldMkLst>
        <pc:spChg chg="mod">
          <ac:chgData name="Aszman, Ian" userId="17f65146-d243-4006-bb1e-4e6f4124c1a0" providerId="ADAL" clId="{01319F80-7BCC-42C8-9E91-6A2F21D6C8C2}" dt="2018-04-11T02:53:11.683" v="1715" actId="313"/>
          <ac:spMkLst>
            <pc:docMk/>
            <pc:sldMk cId="3603802529" sldId="263"/>
            <ac:spMk id="3" creationId="{00000000-0000-0000-0000-000000000000}"/>
          </ac:spMkLst>
        </pc:spChg>
      </pc:sldChg>
      <pc:sldChg chg="modSp modTransition">
        <pc:chgData name="Aszman, Ian" userId="17f65146-d243-4006-bb1e-4e6f4124c1a0" providerId="ADAL" clId="{01319F80-7BCC-42C8-9E91-6A2F21D6C8C2}" dt="2018-04-11T02:51:14.236" v="1602" actId="313"/>
        <pc:sldMkLst>
          <pc:docMk/>
          <pc:sldMk cId="1074432051" sldId="264"/>
        </pc:sldMkLst>
        <pc:spChg chg="mod">
          <ac:chgData name="Aszman, Ian" userId="17f65146-d243-4006-bb1e-4e6f4124c1a0" providerId="ADAL" clId="{01319F80-7BCC-42C8-9E91-6A2F21D6C8C2}" dt="2018-04-11T02:51:14.236" v="1602" actId="313"/>
          <ac:spMkLst>
            <pc:docMk/>
            <pc:sldMk cId="1074432051" sldId="264"/>
            <ac:spMk id="3" creationId="{00000000-0000-0000-0000-000000000000}"/>
          </ac:spMkLst>
        </pc:spChg>
      </pc:sldChg>
      <pc:sldChg chg="del modTransition">
        <pc:chgData name="Aszman, Ian" userId="17f65146-d243-4006-bb1e-4e6f4124c1a0" providerId="ADAL" clId="{01319F80-7BCC-42C8-9E91-6A2F21D6C8C2}" dt="2018-04-11T02:53:35.015" v="1716" actId="2696"/>
        <pc:sldMkLst>
          <pc:docMk/>
          <pc:sldMk cId="3658714707" sldId="265"/>
        </pc:sldMkLst>
      </pc:sldChg>
      <pc:sldChg chg="modSp modTransition">
        <pc:chgData name="Aszman, Ian" userId="17f65146-d243-4006-bb1e-4e6f4124c1a0" providerId="ADAL" clId="{01319F80-7BCC-42C8-9E91-6A2F21D6C8C2}" dt="2018-04-11T02:16:42.985" v="1069" actId="20577"/>
        <pc:sldMkLst>
          <pc:docMk/>
          <pc:sldMk cId="4093437924" sldId="266"/>
        </pc:sldMkLst>
        <pc:spChg chg="mod">
          <ac:chgData name="Aszman, Ian" userId="17f65146-d243-4006-bb1e-4e6f4124c1a0" providerId="ADAL" clId="{01319F80-7BCC-42C8-9E91-6A2F21D6C8C2}" dt="2018-04-11T02:16:42.985" v="1069" actId="20577"/>
          <ac:spMkLst>
            <pc:docMk/>
            <pc:sldMk cId="4093437924" sldId="266"/>
            <ac:spMk id="3" creationId="{00000000-0000-0000-0000-000000000000}"/>
          </ac:spMkLst>
        </pc:spChg>
      </pc:sldChg>
      <pc:sldChg chg="modTransition">
        <pc:chgData name="Aszman, Ian" userId="17f65146-d243-4006-bb1e-4e6f4124c1a0" providerId="ADAL" clId="{01319F80-7BCC-42C8-9E91-6A2F21D6C8C2}" dt="2018-04-11T01:53:35.835" v="724" actId="14100"/>
        <pc:sldMkLst>
          <pc:docMk/>
          <pc:sldMk cId="93084150" sldId="267"/>
        </pc:sldMkLst>
      </pc:sldChg>
      <pc:sldChg chg="modTransition">
        <pc:chgData name="Aszman, Ian" userId="17f65146-d243-4006-bb1e-4e6f4124c1a0" providerId="ADAL" clId="{01319F80-7BCC-42C8-9E91-6A2F21D6C8C2}" dt="2018-04-11T01:53:35.835" v="724" actId="14100"/>
        <pc:sldMkLst>
          <pc:docMk/>
          <pc:sldMk cId="1087716556" sldId="268"/>
        </pc:sldMkLst>
      </pc:sldChg>
      <pc:sldChg chg="modTransition">
        <pc:chgData name="Aszman, Ian" userId="17f65146-d243-4006-bb1e-4e6f4124c1a0" providerId="ADAL" clId="{01319F80-7BCC-42C8-9E91-6A2F21D6C8C2}" dt="2018-04-11T01:53:35.835" v="724" actId="14100"/>
        <pc:sldMkLst>
          <pc:docMk/>
          <pc:sldMk cId="2261468928" sldId="269"/>
        </pc:sldMkLst>
      </pc:sldChg>
      <pc:sldChg chg="modTransition">
        <pc:chgData name="Aszman, Ian" userId="17f65146-d243-4006-bb1e-4e6f4124c1a0" providerId="ADAL" clId="{01319F80-7BCC-42C8-9E91-6A2F21D6C8C2}" dt="2018-04-11T01:53:35.835" v="724" actId="14100"/>
        <pc:sldMkLst>
          <pc:docMk/>
          <pc:sldMk cId="558084605" sldId="270"/>
        </pc:sldMkLst>
      </pc:sldChg>
      <pc:sldChg chg="addSp delSp modSp add">
        <pc:chgData name="Aszman, Ian" userId="17f65146-d243-4006-bb1e-4e6f4124c1a0" providerId="ADAL" clId="{01319F80-7BCC-42C8-9E91-6A2F21D6C8C2}" dt="2018-04-11T02:16:09.904" v="1066" actId="113"/>
        <pc:sldMkLst>
          <pc:docMk/>
          <pc:sldMk cId="3608433251" sldId="271"/>
        </pc:sldMkLst>
        <pc:spChg chg="mod">
          <ac:chgData name="Aszman, Ian" userId="17f65146-d243-4006-bb1e-4e6f4124c1a0" providerId="ADAL" clId="{01319F80-7BCC-42C8-9E91-6A2F21D6C8C2}" dt="2018-04-11T02:15:10.254" v="1048" actId="122"/>
          <ac:spMkLst>
            <pc:docMk/>
            <pc:sldMk cId="3608433251" sldId="271"/>
            <ac:spMk id="2" creationId="{3E14D58E-2548-4A35-BA5C-9A9251545E4F}"/>
          </ac:spMkLst>
        </pc:spChg>
        <pc:spChg chg="del">
          <ac:chgData name="Aszman, Ian" userId="17f65146-d243-4006-bb1e-4e6f4124c1a0" providerId="ADAL" clId="{01319F80-7BCC-42C8-9E91-6A2F21D6C8C2}" dt="2018-04-11T02:10:21.724" v="1013" actId="113"/>
          <ac:spMkLst>
            <pc:docMk/>
            <pc:sldMk cId="3608433251" sldId="271"/>
            <ac:spMk id="3" creationId="{89E2052E-34A8-410F-A0F7-83A65FCE6516}"/>
          </ac:spMkLst>
        </pc:spChg>
        <pc:spChg chg="add mod">
          <ac:chgData name="Aszman, Ian" userId="17f65146-d243-4006-bb1e-4e6f4124c1a0" providerId="ADAL" clId="{01319F80-7BCC-42C8-9E91-6A2F21D6C8C2}" dt="2018-04-11T02:16:09.904" v="1066" actId="113"/>
          <ac:spMkLst>
            <pc:docMk/>
            <pc:sldMk cId="3608433251" sldId="271"/>
            <ac:spMk id="6" creationId="{74C2A106-56EB-4872-8C5D-B896A5A7A250}"/>
          </ac:spMkLst>
        </pc:spChg>
        <pc:picChg chg="add mod">
          <ac:chgData name="Aszman, Ian" userId="17f65146-d243-4006-bb1e-4e6f4124c1a0" providerId="ADAL" clId="{01319F80-7BCC-42C8-9E91-6A2F21D6C8C2}" dt="2018-04-11T02:14:18.807" v="1025" actId="1076"/>
          <ac:picMkLst>
            <pc:docMk/>
            <pc:sldMk cId="3608433251" sldId="271"/>
            <ac:picMk id="4" creationId="{A202FFD4-80C4-4AAA-AA05-E64C03C95330}"/>
          </ac:picMkLst>
        </pc:picChg>
        <pc:picChg chg="add del mod">
          <ac:chgData name="Aszman, Ian" userId="17f65146-d243-4006-bb1e-4e6f4124c1a0" providerId="ADAL" clId="{01319F80-7BCC-42C8-9E91-6A2F21D6C8C2}" dt="2018-04-11T02:12:09.558" v="1018" actId="478"/>
          <ac:picMkLst>
            <pc:docMk/>
            <pc:sldMk cId="3608433251" sldId="271"/>
            <ac:picMk id="5" creationId="{DB8C8B29-934F-4FE2-B5B4-04E510FBF9A8}"/>
          </ac:picMkLst>
        </pc:picChg>
        <pc:picChg chg="add del">
          <ac:chgData name="Aszman, Ian" userId="17f65146-d243-4006-bb1e-4e6f4124c1a0" providerId="ADAL" clId="{01319F80-7BCC-42C8-9E91-6A2F21D6C8C2}" dt="2018-04-11T02:12:24.552" v="1020" actId="478"/>
          <ac:picMkLst>
            <pc:docMk/>
            <pc:sldMk cId="3608433251" sldId="271"/>
            <ac:picMk id="1026" creationId="{7FD91692-3D04-4F64-A0E2-50D86E4B725D}"/>
          </ac:picMkLst>
        </pc:picChg>
        <pc:picChg chg="add mod">
          <ac:chgData name="Aszman, Ian" userId="17f65146-d243-4006-bb1e-4e6f4124c1a0" providerId="ADAL" clId="{01319F80-7BCC-42C8-9E91-6A2F21D6C8C2}" dt="2018-04-11T02:14:20.807" v="1026" actId="1076"/>
          <ac:picMkLst>
            <pc:docMk/>
            <pc:sldMk cId="3608433251" sldId="271"/>
            <ac:picMk id="1028" creationId="{76360A24-8D0F-4CFB-B824-485A5EF30A4A}"/>
          </ac:picMkLst>
        </pc:picChg>
      </pc:sldChg>
      <pc:sldChg chg="modSp add">
        <pc:chgData name="Aszman, Ian" userId="17f65146-d243-4006-bb1e-4e6f4124c1a0" providerId="ADAL" clId="{01319F80-7BCC-42C8-9E91-6A2F21D6C8C2}" dt="2018-04-11T02:18:02.161" v="1102" actId="14100"/>
        <pc:sldMkLst>
          <pc:docMk/>
          <pc:sldMk cId="167869231" sldId="272"/>
        </pc:sldMkLst>
        <pc:spChg chg="mod">
          <ac:chgData name="Aszman, Ian" userId="17f65146-d243-4006-bb1e-4e6f4124c1a0" providerId="ADAL" clId="{01319F80-7BCC-42C8-9E91-6A2F21D6C8C2}" dt="2018-04-11T02:17:20.798" v="1078" actId="20577"/>
          <ac:spMkLst>
            <pc:docMk/>
            <pc:sldMk cId="167869231" sldId="272"/>
            <ac:spMk id="2" creationId="{670C341E-5EDD-4ABF-AF07-CCB4CD999FCB}"/>
          </ac:spMkLst>
        </pc:spChg>
        <pc:spChg chg="mod">
          <ac:chgData name="Aszman, Ian" userId="17f65146-d243-4006-bb1e-4e6f4124c1a0" providerId="ADAL" clId="{01319F80-7BCC-42C8-9E91-6A2F21D6C8C2}" dt="2018-04-11T02:18:02.161" v="1102" actId="14100"/>
          <ac:spMkLst>
            <pc:docMk/>
            <pc:sldMk cId="167869231" sldId="272"/>
            <ac:spMk id="3" creationId="{C12F96CB-9729-47A1-B045-3A13442C6CE8}"/>
          </ac:spMkLst>
        </pc:spChg>
      </pc:sldChg>
      <pc:sldChg chg="modSp add">
        <pc:chgData name="Aszman, Ian" userId="17f65146-d243-4006-bb1e-4e6f4124c1a0" providerId="ADAL" clId="{01319F80-7BCC-42C8-9E91-6A2F21D6C8C2}" dt="2018-04-11T02:23:40.894" v="1338" actId="313"/>
        <pc:sldMkLst>
          <pc:docMk/>
          <pc:sldMk cId="317353496" sldId="273"/>
        </pc:sldMkLst>
        <pc:spChg chg="mod">
          <ac:chgData name="Aszman, Ian" userId="17f65146-d243-4006-bb1e-4e6f4124c1a0" providerId="ADAL" clId="{01319F80-7BCC-42C8-9E91-6A2F21D6C8C2}" dt="2018-04-11T02:21:54.198" v="1129" actId="122"/>
          <ac:spMkLst>
            <pc:docMk/>
            <pc:sldMk cId="317353496" sldId="273"/>
            <ac:spMk id="2" creationId="{09A3768D-9CED-414C-AF58-3895D7C9DBE3}"/>
          </ac:spMkLst>
        </pc:spChg>
        <pc:spChg chg="mod">
          <ac:chgData name="Aszman, Ian" userId="17f65146-d243-4006-bb1e-4e6f4124c1a0" providerId="ADAL" clId="{01319F80-7BCC-42C8-9E91-6A2F21D6C8C2}" dt="2018-04-11T02:23:40.894" v="1338" actId="313"/>
          <ac:spMkLst>
            <pc:docMk/>
            <pc:sldMk cId="317353496" sldId="273"/>
            <ac:spMk id="3" creationId="{75C51C0B-92A9-4376-AF96-7A56ED3FDE20}"/>
          </ac:spMkLst>
        </pc:spChg>
      </pc:sldChg>
      <pc:sldChg chg="addSp delSp modSp add mod setBg">
        <pc:chgData name="Aszman, Ian" userId="17f65146-d243-4006-bb1e-4e6f4124c1a0" providerId="ADAL" clId="{01319F80-7BCC-42C8-9E91-6A2F21D6C8C2}" dt="2018-04-11T02:57:35.609" v="1762" actId="14100"/>
        <pc:sldMkLst>
          <pc:docMk/>
          <pc:sldMk cId="2485916605" sldId="274"/>
        </pc:sldMkLst>
        <pc:spChg chg="mod">
          <ac:chgData name="Aszman, Ian" userId="17f65146-d243-4006-bb1e-4e6f4124c1a0" providerId="ADAL" clId="{01319F80-7BCC-42C8-9E91-6A2F21D6C8C2}" dt="2018-04-11T02:57:17.423" v="1760" actId="26606"/>
          <ac:spMkLst>
            <pc:docMk/>
            <pc:sldMk cId="2485916605" sldId="274"/>
            <ac:spMk id="2" creationId="{E0FC2900-6205-4C2F-A00B-D0826A5BB283}"/>
          </ac:spMkLst>
        </pc:spChg>
        <pc:spChg chg="mod">
          <ac:chgData name="Aszman, Ian" userId="17f65146-d243-4006-bb1e-4e6f4124c1a0" providerId="ADAL" clId="{01319F80-7BCC-42C8-9E91-6A2F21D6C8C2}" dt="2018-04-11T02:57:35.609" v="1762" actId="14100"/>
          <ac:spMkLst>
            <pc:docMk/>
            <pc:sldMk cId="2485916605" sldId="274"/>
            <ac:spMk id="3" creationId="{4138F7C4-E482-4082-96CC-82A0E72D8DC2}"/>
          </ac:spMkLst>
        </pc:spChg>
        <pc:spChg chg="add del">
          <ac:chgData name="Aszman, Ian" userId="17f65146-d243-4006-bb1e-4e6f4124c1a0" providerId="ADAL" clId="{01319F80-7BCC-42C8-9E91-6A2F21D6C8C2}" dt="2018-04-11T02:57:06.252" v="1757" actId="26606"/>
          <ac:spMkLst>
            <pc:docMk/>
            <pc:sldMk cId="2485916605" sldId="274"/>
            <ac:spMk id="21" creationId="{AA330523-F25B-4007-B3E5-ABB5637D160A}"/>
          </ac:spMkLst>
        </pc:spChg>
        <pc:spChg chg="add">
          <ac:chgData name="Aszman, Ian" userId="17f65146-d243-4006-bb1e-4e6f4124c1a0" providerId="ADAL" clId="{01319F80-7BCC-42C8-9E91-6A2F21D6C8C2}" dt="2018-04-11T02:57:17.423" v="1760" actId="26606"/>
          <ac:spMkLst>
            <pc:docMk/>
            <pc:sldMk cId="2485916605" sldId="274"/>
            <ac:spMk id="26" creationId="{AA330523-F25B-4007-B3E5-ABB5637D160A}"/>
          </ac:spMkLst>
        </pc:spChg>
        <pc:grpChg chg="add del">
          <ac:chgData name="Aszman, Ian" userId="17f65146-d243-4006-bb1e-4e6f4124c1a0" providerId="ADAL" clId="{01319F80-7BCC-42C8-9E91-6A2F21D6C8C2}" dt="2018-04-11T02:57:06.252" v="1757" actId="26606"/>
          <ac:grpSpMkLst>
            <pc:docMk/>
            <pc:sldMk cId="2485916605" sldId="274"/>
            <ac:grpSpMk id="9" creationId="{B4DE830A-B531-4A3B-96F6-0ECE88B08555}"/>
          </ac:grpSpMkLst>
        </pc:grpChg>
        <pc:grpChg chg="add del">
          <ac:chgData name="Aszman, Ian" userId="17f65146-d243-4006-bb1e-4e6f4124c1a0" providerId="ADAL" clId="{01319F80-7BCC-42C8-9E91-6A2F21D6C8C2}" dt="2018-04-11T02:57:17.393" v="1759" actId="26606"/>
          <ac:grpSpMkLst>
            <pc:docMk/>
            <pc:sldMk cId="2485916605" sldId="274"/>
            <ac:grpSpMk id="23" creationId="{88C9B83F-64CD-41C1-925F-A08801FFD0BD}"/>
          </ac:grpSpMkLst>
        </pc:grpChg>
        <pc:grpChg chg="add">
          <ac:chgData name="Aszman, Ian" userId="17f65146-d243-4006-bb1e-4e6f4124c1a0" providerId="ADAL" clId="{01319F80-7BCC-42C8-9E91-6A2F21D6C8C2}" dt="2018-04-11T02:57:17.423" v="1760" actId="26606"/>
          <ac:grpSpMkLst>
            <pc:docMk/>
            <pc:sldMk cId="2485916605" sldId="274"/>
            <ac:grpSpMk id="25" creationId="{B4DE830A-B531-4A3B-96F6-0ECE88B08555}"/>
          </ac:grpSpMkLst>
        </pc:grpChg>
        <pc:picChg chg="add mod ord">
          <ac:chgData name="Aszman, Ian" userId="17f65146-d243-4006-bb1e-4e6f4124c1a0" providerId="ADAL" clId="{01319F80-7BCC-42C8-9E91-6A2F21D6C8C2}" dt="2018-04-11T02:57:17.423" v="1760" actId="26606"/>
          <ac:picMkLst>
            <pc:docMk/>
            <pc:sldMk cId="2485916605" sldId="274"/>
            <ac:picMk id="4" creationId="{1D31B02D-12FE-46E2-B0CB-42E38530F388}"/>
          </ac:picMkLst>
        </pc:picChg>
      </pc:sldChg>
      <pc:sldMasterChg chg="modTransition modSldLayout">
        <pc:chgData name="Aszman, Ian" userId="17f65146-d243-4006-bb1e-4e6f4124c1a0" providerId="ADAL" clId="{01319F80-7BCC-42C8-9E91-6A2F21D6C8C2}" dt="2018-04-11T01:53:35.835" v="724" actId="14100"/>
        <pc:sldMasterMkLst>
          <pc:docMk/>
          <pc:sldMasterMk cId="1458420910" sldId="2147483760"/>
        </pc:sldMasterMkLst>
        <pc:sldLayoutChg chg="modTransition">
          <pc:chgData name="Aszman, Ian" userId="17f65146-d243-4006-bb1e-4e6f4124c1a0" providerId="ADAL" clId="{01319F80-7BCC-42C8-9E91-6A2F21D6C8C2}" dt="2018-04-11T01:53:35.835" v="724" actId="14100"/>
          <pc:sldLayoutMkLst>
            <pc:docMk/>
            <pc:sldMasterMk cId="1458420910" sldId="2147483760"/>
            <pc:sldLayoutMk cId="2392447422" sldId="2147483761"/>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08336111" sldId="2147483762"/>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65160003" sldId="2147483763"/>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2885540166" sldId="2147483764"/>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518586336" sldId="2147483765"/>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2802111923" sldId="2147483766"/>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899774697" sldId="2147483767"/>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851173914" sldId="2147483768"/>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790148956" sldId="2147483769"/>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121807755" sldId="2147483770"/>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029362484" sldId="2147483771"/>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563814240" sldId="2147483772"/>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4235138676" sldId="2147483773"/>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988194019" sldId="2147483774"/>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423773080" sldId="2147483775"/>
          </pc:sldLayoutMkLst>
        </pc:sldLayoutChg>
        <pc:sldLayoutChg chg="modTransition">
          <pc:chgData name="Aszman, Ian" userId="17f65146-d243-4006-bb1e-4e6f4124c1a0" providerId="ADAL" clId="{01319F80-7BCC-42C8-9E91-6A2F21D6C8C2}" dt="2018-04-11T01:53:35.835" v="724" actId="14100"/>
          <pc:sldLayoutMkLst>
            <pc:docMk/>
            <pc:sldMasterMk cId="1458420910" sldId="2147483760"/>
            <pc:sldLayoutMk cId="3149658235" sldId="2147483776"/>
          </pc:sldLayoutMkLst>
        </pc:sldLayoutChg>
      </pc:sldMasterChg>
    </pc:docChg>
  </pc:docChgLst>
  <pc:docChgLst>
    <pc:chgData name="Ian Aszman" userId="17f65146-d243-4006-bb1e-4e6f4124c1a0" providerId="ADAL" clId="{01319F80-7BCC-42C8-9E91-6A2F21D6C8C2}"/>
    <pc:docChg chg="undo custSel addSld modSld">
      <pc:chgData name="Ian Aszman" userId="17f65146-d243-4006-bb1e-4e6f4124c1a0" providerId="ADAL" clId="{01319F80-7BCC-42C8-9E91-6A2F21D6C8C2}" dt="2018-04-11T02:59:29.174" v="118"/>
      <pc:docMkLst>
        <pc:docMk/>
      </pc:docMkLst>
      <pc:sldChg chg="addSp modSp mod setBg">
        <pc:chgData name="Ian Aszman" userId="17f65146-d243-4006-bb1e-4e6f4124c1a0" providerId="ADAL" clId="{01319F80-7BCC-42C8-9E91-6A2F21D6C8C2}" dt="2018-04-11T00:34:22.178" v="70" actId="26606"/>
        <pc:sldMkLst>
          <pc:docMk/>
          <pc:sldMk cId="3672554315" sldId="257"/>
        </pc:sldMkLst>
        <pc:spChg chg="mod">
          <ac:chgData name="Ian Aszman" userId="17f65146-d243-4006-bb1e-4e6f4124c1a0" providerId="ADAL" clId="{01319F80-7BCC-42C8-9E91-6A2F21D6C8C2}" dt="2018-04-11T00:34:22.178" v="70" actId="26606"/>
          <ac:spMkLst>
            <pc:docMk/>
            <pc:sldMk cId="3672554315" sldId="257"/>
            <ac:spMk id="2" creationId="{00000000-0000-0000-0000-000000000000}"/>
          </ac:spMkLst>
        </pc:spChg>
        <pc:spChg chg="add">
          <ac:chgData name="Ian Aszman" userId="17f65146-d243-4006-bb1e-4e6f4124c1a0" providerId="ADAL" clId="{01319F80-7BCC-42C8-9E91-6A2F21D6C8C2}" dt="2018-04-11T00:34:22.178" v="70" actId="26606"/>
          <ac:spMkLst>
            <pc:docMk/>
            <pc:sldMk cId="3672554315" sldId="257"/>
            <ac:spMk id="19" creationId="{9179DE42-5613-4B35-A1E6-6CCBAA13C743}"/>
          </ac:spMkLst>
        </pc:spChg>
        <pc:spChg chg="add">
          <ac:chgData name="Ian Aszman" userId="17f65146-d243-4006-bb1e-4e6f4124c1a0" providerId="ADAL" clId="{01319F80-7BCC-42C8-9E91-6A2F21D6C8C2}" dt="2018-04-11T00:34:22.178" v="70" actId="26606"/>
          <ac:spMkLst>
            <pc:docMk/>
            <pc:sldMk cId="3672554315" sldId="257"/>
            <ac:spMk id="25" creationId="{52FB45E9-914E-4471-AC87-E475CD51767D}"/>
          </ac:spMkLst>
        </pc:spChg>
        <pc:spChg chg="add">
          <ac:chgData name="Ian Aszman" userId="17f65146-d243-4006-bb1e-4e6f4124c1a0" providerId="ADAL" clId="{01319F80-7BCC-42C8-9E91-6A2F21D6C8C2}" dt="2018-04-11T00:34:22.178" v="70" actId="26606"/>
          <ac:spMkLst>
            <pc:docMk/>
            <pc:sldMk cId="3672554315" sldId="257"/>
            <ac:spMk id="27" creationId="{C310626D-5743-49D4-8F7D-88C4F8F05774}"/>
          </ac:spMkLst>
        </pc:spChg>
        <pc:spChg chg="add">
          <ac:chgData name="Ian Aszman" userId="17f65146-d243-4006-bb1e-4e6f4124c1a0" providerId="ADAL" clId="{01319F80-7BCC-42C8-9E91-6A2F21D6C8C2}" dt="2018-04-11T00:34:22.178" v="70" actId="26606"/>
          <ac:spMkLst>
            <pc:docMk/>
            <pc:sldMk cId="3672554315" sldId="257"/>
            <ac:spMk id="29" creationId="{3C195FC1-B568-4C72-9902-34CB35DDD7A1}"/>
          </ac:spMkLst>
        </pc:spChg>
        <pc:spChg chg="add">
          <ac:chgData name="Ian Aszman" userId="17f65146-d243-4006-bb1e-4e6f4124c1a0" providerId="ADAL" clId="{01319F80-7BCC-42C8-9E91-6A2F21D6C8C2}" dt="2018-04-11T00:34:22.178" v="70" actId="26606"/>
          <ac:spMkLst>
            <pc:docMk/>
            <pc:sldMk cId="3672554315" sldId="257"/>
            <ac:spMk id="31" creationId="{EF2BDF77-362C-43F0-8CBB-A969EC2AE0C4}"/>
          </ac:spMkLst>
        </pc:spChg>
        <pc:spChg chg="add">
          <ac:chgData name="Ian Aszman" userId="17f65146-d243-4006-bb1e-4e6f4124c1a0" providerId="ADAL" clId="{01319F80-7BCC-42C8-9E91-6A2F21D6C8C2}" dt="2018-04-11T00:34:22.178" v="70" actId="26606"/>
          <ac:spMkLst>
            <pc:docMk/>
            <pc:sldMk cId="3672554315" sldId="257"/>
            <ac:spMk id="33" creationId="{4BE96B01-3929-432D-B8C2-ADBCB74C2EF4}"/>
          </ac:spMkLst>
        </pc:spChg>
        <pc:spChg chg="add">
          <ac:chgData name="Ian Aszman" userId="17f65146-d243-4006-bb1e-4e6f4124c1a0" providerId="ADAL" clId="{01319F80-7BCC-42C8-9E91-6A2F21D6C8C2}" dt="2018-04-11T00:34:22.178" v="70" actId="26606"/>
          <ac:spMkLst>
            <pc:docMk/>
            <pc:sldMk cId="3672554315" sldId="257"/>
            <ac:spMk id="35" creationId="{2A6FCDE6-CDE2-4C51-B18E-A95CFB679714}"/>
          </ac:spMkLst>
        </pc:spChg>
        <pc:spChg chg="add">
          <ac:chgData name="Ian Aszman" userId="17f65146-d243-4006-bb1e-4e6f4124c1a0" providerId="ADAL" clId="{01319F80-7BCC-42C8-9E91-6A2F21D6C8C2}" dt="2018-04-11T00:34:22.178" v="70" actId="26606"/>
          <ac:spMkLst>
            <pc:docMk/>
            <pc:sldMk cId="3672554315" sldId="257"/>
            <ac:spMk id="37" creationId="{9D2E8756-2465-473A-BA2A-2DB1D6224745}"/>
          </ac:spMkLst>
        </pc:spChg>
        <pc:grpChg chg="add">
          <ac:chgData name="Ian Aszman" userId="17f65146-d243-4006-bb1e-4e6f4124c1a0" providerId="ADAL" clId="{01319F80-7BCC-42C8-9E91-6A2F21D6C8C2}" dt="2018-04-11T00:34:22.178" v="70" actId="26606"/>
          <ac:grpSpMkLst>
            <pc:docMk/>
            <pc:sldMk cId="3672554315" sldId="257"/>
            <ac:grpSpMk id="7" creationId="{28460BD8-AE3F-4AC9-9D0B-717052AA5D3A}"/>
          </ac:grpSpMkLst>
        </pc:grpChg>
        <pc:cxnChg chg="add">
          <ac:chgData name="Ian Aszman" userId="17f65146-d243-4006-bb1e-4e6f4124c1a0" providerId="ADAL" clId="{01319F80-7BCC-42C8-9E91-6A2F21D6C8C2}" dt="2018-04-11T00:34:22.178" v="70" actId="26606"/>
          <ac:cxnSpMkLst>
            <pc:docMk/>
            <pc:sldMk cId="3672554315" sldId="257"/>
            <ac:cxnSpMk id="21" creationId="{EB898B32-3891-4C3A-8F58-C5969D2E9033}"/>
          </ac:cxnSpMkLst>
        </pc:cxnChg>
        <pc:cxnChg chg="add">
          <ac:chgData name="Ian Aszman" userId="17f65146-d243-4006-bb1e-4e6f4124c1a0" providerId="ADAL" clId="{01319F80-7BCC-42C8-9E91-6A2F21D6C8C2}" dt="2018-04-11T00:34:22.178" v="70" actId="26606"/>
          <ac:cxnSpMkLst>
            <pc:docMk/>
            <pc:sldMk cId="3672554315" sldId="257"/>
            <ac:cxnSpMk id="23" creationId="{4AE4806D-B8F9-4679-A68A-9BD21C01A301}"/>
          </ac:cxnSpMkLst>
        </pc:cxnChg>
      </pc:sldChg>
      <pc:sldChg chg="addSp delSp modSp mod setBg setClrOvrMap">
        <pc:chgData name="Ian Aszman" userId="17f65146-d243-4006-bb1e-4e6f4124c1a0" providerId="ADAL" clId="{01319F80-7BCC-42C8-9E91-6A2F21D6C8C2}" dt="2018-04-11T00:36:11.570" v="83" actId="26606"/>
        <pc:sldMkLst>
          <pc:docMk/>
          <pc:sldMk cId="1122253746" sldId="258"/>
        </pc:sldMkLst>
        <pc:spChg chg="mod">
          <ac:chgData name="Ian Aszman" userId="17f65146-d243-4006-bb1e-4e6f4124c1a0" providerId="ADAL" clId="{01319F80-7BCC-42C8-9E91-6A2F21D6C8C2}" dt="2018-04-11T00:36:11.570" v="83" actId="26606"/>
          <ac:spMkLst>
            <pc:docMk/>
            <pc:sldMk cId="1122253746" sldId="258"/>
            <ac:spMk id="2" creationId="{00000000-0000-0000-0000-000000000000}"/>
          </ac:spMkLst>
        </pc:spChg>
        <pc:spChg chg="add del mod">
          <ac:chgData name="Ian Aszman" userId="17f65146-d243-4006-bb1e-4e6f4124c1a0" providerId="ADAL" clId="{01319F80-7BCC-42C8-9E91-6A2F21D6C8C2}" dt="2018-04-11T00:36:11.570" v="83" actId="26606"/>
          <ac:spMkLst>
            <pc:docMk/>
            <pc:sldMk cId="1122253746" sldId="258"/>
            <ac:spMk id="3" creationId="{00000000-0000-0000-0000-000000000000}"/>
          </ac:spMkLst>
        </pc:spChg>
        <pc:spChg chg="add del">
          <ac:chgData name="Ian Aszman" userId="17f65146-d243-4006-bb1e-4e6f4124c1a0" providerId="ADAL" clId="{01319F80-7BCC-42C8-9E91-6A2F21D6C8C2}" dt="2018-04-11T00:34:57.718" v="74" actId="26606"/>
          <ac:spMkLst>
            <pc:docMk/>
            <pc:sldMk cId="1122253746" sldId="258"/>
            <ac:spMk id="10" creationId="{BD11ECC6-8551-4768-8DFD-CD41AF420A37}"/>
          </ac:spMkLst>
        </pc:spChg>
        <pc:spChg chg="add del">
          <ac:chgData name="Ian Aszman" userId="17f65146-d243-4006-bb1e-4e6f4124c1a0" providerId="ADAL" clId="{01319F80-7BCC-42C8-9E91-6A2F21D6C8C2}" dt="2018-04-11T00:36:11.553" v="82" actId="26606"/>
          <ac:spMkLst>
            <pc:docMk/>
            <pc:sldMk cId="1122253746" sldId="258"/>
            <ac:spMk id="14" creationId="{B2205F6E-03C6-4E92-877C-E2482F6599AA}"/>
          </ac:spMkLst>
        </pc:spChg>
        <pc:spChg chg="add del">
          <ac:chgData name="Ian Aszman" userId="17f65146-d243-4006-bb1e-4e6f4124c1a0" providerId="ADAL" clId="{01319F80-7BCC-42C8-9E91-6A2F21D6C8C2}" dt="2018-04-11T00:34:57.718" v="74" actId="26606"/>
          <ac:spMkLst>
            <pc:docMk/>
            <pc:sldMk cId="1122253746" sldId="258"/>
            <ac:spMk id="23" creationId="{8E2EB503-A017-4457-A105-53638C97DEB8}"/>
          </ac:spMkLst>
        </pc:spChg>
        <pc:spChg chg="add del">
          <ac:chgData name="Ian Aszman" userId="17f65146-d243-4006-bb1e-4e6f4124c1a0" providerId="ADAL" clId="{01319F80-7BCC-42C8-9E91-6A2F21D6C8C2}" dt="2018-04-11T00:35:02.742" v="76" actId="26606"/>
          <ac:spMkLst>
            <pc:docMk/>
            <pc:sldMk cId="1122253746" sldId="258"/>
            <ac:spMk id="26" creationId="{00000000-0000-0000-0000-000000000000}"/>
          </ac:spMkLst>
        </pc:spChg>
        <pc:spChg chg="add del">
          <ac:chgData name="Ian Aszman" userId="17f65146-d243-4006-bb1e-4e6f4124c1a0" providerId="ADAL" clId="{01319F80-7BCC-42C8-9E91-6A2F21D6C8C2}" dt="2018-04-11T00:35:44.787" v="78" actId="26606"/>
          <ac:spMkLst>
            <pc:docMk/>
            <pc:sldMk cId="1122253746" sldId="258"/>
            <ac:spMk id="28" creationId="{655AE6B0-AC9E-4167-806F-E9DB135FC46B}"/>
          </ac:spMkLst>
        </pc:spChg>
        <pc:spChg chg="add del">
          <ac:chgData name="Ian Aszman" userId="17f65146-d243-4006-bb1e-4e6f4124c1a0" providerId="ADAL" clId="{01319F80-7BCC-42C8-9E91-6A2F21D6C8C2}" dt="2018-04-11T00:35:44.787" v="78" actId="26606"/>
          <ac:spMkLst>
            <pc:docMk/>
            <pc:sldMk cId="1122253746" sldId="258"/>
            <ac:spMk id="30" creationId="{87BD1F4E-A66D-4C06-86DA-8D56CA7A3B41}"/>
          </ac:spMkLst>
        </pc:spChg>
        <pc:spChg chg="add del">
          <ac:chgData name="Ian Aszman" userId="17f65146-d243-4006-bb1e-4e6f4124c1a0" providerId="ADAL" clId="{01319F80-7BCC-42C8-9E91-6A2F21D6C8C2}" dt="2018-04-11T00:36:01.787" v="80" actId="26606"/>
          <ac:spMkLst>
            <pc:docMk/>
            <pc:sldMk cId="1122253746" sldId="258"/>
            <ac:spMk id="33" creationId="{00000000-0000-0000-0000-000000000000}"/>
          </ac:spMkLst>
        </pc:spChg>
        <pc:spChg chg="add del">
          <ac:chgData name="Ian Aszman" userId="17f65146-d243-4006-bb1e-4e6f4124c1a0" providerId="ADAL" clId="{01319F80-7BCC-42C8-9E91-6A2F21D6C8C2}" dt="2018-04-11T00:36:11.553" v="82" actId="26606"/>
          <ac:spMkLst>
            <pc:docMk/>
            <pc:sldMk cId="1122253746" sldId="258"/>
            <ac:spMk id="35" creationId="{9F4444CE-BC8D-4D61-B303-4C05614E62AB}"/>
          </ac:spMkLst>
        </pc:spChg>
        <pc:spChg chg="add del">
          <ac:chgData name="Ian Aszman" userId="17f65146-d243-4006-bb1e-4e6f4124c1a0" providerId="ADAL" clId="{01319F80-7BCC-42C8-9E91-6A2F21D6C8C2}" dt="2018-04-11T00:36:11.553" v="82" actId="26606"/>
          <ac:spMkLst>
            <pc:docMk/>
            <pc:sldMk cId="1122253746" sldId="258"/>
            <ac:spMk id="36" creationId="{73772B81-181F-48B7-8826-4D9686D15DF5}"/>
          </ac:spMkLst>
        </pc:spChg>
        <pc:spChg chg="add">
          <ac:chgData name="Ian Aszman" userId="17f65146-d243-4006-bb1e-4e6f4124c1a0" providerId="ADAL" clId="{01319F80-7BCC-42C8-9E91-6A2F21D6C8C2}" dt="2018-04-11T00:36:11.570" v="83" actId="26606"/>
          <ac:spMkLst>
            <pc:docMk/>
            <pc:sldMk cId="1122253746" sldId="258"/>
            <ac:spMk id="40" creationId="{00000000-0000-0000-0000-000000000000}"/>
          </ac:spMkLst>
        </pc:spChg>
        <pc:grpChg chg="add del">
          <ac:chgData name="Ian Aszman" userId="17f65146-d243-4006-bb1e-4e6f4124c1a0" providerId="ADAL" clId="{01319F80-7BCC-42C8-9E91-6A2F21D6C8C2}" dt="2018-04-11T00:34:57.718" v="74" actId="26606"/>
          <ac:grpSpMkLst>
            <pc:docMk/>
            <pc:sldMk cId="1122253746" sldId="258"/>
            <ac:grpSpMk id="12" creationId="{93657592-CA60-4F45-B1A0-88AA77242087}"/>
          </ac:grpSpMkLst>
        </pc:grpChg>
        <pc:grpChg chg="add del">
          <ac:chgData name="Ian Aszman" userId="17f65146-d243-4006-bb1e-4e6f4124c1a0" providerId="ADAL" clId="{01319F80-7BCC-42C8-9E91-6A2F21D6C8C2}" dt="2018-04-11T00:35:44.787" v="78" actId="26606"/>
          <ac:grpSpMkLst>
            <pc:docMk/>
            <pc:sldMk cId="1122253746" sldId="258"/>
            <ac:grpSpMk id="29" creationId="{3523416A-383B-4FDC-B4C9-D8EDDFE9C043}"/>
          </ac:grpSpMkLst>
        </pc:grpChg>
        <pc:graphicFrameChg chg="add del">
          <ac:chgData name="Ian Aszman" userId="17f65146-d243-4006-bb1e-4e6f4124c1a0" providerId="ADAL" clId="{01319F80-7BCC-42C8-9E91-6A2F21D6C8C2}" dt="2018-04-11T00:34:57.718" v="74" actId="26606"/>
          <ac:graphicFrameMkLst>
            <pc:docMk/>
            <pc:sldMk cId="1122253746" sldId="258"/>
            <ac:graphicFrameMk id="5" creationId="{24700F70-FF29-4BEF-80A2-EB3A4BAF81D5}"/>
          </ac:graphicFrameMkLst>
        </pc:graphicFrameChg>
        <pc:graphicFrameChg chg="add del">
          <ac:chgData name="Ian Aszman" userId="17f65146-d243-4006-bb1e-4e6f4124c1a0" providerId="ADAL" clId="{01319F80-7BCC-42C8-9E91-6A2F21D6C8C2}" dt="2018-04-11T00:35:44.787" v="78" actId="26606"/>
          <ac:graphicFrameMkLst>
            <pc:docMk/>
            <pc:sldMk cId="1122253746" sldId="258"/>
            <ac:graphicFrameMk id="31" creationId="{5DBD6E2A-633F-4E2B-8C9F-A38BB9C6AD8E}"/>
          </ac:graphicFrameMkLst>
        </pc:graphicFrameChg>
        <pc:graphicFrameChg chg="add del">
          <ac:chgData name="Ian Aszman" userId="17f65146-d243-4006-bb1e-4e6f4124c1a0" providerId="ADAL" clId="{01319F80-7BCC-42C8-9E91-6A2F21D6C8C2}" dt="2018-04-11T00:36:11.553" v="82" actId="26606"/>
          <ac:graphicFrameMkLst>
            <pc:docMk/>
            <pc:sldMk cId="1122253746" sldId="258"/>
            <ac:graphicFrameMk id="37" creationId="{F888AF8E-D3FF-4A0E-8B13-82693804CAE4}"/>
          </ac:graphicFrameMkLst>
        </pc:graphicFrameChg>
        <pc:picChg chg="add del">
          <ac:chgData name="Ian Aszman" userId="17f65146-d243-4006-bb1e-4e6f4124c1a0" providerId="ADAL" clId="{01319F80-7BCC-42C8-9E91-6A2F21D6C8C2}" dt="2018-04-11T00:34:42.849" v="72" actId="26606"/>
          <ac:picMkLst>
            <pc:docMk/>
            <pc:sldMk cId="1122253746" sldId="258"/>
            <ac:picMk id="7" creationId="{1A457C7E-06EC-4BA2-BA02-F7B2D797FC80}"/>
          </ac:picMkLst>
        </pc:picChg>
        <pc:picChg chg="add del">
          <ac:chgData name="Ian Aszman" userId="17f65146-d243-4006-bb1e-4e6f4124c1a0" providerId="ADAL" clId="{01319F80-7BCC-42C8-9E91-6A2F21D6C8C2}" dt="2018-04-11T00:35:02.742" v="76" actId="26606"/>
          <ac:picMkLst>
            <pc:docMk/>
            <pc:sldMk cId="1122253746" sldId="258"/>
            <ac:picMk id="25" creationId="{2EFF2BA3-89DF-445E-85B9-F785752AEA84}"/>
          </ac:picMkLst>
        </pc:picChg>
        <pc:cxnChg chg="add del">
          <ac:chgData name="Ian Aszman" userId="17f65146-d243-4006-bb1e-4e6f4124c1a0" providerId="ADAL" clId="{01319F80-7BCC-42C8-9E91-6A2F21D6C8C2}" dt="2018-04-11T00:36:01.787" v="80" actId="26606"/>
          <ac:cxnSpMkLst>
            <pc:docMk/>
            <pc:sldMk cId="1122253746" sldId="258"/>
            <ac:cxnSpMk id="8" creationId="{0B5F7E3B-C5F1-40E0-A491-558BAFBC1127}"/>
          </ac:cxnSpMkLst>
        </pc:cxnChg>
        <pc:cxnChg chg="add">
          <ac:chgData name="Ian Aszman" userId="17f65146-d243-4006-bb1e-4e6f4124c1a0" providerId="ADAL" clId="{01319F80-7BCC-42C8-9E91-6A2F21D6C8C2}" dt="2018-04-11T00:36:11.570" v="83" actId="26606"/>
          <ac:cxnSpMkLst>
            <pc:docMk/>
            <pc:sldMk cId="1122253746" sldId="258"/>
            <ac:cxnSpMk id="39" creationId="{0B5F7E3B-C5F1-40E0-A491-558BAFBC1127}"/>
          </ac:cxnSpMkLst>
        </pc:cxnChg>
      </pc:sldChg>
      <pc:sldChg chg="modSp mod setBg">
        <pc:chgData name="Ian Aszman" userId="17f65146-d243-4006-bb1e-4e6f4124c1a0" providerId="ADAL" clId="{01319F80-7BCC-42C8-9E91-6A2F21D6C8C2}" dt="2018-04-11T00:36:34.031" v="84" actId="26606"/>
        <pc:sldMkLst>
          <pc:docMk/>
          <pc:sldMk cId="3689332238" sldId="259"/>
        </pc:sldMkLst>
        <pc:spChg chg="mod">
          <ac:chgData name="Ian Aszman" userId="17f65146-d243-4006-bb1e-4e6f4124c1a0" providerId="ADAL" clId="{01319F80-7BCC-42C8-9E91-6A2F21D6C8C2}" dt="2018-04-11T00:36:34.031" v="84" actId="26606"/>
          <ac:spMkLst>
            <pc:docMk/>
            <pc:sldMk cId="3689332238" sldId="259"/>
            <ac:spMk id="2" creationId="{00000000-0000-0000-0000-000000000000}"/>
          </ac:spMkLst>
        </pc:spChg>
        <pc:spChg chg="mod">
          <ac:chgData name="Ian Aszman" userId="17f65146-d243-4006-bb1e-4e6f4124c1a0" providerId="ADAL" clId="{01319F80-7BCC-42C8-9E91-6A2F21D6C8C2}" dt="2018-04-11T00:36:34.031" v="84" actId="26606"/>
          <ac:spMkLst>
            <pc:docMk/>
            <pc:sldMk cId="3689332238" sldId="259"/>
            <ac:spMk id="3" creationId="{00000000-0000-0000-0000-000000000000}"/>
          </ac:spMkLst>
        </pc:spChg>
        <pc:picChg chg="mod ord">
          <ac:chgData name="Ian Aszman" userId="17f65146-d243-4006-bb1e-4e6f4124c1a0" providerId="ADAL" clId="{01319F80-7BCC-42C8-9E91-6A2F21D6C8C2}" dt="2018-04-11T00:36:34.031" v="84" actId="26606"/>
          <ac:picMkLst>
            <pc:docMk/>
            <pc:sldMk cId="3689332238" sldId="259"/>
            <ac:picMk id="7" creationId="{00000000-0000-0000-0000-000000000000}"/>
          </ac:picMkLst>
        </pc:picChg>
      </pc:sldChg>
      <pc:sldChg chg="modSp">
        <pc:chgData name="Ian Aszman" userId="17f65146-d243-4006-bb1e-4e6f4124c1a0" providerId="ADAL" clId="{01319F80-7BCC-42C8-9E91-6A2F21D6C8C2}" dt="2018-04-11T00:33:11.489" v="65" actId="27636"/>
        <pc:sldMkLst>
          <pc:docMk/>
          <pc:sldMk cId="4093437924" sldId="266"/>
        </pc:sldMkLst>
        <pc:spChg chg="mod">
          <ac:chgData name="Ian Aszman" userId="17f65146-d243-4006-bb1e-4e6f4124c1a0" providerId="ADAL" clId="{01319F80-7BCC-42C8-9E91-6A2F21D6C8C2}" dt="2018-04-11T00:33:11.489" v="65" actId="27636"/>
          <ac:spMkLst>
            <pc:docMk/>
            <pc:sldMk cId="4093437924" sldId="266"/>
            <ac:spMk id="3" creationId="{00000000-0000-0000-0000-000000000000}"/>
          </ac:spMkLst>
        </pc:spChg>
      </pc:sldChg>
      <pc:sldChg chg="addSp modSp mod setBg">
        <pc:chgData name="Ian Aszman" userId="17f65146-d243-4006-bb1e-4e6f4124c1a0" providerId="ADAL" clId="{01319F80-7BCC-42C8-9E91-6A2F21D6C8C2}" dt="2018-04-11T00:34:01.375" v="69" actId="26606"/>
        <pc:sldMkLst>
          <pc:docMk/>
          <pc:sldMk cId="93084150" sldId="267"/>
        </pc:sldMkLst>
        <pc:spChg chg="mod">
          <ac:chgData name="Ian Aszman" userId="17f65146-d243-4006-bb1e-4e6f4124c1a0" providerId="ADAL" clId="{01319F80-7BCC-42C8-9E91-6A2F21D6C8C2}" dt="2018-04-11T00:34:01.375" v="69" actId="26606"/>
          <ac:spMkLst>
            <pc:docMk/>
            <pc:sldMk cId="93084150" sldId="267"/>
            <ac:spMk id="2" creationId="{00000000-0000-0000-0000-000000000000}"/>
          </ac:spMkLst>
        </pc:spChg>
        <pc:spChg chg="mod">
          <ac:chgData name="Ian Aszman" userId="17f65146-d243-4006-bb1e-4e6f4124c1a0" providerId="ADAL" clId="{01319F80-7BCC-42C8-9E91-6A2F21D6C8C2}" dt="2018-04-11T00:34:01.375" v="69" actId="26606"/>
          <ac:spMkLst>
            <pc:docMk/>
            <pc:sldMk cId="93084150" sldId="267"/>
            <ac:spMk id="5" creationId="{00000000-0000-0000-0000-000000000000}"/>
          </ac:spMkLst>
        </pc:spChg>
        <pc:spChg chg="add">
          <ac:chgData name="Ian Aszman" userId="17f65146-d243-4006-bb1e-4e6f4124c1a0" providerId="ADAL" clId="{01319F80-7BCC-42C8-9E91-6A2F21D6C8C2}" dt="2018-04-11T00:34:01.375" v="69" actId="26606"/>
          <ac:spMkLst>
            <pc:docMk/>
            <pc:sldMk cId="93084150" sldId="267"/>
            <ac:spMk id="11" creationId="{3BCB5F6A-9EB0-40B0-9D13-3023E9A20508}"/>
          </ac:spMkLst>
        </pc:spChg>
        <pc:picChg chg="mod ord">
          <ac:chgData name="Ian Aszman" userId="17f65146-d243-4006-bb1e-4e6f4124c1a0" providerId="ADAL" clId="{01319F80-7BCC-42C8-9E91-6A2F21D6C8C2}" dt="2018-04-11T00:34:01.375" v="69" actId="26606"/>
          <ac:picMkLst>
            <pc:docMk/>
            <pc:sldMk cId="93084150" sldId="267"/>
            <ac:picMk id="6" creationId="{00000000-0000-0000-0000-000000000000}"/>
          </ac:picMkLst>
        </pc:picChg>
      </pc:sldChg>
      <pc:sldChg chg="addSp delSp modSp mod setBg">
        <pc:chgData name="Ian Aszman" userId="17f65146-d243-4006-bb1e-4e6f4124c1a0" providerId="ADAL" clId="{01319F80-7BCC-42C8-9E91-6A2F21D6C8C2}" dt="2018-04-11T00:33:49.354" v="68" actId="26606"/>
        <pc:sldMkLst>
          <pc:docMk/>
          <pc:sldMk cId="1087716556" sldId="268"/>
        </pc:sldMkLst>
        <pc:spChg chg="mod">
          <ac:chgData name="Ian Aszman" userId="17f65146-d243-4006-bb1e-4e6f4124c1a0" providerId="ADAL" clId="{01319F80-7BCC-42C8-9E91-6A2F21D6C8C2}" dt="2018-04-11T00:33:49.354" v="68" actId="26606"/>
          <ac:spMkLst>
            <pc:docMk/>
            <pc:sldMk cId="1087716556" sldId="268"/>
            <ac:spMk id="2" creationId="{00000000-0000-0000-0000-000000000000}"/>
          </ac:spMkLst>
        </pc:spChg>
        <pc:spChg chg="mod">
          <ac:chgData name="Ian Aszman" userId="17f65146-d243-4006-bb1e-4e6f4124c1a0" providerId="ADAL" clId="{01319F80-7BCC-42C8-9E91-6A2F21D6C8C2}" dt="2018-04-11T00:33:49.354" v="68" actId="26606"/>
          <ac:spMkLst>
            <pc:docMk/>
            <pc:sldMk cId="1087716556" sldId="268"/>
            <ac:spMk id="3" creationId="{00000000-0000-0000-0000-000000000000}"/>
          </ac:spMkLst>
        </pc:spChg>
        <pc:spChg chg="add del">
          <ac:chgData name="Ian Aszman" userId="17f65146-d243-4006-bb1e-4e6f4124c1a0" providerId="ADAL" clId="{01319F80-7BCC-42C8-9E91-6A2F21D6C8C2}" dt="2018-04-11T00:33:49.319" v="67" actId="26606"/>
          <ac:spMkLst>
            <pc:docMk/>
            <pc:sldMk cId="1087716556" sldId="268"/>
            <ac:spMk id="8" creationId="{9179DE42-5613-4B35-A1E6-6CCBAA13C743}"/>
          </ac:spMkLst>
        </pc:spChg>
        <pc:spChg chg="add del">
          <ac:chgData name="Ian Aszman" userId="17f65146-d243-4006-bb1e-4e6f4124c1a0" providerId="ADAL" clId="{01319F80-7BCC-42C8-9E91-6A2F21D6C8C2}" dt="2018-04-11T00:33:49.319" v="67" actId="26606"/>
          <ac:spMkLst>
            <pc:docMk/>
            <pc:sldMk cId="1087716556" sldId="268"/>
            <ac:spMk id="14" creationId="{52FB45E9-914E-4471-AC87-E475CD51767D}"/>
          </ac:spMkLst>
        </pc:spChg>
        <pc:spChg chg="add del">
          <ac:chgData name="Ian Aszman" userId="17f65146-d243-4006-bb1e-4e6f4124c1a0" providerId="ADAL" clId="{01319F80-7BCC-42C8-9E91-6A2F21D6C8C2}" dt="2018-04-11T00:33:49.319" v="67" actId="26606"/>
          <ac:spMkLst>
            <pc:docMk/>
            <pc:sldMk cId="1087716556" sldId="268"/>
            <ac:spMk id="16" creationId="{C310626D-5743-49D4-8F7D-88C4F8F05774}"/>
          </ac:spMkLst>
        </pc:spChg>
        <pc:spChg chg="add del">
          <ac:chgData name="Ian Aszman" userId="17f65146-d243-4006-bb1e-4e6f4124c1a0" providerId="ADAL" clId="{01319F80-7BCC-42C8-9E91-6A2F21D6C8C2}" dt="2018-04-11T00:33:49.319" v="67" actId="26606"/>
          <ac:spMkLst>
            <pc:docMk/>
            <pc:sldMk cId="1087716556" sldId="268"/>
            <ac:spMk id="18" creationId="{3C195FC1-B568-4C72-9902-34CB35DDD7A1}"/>
          </ac:spMkLst>
        </pc:spChg>
        <pc:spChg chg="add del">
          <ac:chgData name="Ian Aszman" userId="17f65146-d243-4006-bb1e-4e6f4124c1a0" providerId="ADAL" clId="{01319F80-7BCC-42C8-9E91-6A2F21D6C8C2}" dt="2018-04-11T00:33:49.319" v="67" actId="26606"/>
          <ac:spMkLst>
            <pc:docMk/>
            <pc:sldMk cId="1087716556" sldId="268"/>
            <ac:spMk id="20" creationId="{EF2BDF77-362C-43F0-8CBB-A969EC2AE0C4}"/>
          </ac:spMkLst>
        </pc:spChg>
        <pc:spChg chg="add del">
          <ac:chgData name="Ian Aszman" userId="17f65146-d243-4006-bb1e-4e6f4124c1a0" providerId="ADAL" clId="{01319F80-7BCC-42C8-9E91-6A2F21D6C8C2}" dt="2018-04-11T00:33:49.319" v="67" actId="26606"/>
          <ac:spMkLst>
            <pc:docMk/>
            <pc:sldMk cId="1087716556" sldId="268"/>
            <ac:spMk id="22" creationId="{4BE96B01-3929-432D-B8C2-ADBCB74C2EF4}"/>
          </ac:spMkLst>
        </pc:spChg>
        <pc:spChg chg="add del">
          <ac:chgData name="Ian Aszman" userId="17f65146-d243-4006-bb1e-4e6f4124c1a0" providerId="ADAL" clId="{01319F80-7BCC-42C8-9E91-6A2F21D6C8C2}" dt="2018-04-11T00:33:49.319" v="67" actId="26606"/>
          <ac:spMkLst>
            <pc:docMk/>
            <pc:sldMk cId="1087716556" sldId="268"/>
            <ac:spMk id="24" creationId="{2A6FCDE6-CDE2-4C51-B18E-A95CFB679714}"/>
          </ac:spMkLst>
        </pc:spChg>
        <pc:spChg chg="add del">
          <ac:chgData name="Ian Aszman" userId="17f65146-d243-4006-bb1e-4e6f4124c1a0" providerId="ADAL" clId="{01319F80-7BCC-42C8-9E91-6A2F21D6C8C2}" dt="2018-04-11T00:33:49.319" v="67" actId="26606"/>
          <ac:spMkLst>
            <pc:docMk/>
            <pc:sldMk cId="1087716556" sldId="268"/>
            <ac:spMk id="26" creationId="{9D2E8756-2465-473A-BA2A-2DB1D6224745}"/>
          </ac:spMkLst>
        </pc:spChg>
        <pc:spChg chg="add">
          <ac:chgData name="Ian Aszman" userId="17f65146-d243-4006-bb1e-4e6f4124c1a0" providerId="ADAL" clId="{01319F80-7BCC-42C8-9E91-6A2F21D6C8C2}" dt="2018-04-11T00:33:49.354" v="68" actId="26606"/>
          <ac:spMkLst>
            <pc:docMk/>
            <pc:sldMk cId="1087716556" sldId="268"/>
            <ac:spMk id="28" creationId="{2783C067-F8BF-4755-B516-8A0CD74CF60C}"/>
          </ac:spMkLst>
        </pc:spChg>
        <pc:spChg chg="add">
          <ac:chgData name="Ian Aszman" userId="17f65146-d243-4006-bb1e-4e6f4124c1a0" providerId="ADAL" clId="{01319F80-7BCC-42C8-9E91-6A2F21D6C8C2}" dt="2018-04-11T00:33:49.354" v="68" actId="26606"/>
          <ac:spMkLst>
            <pc:docMk/>
            <pc:sldMk cId="1087716556" sldId="268"/>
            <ac:spMk id="29" creationId="{549A2DAB-B431-487D-95AD-BB0FECB49E57}"/>
          </ac:spMkLst>
        </pc:spChg>
        <pc:spChg chg="add">
          <ac:chgData name="Ian Aszman" userId="17f65146-d243-4006-bb1e-4e6f4124c1a0" providerId="ADAL" clId="{01319F80-7BCC-42C8-9E91-6A2F21D6C8C2}" dt="2018-04-11T00:33:49.354" v="68" actId="26606"/>
          <ac:spMkLst>
            <pc:docMk/>
            <pc:sldMk cId="1087716556" sldId="268"/>
            <ac:spMk id="32" creationId="{0819F787-32B4-46A8-BC57-C6571BCEE243}"/>
          </ac:spMkLst>
        </pc:spChg>
        <pc:spChg chg="add">
          <ac:chgData name="Ian Aszman" userId="17f65146-d243-4006-bb1e-4e6f4124c1a0" providerId="ADAL" clId="{01319F80-7BCC-42C8-9E91-6A2F21D6C8C2}" dt="2018-04-11T00:33:49.354" v="68" actId="26606"/>
          <ac:spMkLst>
            <pc:docMk/>
            <pc:sldMk cId="1087716556" sldId="268"/>
            <ac:spMk id="33" creationId="{2ED796EC-E7FF-46DB-B912-FB08BF12AA6E}"/>
          </ac:spMkLst>
        </pc:spChg>
        <pc:cxnChg chg="add del">
          <ac:chgData name="Ian Aszman" userId="17f65146-d243-4006-bb1e-4e6f4124c1a0" providerId="ADAL" clId="{01319F80-7BCC-42C8-9E91-6A2F21D6C8C2}" dt="2018-04-11T00:33:49.319" v="67" actId="26606"/>
          <ac:cxnSpMkLst>
            <pc:docMk/>
            <pc:sldMk cId="1087716556" sldId="268"/>
            <ac:cxnSpMk id="10" creationId="{EB898B32-3891-4C3A-8F58-C5969D2E9033}"/>
          </ac:cxnSpMkLst>
        </pc:cxnChg>
        <pc:cxnChg chg="add del">
          <ac:chgData name="Ian Aszman" userId="17f65146-d243-4006-bb1e-4e6f4124c1a0" providerId="ADAL" clId="{01319F80-7BCC-42C8-9E91-6A2F21D6C8C2}" dt="2018-04-11T00:33:49.319" v="67" actId="26606"/>
          <ac:cxnSpMkLst>
            <pc:docMk/>
            <pc:sldMk cId="1087716556" sldId="268"/>
            <ac:cxnSpMk id="12" creationId="{4AE4806D-B8F9-4679-A68A-9BD21C01A301}"/>
          </ac:cxnSpMkLst>
        </pc:cxnChg>
        <pc:cxnChg chg="add">
          <ac:chgData name="Ian Aszman" userId="17f65146-d243-4006-bb1e-4e6f4124c1a0" providerId="ADAL" clId="{01319F80-7BCC-42C8-9E91-6A2F21D6C8C2}" dt="2018-04-11T00:33:49.354" v="68" actId="26606"/>
          <ac:cxnSpMkLst>
            <pc:docMk/>
            <pc:sldMk cId="1087716556" sldId="268"/>
            <ac:cxnSpMk id="30" creationId="{C5ECDEE1-7093-418F-9CF5-24EEB115C1C1}"/>
          </ac:cxnSpMkLst>
        </pc:cxnChg>
        <pc:cxnChg chg="add">
          <ac:chgData name="Ian Aszman" userId="17f65146-d243-4006-bb1e-4e6f4124c1a0" providerId="ADAL" clId="{01319F80-7BCC-42C8-9E91-6A2F21D6C8C2}" dt="2018-04-11T00:33:49.354" v="68" actId="26606"/>
          <ac:cxnSpMkLst>
            <pc:docMk/>
            <pc:sldMk cId="1087716556" sldId="268"/>
            <ac:cxnSpMk id="31" creationId="{045062AF-EB11-4651-BC4A-4DA21768DE8E}"/>
          </ac:cxnSpMkLst>
        </pc:cxnChg>
      </pc:sldChg>
      <pc:sldChg chg="addSp delSp modSp add mod setBg">
        <pc:chgData name="Ian Aszman" userId="17f65146-d243-4006-bb1e-4e6f4124c1a0" providerId="ADAL" clId="{01319F80-7BCC-42C8-9E91-6A2F21D6C8C2}" dt="2018-04-11T00:32:16.746" v="49" actId="14100"/>
        <pc:sldMkLst>
          <pc:docMk/>
          <pc:sldMk cId="558084605" sldId="270"/>
        </pc:sldMkLst>
        <pc:spChg chg="mod">
          <ac:chgData name="Ian Aszman" userId="17f65146-d243-4006-bb1e-4e6f4124c1a0" providerId="ADAL" clId="{01319F80-7BCC-42C8-9E91-6A2F21D6C8C2}" dt="2018-04-11T00:31:41.862" v="46" actId="26606"/>
          <ac:spMkLst>
            <pc:docMk/>
            <pc:sldMk cId="558084605" sldId="270"/>
            <ac:spMk id="2" creationId="{6483DE81-37CD-4D96-8B63-FFF595372485}"/>
          </ac:spMkLst>
        </pc:spChg>
        <pc:spChg chg="add del mod">
          <ac:chgData name="Ian Aszman" userId="17f65146-d243-4006-bb1e-4e6f4124c1a0" providerId="ADAL" clId="{01319F80-7BCC-42C8-9E91-6A2F21D6C8C2}" dt="2018-04-11T00:30:56.210" v="42" actId="26606"/>
          <ac:spMkLst>
            <pc:docMk/>
            <pc:sldMk cId="558084605" sldId="270"/>
            <ac:spMk id="3" creationId="{78EB88A7-66AC-4CF2-B38B-56068D468930}"/>
          </ac:spMkLst>
        </pc:spChg>
        <pc:spChg chg="add del">
          <ac:chgData name="Ian Aszman" userId="17f65146-d243-4006-bb1e-4e6f4124c1a0" providerId="ADAL" clId="{01319F80-7BCC-42C8-9E91-6A2F21D6C8C2}" dt="2018-04-11T00:30:38.713" v="39" actId="26606"/>
          <ac:spMkLst>
            <pc:docMk/>
            <pc:sldMk cId="558084605" sldId="270"/>
            <ac:spMk id="9" creationId="{3BCB5F6A-9EB0-40B0-9D13-3023E9A20508}"/>
          </ac:spMkLst>
        </pc:spChg>
        <pc:spChg chg="add">
          <ac:chgData name="Ian Aszman" userId="17f65146-d243-4006-bb1e-4e6f4124c1a0" providerId="ADAL" clId="{01319F80-7BCC-42C8-9E91-6A2F21D6C8C2}" dt="2018-04-11T00:31:41.862" v="46" actId="26606"/>
          <ac:spMkLst>
            <pc:docMk/>
            <pc:sldMk cId="558084605" sldId="270"/>
            <ac:spMk id="40" creationId="{5A7802B6-FF37-40CF-A7E2-6F2A0D9A91EF}"/>
          </ac:spMkLst>
        </pc:spChg>
        <pc:grpChg chg="add del">
          <ac:chgData name="Ian Aszman" userId="17f65146-d243-4006-bb1e-4e6f4124c1a0" providerId="ADAL" clId="{01319F80-7BCC-42C8-9E91-6A2F21D6C8C2}" dt="2018-04-11T00:30:56.113" v="41" actId="26606"/>
          <ac:grpSpMkLst>
            <pc:docMk/>
            <pc:sldMk cId="558084605" sldId="270"/>
            <ac:grpSpMk id="10" creationId="{B4DE830A-B531-4A3B-96F6-0ECE88B08555}"/>
          </ac:grpSpMkLst>
        </pc:grpChg>
        <pc:grpChg chg="add del">
          <ac:chgData name="Ian Aszman" userId="17f65146-d243-4006-bb1e-4e6f4124c1a0" providerId="ADAL" clId="{01319F80-7BCC-42C8-9E91-6A2F21D6C8C2}" dt="2018-04-11T00:31:41.862" v="46" actId="26606"/>
          <ac:grpSpMkLst>
            <pc:docMk/>
            <pc:sldMk cId="558084605" sldId="270"/>
            <ac:grpSpMk id="22" creationId="{88C9B83F-64CD-41C1-925F-A08801FFD0BD}"/>
          </ac:grpSpMkLst>
        </pc:grpChg>
        <pc:grpChg chg="add">
          <ac:chgData name="Ian Aszman" userId="17f65146-d243-4006-bb1e-4e6f4124c1a0" providerId="ADAL" clId="{01319F80-7BCC-42C8-9E91-6A2F21D6C8C2}" dt="2018-04-11T00:31:41.862" v="46" actId="26606"/>
          <ac:grpSpMkLst>
            <pc:docMk/>
            <pc:sldMk cId="558084605" sldId="270"/>
            <ac:grpSpMk id="28" creationId="{B4DE830A-B531-4A3B-96F6-0ECE88B08555}"/>
          </ac:grpSpMkLst>
        </pc:grpChg>
        <pc:picChg chg="add del mod ord">
          <ac:chgData name="Ian Aszman" userId="17f65146-d243-4006-bb1e-4e6f4124c1a0" providerId="ADAL" clId="{01319F80-7BCC-42C8-9E91-6A2F21D6C8C2}" dt="2018-04-11T00:30:56.210" v="42" actId="26606"/>
          <ac:picMkLst>
            <pc:docMk/>
            <pc:sldMk cId="558084605" sldId="270"/>
            <ac:picMk id="4" creationId="{93ED038A-F19B-4AB8-9372-5CB75B509C8D}"/>
          </ac:picMkLst>
        </pc:picChg>
        <pc:picChg chg="add del">
          <ac:chgData name="Ian Aszman" userId="17f65146-d243-4006-bb1e-4e6f4124c1a0" providerId="ADAL" clId="{01319F80-7BCC-42C8-9E91-6A2F21D6C8C2}" dt="2018-04-11T00:30:56.113" v="41" actId="26606"/>
          <ac:picMkLst>
            <pc:docMk/>
            <pc:sldMk cId="558084605" sldId="270"/>
            <ac:picMk id="7" creationId="{93ED038A-F19B-4AB8-9372-5CB75B509C8D}"/>
          </ac:picMkLst>
        </pc:picChg>
        <pc:picChg chg="add mod">
          <ac:chgData name="Ian Aszman" userId="17f65146-d243-4006-bb1e-4e6f4124c1a0" providerId="ADAL" clId="{01319F80-7BCC-42C8-9E91-6A2F21D6C8C2}" dt="2018-04-11T00:32:16.746" v="49" actId="14100"/>
          <ac:picMkLst>
            <pc:docMk/>
            <pc:sldMk cId="558084605" sldId="270"/>
            <ac:picMk id="23" creationId="{93ED038A-F19B-4AB8-9372-5CB75B509C8D}"/>
          </ac:picMkLst>
        </pc:picChg>
      </pc:sldChg>
      <pc:sldChg chg="modSp">
        <pc:chgData name="Ian Aszman" userId="17f65146-d243-4006-bb1e-4e6f4124c1a0" providerId="ADAL" clId="{01319F80-7BCC-42C8-9E91-6A2F21D6C8C2}" dt="2018-04-11T02:59:29.174" v="118"/>
        <pc:sldMkLst>
          <pc:docMk/>
          <pc:sldMk cId="167869231" sldId="272"/>
        </pc:sldMkLst>
        <pc:spChg chg="mod">
          <ac:chgData name="Ian Aszman" userId="17f65146-d243-4006-bb1e-4e6f4124c1a0" providerId="ADAL" clId="{01319F80-7BCC-42C8-9E91-6A2F21D6C8C2}" dt="2018-04-11T02:59:29.174" v="118"/>
          <ac:spMkLst>
            <pc:docMk/>
            <pc:sldMk cId="167869231" sldId="272"/>
            <ac:spMk id="3" creationId="{C12F96CB-9729-47A1-B045-3A13442C6CE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2392447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1218077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293624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35638142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351386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9881940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34237730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31496582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3083361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9B3AE-7B27-49B3-80F3-55565C17C54F}"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3651600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89B3AE-7B27-49B3-80F3-55565C17C54F}"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28855401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89B3AE-7B27-49B3-80F3-55565C17C54F}" type="datetimeFigureOut">
              <a:rPr lang="en-US" smtClean="0"/>
              <a:t>4/10/2018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35185863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F89B3AE-7B27-49B3-80F3-55565C17C54F}" type="datetimeFigureOut">
              <a:rPr lang="en-US" smtClean="0"/>
              <a:t>4/10/2018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28021119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89B3AE-7B27-49B3-80F3-55565C17C54F}" type="datetimeFigureOut">
              <a:rPr lang="en-US" smtClean="0"/>
              <a:t>4/10/2018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8997746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89B3AE-7B27-49B3-80F3-55565C17C54F}"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8511739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F89B3AE-7B27-49B3-80F3-55565C17C54F}"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4B0B5-C669-4D2B-8595-B9F6C304DA43}" type="slidenum">
              <a:rPr lang="en-US" smtClean="0"/>
              <a:t>‹#›</a:t>
            </a:fld>
            <a:endParaRPr lang="en-US"/>
          </a:p>
        </p:txBody>
      </p:sp>
    </p:spTree>
    <p:extLst>
      <p:ext uri="{BB962C8B-B14F-4D97-AF65-F5344CB8AC3E}">
        <p14:creationId xmlns:p14="http://schemas.microsoft.com/office/powerpoint/2010/main" val="7901489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89B3AE-7B27-49B3-80F3-55565C17C54F}" type="datetimeFigureOut">
              <a:rPr lang="en-US" smtClean="0"/>
              <a:t>4/10/2018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504B0B5-C669-4D2B-8595-B9F6C304DA43}" type="slidenum">
              <a:rPr lang="en-US" smtClean="0"/>
              <a:t>‹#›</a:t>
            </a:fld>
            <a:endParaRPr lang="en-US"/>
          </a:p>
        </p:txBody>
      </p:sp>
    </p:spTree>
    <p:extLst>
      <p:ext uri="{BB962C8B-B14F-4D97-AF65-F5344CB8AC3E}">
        <p14:creationId xmlns:p14="http://schemas.microsoft.com/office/powerpoint/2010/main" val="1458420910"/>
      </p:ext>
    </p:extLst>
  </p:cSld>
  <p:clrMap bg1="dk1" tx1="lt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https://www.youtube.com/embed/VjDjFL4CmEs"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ogle.com/search?q=bitmap+images&amp;source=lnms&amp;tbm=isch&amp;sa=X&amp;ved=0ahUKEwiystrS1rDaAhVPNd8KHeAoBIgQ_AUICigB&amp;biw=1280&amp;bih=918#imgrc=Xfa3QvdbOysnxM" TargetMode="External"/><Relationship Id="rId2" Type="http://schemas.openxmlformats.org/officeDocument/2006/relationships/hyperlink" Target="https://www.google.com/search?q=multimedia&amp;rlz=1C1CHBF_enUS792&amp;tbm=isch&amp;source=lnt&amp;tbs=sur:fc&amp;sa=X&amp;ved=0ahUKEwiK3Yeau7DaAhVGn-AKHapECI8QpwUIHg&amp;biw=1280&amp;bih=869&amp;dpr=1#imgrc=yGTE7cMNFE_ay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9000"/>
            <a:lum/>
          </a:blip>
          <a:srcRect/>
          <a:stretch>
            <a:fillRect t="-29000" b="-29000"/>
          </a:stretch>
        </a:blipFill>
        <a:effectLst/>
      </p:bgPr>
    </p:bg>
    <p:spTree>
      <p:nvGrpSpPr>
        <p:cNvPr id="1" name=""/>
        <p:cNvGrpSpPr/>
        <p:nvPr/>
      </p:nvGrpSpPr>
      <p:grpSpPr>
        <a:xfrm>
          <a:off x="0" y="0"/>
          <a:ext cx="0" cy="0"/>
          <a:chOff x="0" y="0"/>
          <a:chExt cx="0" cy="0"/>
        </a:xfrm>
      </p:grpSpPr>
      <p:sp useBgFill="1">
        <p:nvSpPr>
          <p:cNvPr id="2" name="Title 1"/>
          <p:cNvSpPr>
            <a:spLocks noGrp="1"/>
          </p:cNvSpPr>
          <p:nvPr>
            <p:ph type="ctrTitle"/>
          </p:nvPr>
        </p:nvSpPr>
        <p:spPr>
          <a:xfrm>
            <a:off x="3004457" y="2188029"/>
            <a:ext cx="6204231" cy="2189375"/>
          </a:xfrm>
          <a:ln>
            <a:solidFill>
              <a:schemeClr val="tx1">
                <a:alpha val="0"/>
              </a:schemeClr>
            </a:solidFill>
          </a:ln>
        </p:spPr>
        <p:txBody>
          <a:bodyPr>
            <a:normAutofit fontScale="90000"/>
          </a:bodyPr>
          <a:lstStyle/>
          <a:p>
            <a:r>
              <a:rPr lang="en-US" sz="8000" b="1" dirty="0">
                <a:solidFill>
                  <a:schemeClr val="bg1"/>
                </a:solidFill>
                <a:latin typeface="Arial Black" panose="020B0A04020102020204" pitchFamily="34" charset="0"/>
              </a:rPr>
              <a:t>Welcome to Multimedia </a:t>
            </a:r>
          </a:p>
        </p:txBody>
      </p:sp>
    </p:spTree>
    <p:extLst>
      <p:ext uri="{BB962C8B-B14F-4D97-AF65-F5344CB8AC3E}">
        <p14:creationId xmlns:p14="http://schemas.microsoft.com/office/powerpoint/2010/main" val="10947590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4D58E-2548-4A35-BA5C-9A9251545E4F}"/>
              </a:ext>
            </a:extLst>
          </p:cNvPr>
          <p:cNvSpPr>
            <a:spLocks noGrp="1"/>
          </p:cNvSpPr>
          <p:nvPr>
            <p:ph type="title"/>
          </p:nvPr>
        </p:nvSpPr>
        <p:spPr/>
        <p:txBody>
          <a:bodyPr/>
          <a:lstStyle/>
          <a:p>
            <a:pPr algn="ctr"/>
            <a:r>
              <a:rPr lang="en-US" dirty="0"/>
              <a:t>Audio Part 2</a:t>
            </a:r>
          </a:p>
        </p:txBody>
      </p:sp>
      <p:pic>
        <p:nvPicPr>
          <p:cNvPr id="4" name="Content Placeholder 3">
            <a:extLst>
              <a:ext uri="{FF2B5EF4-FFF2-40B4-BE49-F238E27FC236}">
                <a16:creationId xmlns:a16="http://schemas.microsoft.com/office/drawing/2014/main" id="{A202FFD4-80C4-4AAA-AA05-E64C03C95330}"/>
              </a:ext>
            </a:extLst>
          </p:cNvPr>
          <p:cNvPicPr>
            <a:picLocks noGrp="1" noChangeAspect="1"/>
          </p:cNvPicPr>
          <p:nvPr>
            <p:ph idx="1"/>
          </p:nvPr>
        </p:nvPicPr>
        <p:blipFill>
          <a:blip r:embed="rId2"/>
          <a:stretch>
            <a:fillRect/>
          </a:stretch>
        </p:blipFill>
        <p:spPr>
          <a:xfrm>
            <a:off x="4670841" y="2258055"/>
            <a:ext cx="609653" cy="609653"/>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28" name="Picture 4" descr="Image result for sound wave gif">
            <a:extLst>
              <a:ext uri="{FF2B5EF4-FFF2-40B4-BE49-F238E27FC236}">
                <a16:creationId xmlns:a16="http://schemas.microsoft.com/office/drawing/2014/main" id="{76360A24-8D0F-4CFB-B824-485A5EF30A4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434166" y="3664341"/>
            <a:ext cx="5083002" cy="1905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4C2A106-56EB-4872-8C5D-B896A5A7A250}"/>
              </a:ext>
            </a:extLst>
          </p:cNvPr>
          <p:cNvSpPr txBox="1"/>
          <p:nvPr/>
        </p:nvSpPr>
        <p:spPr>
          <a:xfrm>
            <a:off x="1378634" y="2089243"/>
            <a:ext cx="2715064" cy="646331"/>
          </a:xfrm>
          <a:prstGeom prst="rect">
            <a:avLst/>
          </a:prstGeom>
          <a:noFill/>
        </p:spPr>
        <p:txBody>
          <a:bodyPr wrap="square" rtlCol="0">
            <a:spAutoFit/>
          </a:bodyPr>
          <a:lstStyle/>
          <a:p>
            <a:r>
              <a:rPr lang="en-US" sz="3600" b="1" dirty="0"/>
              <a:t>Click me ! </a:t>
            </a:r>
            <a:r>
              <a:rPr lang="en-US" sz="3600" b="1" dirty="0">
                <a:sym typeface="Wingdings" panose="05000000000000000000" pitchFamily="2" charset="2"/>
              </a:rPr>
              <a:t></a:t>
            </a:r>
            <a:endParaRPr lang="en-US" sz="3600" b="1" dirty="0"/>
          </a:p>
        </p:txBody>
      </p:sp>
    </p:spTree>
    <p:extLst>
      <p:ext uri="{BB962C8B-B14F-4D97-AF65-F5344CB8AC3E}">
        <p14:creationId xmlns:p14="http://schemas.microsoft.com/office/powerpoint/2010/main" val="36084332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a:t>
            </a:r>
          </a:p>
        </p:txBody>
      </p:sp>
      <p:sp>
        <p:nvSpPr>
          <p:cNvPr id="3" name="Content Placeholder 2"/>
          <p:cNvSpPr>
            <a:spLocks noGrp="1"/>
          </p:cNvSpPr>
          <p:nvPr>
            <p:ph idx="1"/>
          </p:nvPr>
        </p:nvSpPr>
        <p:spPr/>
        <p:txBody>
          <a:bodyPr/>
          <a:lstStyle/>
          <a:p>
            <a:r>
              <a:rPr lang="en-US" dirty="0"/>
              <a:t>Video is  Recording or broadcasting  a series of moving pictures that creates motions just like a flip book if you move a series of pictures quick enough it will create motion you see Video in almost anything you do today YouTube TV Video games its hard to miss it speaking of YouTube here is the only video I ever uploaded to YouTube when I was Ten to demonstrate  my point </a:t>
            </a:r>
          </a:p>
        </p:txBody>
      </p:sp>
      <p:pic>
        <p:nvPicPr>
          <p:cNvPr id="5" name="Online Media 4">
            <a:hlinkClick r:id="" action="ppaction://media"/>
            <a:extLst>
              <a:ext uri="{FF2B5EF4-FFF2-40B4-BE49-F238E27FC236}">
                <a16:creationId xmlns:a16="http://schemas.microsoft.com/office/drawing/2014/main" id="{AC2A15B7-40BA-4A7D-8953-43A880F179AB}"/>
              </a:ext>
            </a:extLst>
          </p:cNvPr>
          <p:cNvPicPr>
            <a:picLocks noRot="1" noChangeAspect="1"/>
          </p:cNvPicPr>
          <p:nvPr>
            <a:videoFile r:link="rId1"/>
          </p:nvPr>
        </p:nvPicPr>
        <p:blipFill>
          <a:blip r:embed="rId3"/>
          <a:stretch>
            <a:fillRect/>
          </a:stretch>
        </p:blipFill>
        <p:spPr>
          <a:xfrm>
            <a:off x="1709530" y="3709740"/>
            <a:ext cx="6526696" cy="3048869"/>
          </a:xfrm>
          <a:prstGeom prst="rect">
            <a:avLst/>
          </a:prstGeom>
        </p:spPr>
      </p:pic>
    </p:spTree>
    <p:extLst>
      <p:ext uri="{BB962C8B-B14F-4D97-AF65-F5344CB8AC3E}">
        <p14:creationId xmlns:p14="http://schemas.microsoft.com/office/powerpoint/2010/main" val="30256831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5" name="Group 8">
            <a:extLst>
              <a:ext uri="{FF2B5EF4-FFF2-40B4-BE49-F238E27FC236}">
                <a16:creationId xmlns:a16="http://schemas.microsoft.com/office/drawing/2014/main" id="{B4DE830A-B531-4A3B-96F6-0ECE88B0855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2813DF2C-461A-4A8F-9679-A172790D1F3A}"/>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54CD3A85-C039-4249-86E4-1EB9318B5495}"/>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887EA6D2-2883-42C2-993D-094CA6D65DA3}"/>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3B895046-636F-4D1B-ACA4-29AA0CB3329F}"/>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C6B0CDE3-E054-4EDD-A43B-F96843D8BF5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3B66B1A2-F145-4C9B-85CC-4BF30D58CBC5}"/>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5D4FC972-94B3-4035-8D31-E668C132B41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374B9941-AFBE-4A77-A50E-B6EA04A746AE}"/>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27A982C5-2C38-4CE9-BC18-94697AD657FB}"/>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0060D8D1-7BB1-498F-AFBB-ADAC130A9E90}"/>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6" name="Isosceles Triangle 20">
            <a:extLst>
              <a:ext uri="{FF2B5EF4-FFF2-40B4-BE49-F238E27FC236}">
                <a16:creationId xmlns:a16="http://schemas.microsoft.com/office/drawing/2014/main" id="{AA330523-F25B-4007-B3E5-ABB5637D160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4" name="Picture 3">
            <a:extLst>
              <a:ext uri="{FF2B5EF4-FFF2-40B4-BE49-F238E27FC236}">
                <a16:creationId xmlns:a16="http://schemas.microsoft.com/office/drawing/2014/main" id="{1D31B02D-12FE-46E2-B0CB-42E38530F388}"/>
              </a:ext>
            </a:extLst>
          </p:cNvPr>
          <p:cNvPicPr>
            <a:picLocks noChangeAspect="1"/>
          </p:cNvPicPr>
          <p:nvPr/>
        </p:nvPicPr>
        <p:blipFill>
          <a:blip r:embed="rId2"/>
          <a:stretch>
            <a:fillRect/>
          </a:stretch>
        </p:blipFill>
        <p:spPr>
          <a:xfrm>
            <a:off x="1440617" y="1261330"/>
            <a:ext cx="4335340" cy="4335340"/>
          </a:xfrm>
          <a:prstGeom prst="rect">
            <a:avLst/>
          </a:prstGeom>
        </p:spPr>
      </p:pic>
      <p:sp>
        <p:nvSpPr>
          <p:cNvPr id="2" name="Title 1">
            <a:extLst>
              <a:ext uri="{FF2B5EF4-FFF2-40B4-BE49-F238E27FC236}">
                <a16:creationId xmlns:a16="http://schemas.microsoft.com/office/drawing/2014/main" id="{E0FC2900-6205-4C2F-A00B-D0826A5BB283}"/>
              </a:ext>
            </a:extLst>
          </p:cNvPr>
          <p:cNvSpPr>
            <a:spLocks noGrp="1"/>
          </p:cNvSpPr>
          <p:nvPr>
            <p:ph type="title"/>
          </p:nvPr>
        </p:nvSpPr>
        <p:spPr>
          <a:xfrm>
            <a:off x="6094855" y="1261331"/>
            <a:ext cx="3497565" cy="3002662"/>
          </a:xfrm>
        </p:spPr>
        <p:txBody>
          <a:bodyPr vert="horz" lIns="91440" tIns="45720" rIns="91440" bIns="45720" rtlCol="0" anchor="b">
            <a:normAutofit/>
          </a:bodyPr>
          <a:lstStyle/>
          <a:p>
            <a:r>
              <a:rPr lang="en-US" sz="4400" kern="1200">
                <a:solidFill>
                  <a:schemeClr val="accent1"/>
                </a:solidFill>
                <a:latin typeface="+mj-lt"/>
                <a:ea typeface="+mj-ea"/>
                <a:cs typeface="+mj-cs"/>
              </a:rPr>
              <a:t>What is Video?</a:t>
            </a:r>
          </a:p>
        </p:txBody>
      </p:sp>
      <p:sp>
        <p:nvSpPr>
          <p:cNvPr id="3" name="Content Placeholder 2">
            <a:extLst>
              <a:ext uri="{FF2B5EF4-FFF2-40B4-BE49-F238E27FC236}">
                <a16:creationId xmlns:a16="http://schemas.microsoft.com/office/drawing/2014/main" id="{4138F7C4-E482-4082-96CC-82A0E72D8DC2}"/>
              </a:ext>
            </a:extLst>
          </p:cNvPr>
          <p:cNvSpPr>
            <a:spLocks noGrp="1"/>
          </p:cNvSpPr>
          <p:nvPr>
            <p:ph idx="1"/>
          </p:nvPr>
        </p:nvSpPr>
        <p:spPr>
          <a:xfrm>
            <a:off x="6094374" y="4263992"/>
            <a:ext cx="3498045" cy="2420083"/>
          </a:xfrm>
        </p:spPr>
        <p:txBody>
          <a:bodyPr vert="horz" lIns="91440" tIns="45720" rIns="91440" bIns="45720" rtlCol="0" anchor="t">
            <a:noAutofit/>
          </a:bodyPr>
          <a:lstStyle/>
          <a:p>
            <a:pPr marL="0" indent="0">
              <a:buNone/>
            </a:pPr>
            <a:r>
              <a:rPr lang="en-US" sz="2800" b="1" dirty="0">
                <a:solidFill>
                  <a:schemeClr val="tx1">
                    <a:lumMod val="50000"/>
                    <a:lumOff val="50000"/>
                  </a:schemeClr>
                </a:solidFill>
              </a:rPr>
              <a:t>As per Google -The recording, reproducing, or broadcasting of moving visual images</a:t>
            </a:r>
            <a:r>
              <a:rPr lang="en-US" sz="2800" dirty="0">
                <a:solidFill>
                  <a:schemeClr val="tx1">
                    <a:lumMod val="50000"/>
                    <a:lumOff val="50000"/>
                  </a:schemeClr>
                </a:solidFill>
              </a:rPr>
              <a:t>.</a:t>
            </a:r>
          </a:p>
        </p:txBody>
      </p:sp>
    </p:spTree>
    <p:extLst>
      <p:ext uri="{BB962C8B-B14F-4D97-AF65-F5344CB8AC3E}">
        <p14:creationId xmlns:p14="http://schemas.microsoft.com/office/powerpoint/2010/main" val="24859166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Annimation</a:t>
            </a:r>
            <a:endParaRPr lang="en-US" dirty="0"/>
          </a:p>
        </p:txBody>
      </p:sp>
      <p:sp>
        <p:nvSpPr>
          <p:cNvPr id="3" name="Content Placeholder 2"/>
          <p:cNvSpPr>
            <a:spLocks noGrp="1"/>
          </p:cNvSpPr>
          <p:nvPr>
            <p:ph idx="1"/>
          </p:nvPr>
        </p:nvSpPr>
        <p:spPr/>
        <p:txBody>
          <a:bodyPr/>
          <a:lstStyle/>
          <a:p>
            <a:r>
              <a:rPr lang="en-US" dirty="0"/>
              <a:t>As per Google- The technique of photographing successive drawings or positions of puppets or models to create an illusion of movement when the movie is shown as a sequence</a:t>
            </a:r>
          </a:p>
          <a:p>
            <a:r>
              <a:rPr lang="en-US" dirty="0"/>
              <a:t>So to break it down Animation is any series of moving pictures that gives the illusion of movement like this   </a:t>
            </a:r>
          </a:p>
        </p:txBody>
      </p:sp>
      <p:pic>
        <p:nvPicPr>
          <p:cNvPr id="4" name="Picture 3">
            <a:extLst>
              <a:ext uri="{FF2B5EF4-FFF2-40B4-BE49-F238E27FC236}">
                <a16:creationId xmlns:a16="http://schemas.microsoft.com/office/drawing/2014/main" id="{05A91FD8-6CFE-4C5D-915C-CF55E5E83EDE}"/>
              </a:ext>
            </a:extLst>
          </p:cNvPr>
          <p:cNvPicPr>
            <a:picLocks noChangeAspect="1"/>
          </p:cNvPicPr>
          <p:nvPr/>
        </p:nvPicPr>
        <p:blipFill>
          <a:blip r:embed="rId2"/>
          <a:stretch>
            <a:fillRect/>
          </a:stretch>
        </p:blipFill>
        <p:spPr>
          <a:xfrm>
            <a:off x="2917998" y="3763793"/>
            <a:ext cx="3178002" cy="3094208"/>
          </a:xfrm>
          <a:prstGeom prst="rect">
            <a:avLst/>
          </a:prstGeom>
        </p:spPr>
      </p:pic>
    </p:spTree>
    <p:extLst>
      <p:ext uri="{BB962C8B-B14F-4D97-AF65-F5344CB8AC3E}">
        <p14:creationId xmlns:p14="http://schemas.microsoft.com/office/powerpoint/2010/main" val="27377738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80">
                                          <p:stCondLst>
                                            <p:cond delay="0"/>
                                          </p:stCondLst>
                                        </p:cTn>
                                        <p:tgtEl>
                                          <p:spTgt spid="4"/>
                                        </p:tgtEl>
                                      </p:cBhvr>
                                    </p:animEffect>
                                    <p:anim calcmode="lin" valueType="num">
                                      <p:cBhvr>
                                        <p:cTn id="2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7" dur="26">
                                          <p:stCondLst>
                                            <p:cond delay="650"/>
                                          </p:stCondLst>
                                        </p:cTn>
                                        <p:tgtEl>
                                          <p:spTgt spid="4"/>
                                        </p:tgtEl>
                                      </p:cBhvr>
                                      <p:to x="100000" y="60000"/>
                                    </p:animScale>
                                    <p:animScale>
                                      <p:cBhvr>
                                        <p:cTn id="28" dur="166" decel="50000">
                                          <p:stCondLst>
                                            <p:cond delay="676"/>
                                          </p:stCondLst>
                                        </p:cTn>
                                        <p:tgtEl>
                                          <p:spTgt spid="4"/>
                                        </p:tgtEl>
                                      </p:cBhvr>
                                      <p:to x="100000" y="100000"/>
                                    </p:animScale>
                                    <p:animScale>
                                      <p:cBhvr>
                                        <p:cTn id="29" dur="26">
                                          <p:stCondLst>
                                            <p:cond delay="1312"/>
                                          </p:stCondLst>
                                        </p:cTn>
                                        <p:tgtEl>
                                          <p:spTgt spid="4"/>
                                        </p:tgtEl>
                                      </p:cBhvr>
                                      <p:to x="100000" y="80000"/>
                                    </p:animScale>
                                    <p:animScale>
                                      <p:cBhvr>
                                        <p:cTn id="30" dur="166" decel="50000">
                                          <p:stCondLst>
                                            <p:cond delay="1338"/>
                                          </p:stCondLst>
                                        </p:cTn>
                                        <p:tgtEl>
                                          <p:spTgt spid="4"/>
                                        </p:tgtEl>
                                      </p:cBhvr>
                                      <p:to x="100000" y="100000"/>
                                    </p:animScale>
                                    <p:animScale>
                                      <p:cBhvr>
                                        <p:cTn id="31" dur="26">
                                          <p:stCondLst>
                                            <p:cond delay="1642"/>
                                          </p:stCondLst>
                                        </p:cTn>
                                        <p:tgtEl>
                                          <p:spTgt spid="4"/>
                                        </p:tgtEl>
                                      </p:cBhvr>
                                      <p:to x="100000" y="90000"/>
                                    </p:animScale>
                                    <p:animScale>
                                      <p:cBhvr>
                                        <p:cTn id="32" dur="166" decel="50000">
                                          <p:stCondLst>
                                            <p:cond delay="1668"/>
                                          </p:stCondLst>
                                        </p:cTn>
                                        <p:tgtEl>
                                          <p:spTgt spid="4"/>
                                        </p:tgtEl>
                                      </p:cBhvr>
                                      <p:to x="100000" y="100000"/>
                                    </p:animScale>
                                    <p:animScale>
                                      <p:cBhvr>
                                        <p:cTn id="33" dur="26">
                                          <p:stCondLst>
                                            <p:cond delay="1808"/>
                                          </p:stCondLst>
                                        </p:cTn>
                                        <p:tgtEl>
                                          <p:spTgt spid="4"/>
                                        </p:tgtEl>
                                      </p:cBhvr>
                                      <p:to x="100000" y="95000"/>
                                    </p:animScale>
                                    <p:animScale>
                                      <p:cBhvr>
                                        <p:cTn id="34" dur="166" decel="50000">
                                          <p:stCondLst>
                                            <p:cond delay="1834"/>
                                          </p:stCondLst>
                                        </p:cTn>
                                        <p:tgtEl>
                                          <p:spTgt spid="4"/>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6" presetClass="emph" presetSubtype="0" fill="hold" nodeType="clickEffect">
                                  <p:stCondLst>
                                    <p:cond delay="0"/>
                                  </p:stCondLst>
                                  <p:childTnLst>
                                    <p:animEffect transition="out" filter="fade">
                                      <p:cBhvr>
                                        <p:cTn id="45" dur="500" tmFilter="0, 0; .2, .5; .8, .5; 1, 0"/>
                                        <p:tgtEl>
                                          <p:spTgt spid="4"/>
                                        </p:tgtEl>
                                      </p:cBhvr>
                                    </p:animEffect>
                                    <p:animScale>
                                      <p:cBhvr>
                                        <p:cTn id="46" dur="250" autoRev="1" fill="hold"/>
                                        <p:tgtEl>
                                          <p:spTgt spid="4"/>
                                        </p:tgtEl>
                                      </p:cBhvr>
                                      <p:by x="105000" y="105000"/>
                                    </p:animScale>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nodeType="clickEffect">
                                  <p:stCondLst>
                                    <p:cond delay="0"/>
                                  </p:stCondLst>
                                  <p:childTnLst>
                                    <p:animScale>
                                      <p:cBhvr>
                                        <p:cTn id="50" dur="2000" fill="hold"/>
                                        <p:tgtEl>
                                          <p:spTgt spid="4"/>
                                        </p:tgtEl>
                                      </p:cBhvr>
                                      <p:by x="150000" y="150000"/>
                                    </p:animScale>
                                  </p:childTnLst>
                                </p:cTn>
                              </p:par>
                            </p:childTnLst>
                          </p:cTn>
                        </p:par>
                      </p:childTnLst>
                    </p:cTn>
                  </p:par>
                  <p:par>
                    <p:cTn id="51" fill="hold">
                      <p:stCondLst>
                        <p:cond delay="indefinite"/>
                      </p:stCondLst>
                      <p:childTnLst>
                        <p:par>
                          <p:cTn id="52" fill="hold">
                            <p:stCondLst>
                              <p:cond delay="0"/>
                            </p:stCondLst>
                            <p:childTnLst>
                              <p:par>
                                <p:cTn id="53" presetID="8" presetClass="emph" presetSubtype="0" fill="hold" nodeType="clickEffect">
                                  <p:stCondLst>
                                    <p:cond delay="0"/>
                                  </p:stCondLst>
                                  <p:childTnLst>
                                    <p:animRot by="21600000">
                                      <p:cBhvr>
                                        <p:cTn id="54"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3768D-9CED-414C-AF58-3895D7C9DBE3}"/>
              </a:ext>
            </a:extLst>
          </p:cNvPr>
          <p:cNvSpPr>
            <a:spLocks noGrp="1"/>
          </p:cNvSpPr>
          <p:nvPr>
            <p:ph type="title"/>
          </p:nvPr>
        </p:nvSpPr>
        <p:spPr/>
        <p:txBody>
          <a:bodyPr/>
          <a:lstStyle/>
          <a:p>
            <a:pPr algn="ctr"/>
            <a:r>
              <a:rPr lang="en-US" dirty="0"/>
              <a:t>Animation ALL around you</a:t>
            </a:r>
          </a:p>
        </p:txBody>
      </p:sp>
      <p:sp>
        <p:nvSpPr>
          <p:cNvPr id="3" name="Content Placeholder 2">
            <a:extLst>
              <a:ext uri="{FF2B5EF4-FFF2-40B4-BE49-F238E27FC236}">
                <a16:creationId xmlns:a16="http://schemas.microsoft.com/office/drawing/2014/main" id="{75C51C0B-92A9-4376-AF96-7A56ED3FDE20}"/>
              </a:ext>
            </a:extLst>
          </p:cNvPr>
          <p:cNvSpPr>
            <a:spLocks noGrp="1"/>
          </p:cNvSpPr>
          <p:nvPr>
            <p:ph idx="1"/>
          </p:nvPr>
        </p:nvSpPr>
        <p:spPr/>
        <p:txBody>
          <a:bodyPr/>
          <a:lstStyle/>
          <a:p>
            <a:r>
              <a:rPr lang="en-US" dirty="0"/>
              <a:t>You see Animation all around you from Cartoons to the Little Paperclip guy on Microsoft word to Java programs that allow it to Move to Walt Disney master piece Movies beautifully animated </a:t>
            </a:r>
          </a:p>
        </p:txBody>
      </p:sp>
    </p:spTree>
    <p:extLst>
      <p:ext uri="{BB962C8B-B14F-4D97-AF65-F5344CB8AC3E}">
        <p14:creationId xmlns:p14="http://schemas.microsoft.com/office/powerpoint/2010/main" val="3173534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Hardware being used</a:t>
            </a:r>
          </a:p>
        </p:txBody>
      </p:sp>
      <p:sp>
        <p:nvSpPr>
          <p:cNvPr id="3" name="Content Placeholder 2"/>
          <p:cNvSpPr>
            <a:spLocks noGrp="1"/>
          </p:cNvSpPr>
          <p:nvPr>
            <p:ph idx="1"/>
          </p:nvPr>
        </p:nvSpPr>
        <p:spPr/>
        <p:txBody>
          <a:bodyPr/>
          <a:lstStyle/>
          <a:p>
            <a:r>
              <a:rPr lang="en-US" dirty="0"/>
              <a:t>In this Presentation the Hardware being used is </a:t>
            </a:r>
          </a:p>
          <a:p>
            <a:r>
              <a:rPr lang="en-US" dirty="0"/>
              <a:t>Dell Laptop</a:t>
            </a:r>
          </a:p>
          <a:p>
            <a:r>
              <a:rPr lang="en-US" dirty="0"/>
              <a:t>Phone (To Record Video)</a:t>
            </a:r>
          </a:p>
          <a:p>
            <a:r>
              <a:rPr lang="en-US" dirty="0"/>
              <a:t>Microphone ( To Record Audio)</a:t>
            </a:r>
          </a:p>
        </p:txBody>
      </p:sp>
    </p:spTree>
    <p:extLst>
      <p:ext uri="{BB962C8B-B14F-4D97-AF65-F5344CB8AC3E}">
        <p14:creationId xmlns:p14="http://schemas.microsoft.com/office/powerpoint/2010/main" val="36038025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Needed</a:t>
            </a:r>
          </a:p>
        </p:txBody>
      </p:sp>
      <p:sp>
        <p:nvSpPr>
          <p:cNvPr id="3" name="Content Placeholder 2"/>
          <p:cNvSpPr>
            <a:spLocks noGrp="1"/>
          </p:cNvSpPr>
          <p:nvPr>
            <p:ph idx="1"/>
          </p:nvPr>
        </p:nvSpPr>
        <p:spPr/>
        <p:txBody>
          <a:bodyPr/>
          <a:lstStyle/>
          <a:p>
            <a:r>
              <a:rPr lang="en-US" dirty="0"/>
              <a:t>The Software Needed for this presentation was </a:t>
            </a:r>
          </a:p>
          <a:p>
            <a:r>
              <a:rPr lang="en-US" dirty="0"/>
              <a:t>Microsoft Power Point</a:t>
            </a:r>
          </a:p>
          <a:p>
            <a:r>
              <a:rPr lang="en-US" dirty="0"/>
              <a:t>Microsoft Word</a:t>
            </a:r>
          </a:p>
          <a:p>
            <a:r>
              <a:rPr lang="en-US" dirty="0"/>
              <a:t>YouTube</a:t>
            </a:r>
          </a:p>
          <a:p>
            <a:r>
              <a:rPr lang="en-US" dirty="0"/>
              <a:t>Google Chrome</a:t>
            </a:r>
          </a:p>
          <a:p>
            <a:endParaRPr lang="en-US" dirty="0"/>
          </a:p>
        </p:txBody>
      </p:sp>
    </p:spTree>
    <p:extLst>
      <p:ext uri="{BB962C8B-B14F-4D97-AF65-F5344CB8AC3E}">
        <p14:creationId xmlns:p14="http://schemas.microsoft.com/office/powerpoint/2010/main" val="10744320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Credits References</a:t>
            </a:r>
          </a:p>
        </p:txBody>
      </p:sp>
      <p:sp>
        <p:nvSpPr>
          <p:cNvPr id="3" name="Content Placeholder 2"/>
          <p:cNvSpPr>
            <a:spLocks noGrp="1"/>
          </p:cNvSpPr>
          <p:nvPr>
            <p:ph idx="1"/>
          </p:nvPr>
        </p:nvSpPr>
        <p:spPr>
          <a:xfrm>
            <a:off x="677334" y="1350499"/>
            <a:ext cx="8596668" cy="5507502"/>
          </a:xfrm>
        </p:spPr>
        <p:txBody>
          <a:bodyPr>
            <a:normAutofit fontScale="92500" lnSpcReduction="10000"/>
          </a:bodyPr>
          <a:lstStyle/>
          <a:p>
            <a:r>
              <a:rPr lang="en-US" sz="1200" dirty="0" err="1"/>
              <a:t>Muiltimeadia</a:t>
            </a:r>
            <a:r>
              <a:rPr lang="en-US" sz="1200" dirty="0"/>
              <a:t> image </a:t>
            </a:r>
            <a:r>
              <a:rPr lang="en-US" sz="1200" dirty="0">
                <a:hlinkClick r:id="rId2"/>
              </a:rPr>
              <a:t>https://www.google.com/search?q=multimedia&amp;rlz=1C1CHBF_enUS792&amp;tbm=isch&amp;source=lnt&amp;tbs=sur:fc&amp;sa=X&amp;ved=0ahUKEwiK3Yeau7DaAhVGn-AKHapECI8QpwUIHg&amp;biw=1280&amp;bih=869&amp;dpr=1#imgrc=yGTE7cMNFE_ayM</a:t>
            </a:r>
            <a:r>
              <a:rPr lang="en-US" sz="1200" dirty="0"/>
              <a:t>:</a:t>
            </a:r>
          </a:p>
          <a:p>
            <a:r>
              <a:rPr lang="en-US" sz="1200" dirty="0"/>
              <a:t>Thinking Image-https://www.google.com/search?q=thinking&amp;rlz=1C1CHBF_enUS792&amp;tbm=isch&amp;source=lnt&amp;tbs=sur:fc&amp;sa=X&amp;ved=0ahUKEwig_Im2u7DaAhVPVd8KHXF8AJwQpwUIHg&amp;biw=1280&amp;bih=869&amp;dpr=1#imgrc=1JDIKBpfI3UkkM:</a:t>
            </a:r>
          </a:p>
          <a:p>
            <a:r>
              <a:rPr lang="en-US" sz="1200" dirty="0"/>
              <a:t>Multimedia image 2 https://www.google.com/</a:t>
            </a:r>
            <a:r>
              <a:rPr lang="en-US" sz="1200" dirty="0" err="1"/>
              <a:t>search?rlz</a:t>
            </a:r>
            <a:r>
              <a:rPr lang="en-US" sz="1200" dirty="0"/>
              <a:t>=1C1CHBF_enUS792&amp;biw=1280&amp;bih=869&amp;tbs=sur%3Af&amp;tbm=</a:t>
            </a:r>
            <a:r>
              <a:rPr lang="en-US" sz="1200" dirty="0" err="1"/>
              <a:t>isch&amp;sa</a:t>
            </a:r>
            <a:r>
              <a:rPr lang="en-US" sz="1200" dirty="0"/>
              <a:t>=1&amp;ei=phbNWt6MJtG3ggfeiqKQBw&amp;q=</a:t>
            </a:r>
            <a:r>
              <a:rPr lang="en-US" sz="1200" dirty="0" err="1"/>
              <a:t>Multimedia&amp;oq</a:t>
            </a:r>
            <a:r>
              <a:rPr lang="en-US" sz="1200" dirty="0"/>
              <a:t>=</a:t>
            </a:r>
            <a:r>
              <a:rPr lang="en-US" sz="1200" dirty="0" err="1"/>
              <a:t>Multimedia&amp;gs_l</a:t>
            </a:r>
            <a:r>
              <a:rPr lang="en-US" sz="1200" dirty="0"/>
              <a:t>=psy-ab.3..0i67k1l4j0l6.20512.24410.0.26628.23.11.0.0.0.0.150.657.9j1.10.0....0...1c.1.64.psy-ab..19.3.246...0i24k1.0.w7wE0maV5ck#imgrc=Hg4Rq-8ODvnvUM:</a:t>
            </a:r>
          </a:p>
          <a:p>
            <a:r>
              <a:rPr lang="en-US" sz="1200" dirty="0"/>
              <a:t>Vector Bitmap pic </a:t>
            </a:r>
            <a:r>
              <a:rPr lang="en-US" sz="1200" dirty="0">
                <a:hlinkClick r:id="rId3"/>
              </a:rPr>
              <a:t>https://www.google.com/search?q=bitmap+images&amp;source=lnms&amp;tbm=isch&amp;sa=X&amp;ved=0ahUKEwiystrS1rDaAhVPNd8KHeAoBIgQ_AUICigB&amp;biw=1280&amp;bih=918#imgrc=Xfa3QvdbOysnxM</a:t>
            </a:r>
            <a:r>
              <a:rPr lang="en-US" sz="1200" dirty="0"/>
              <a:t>:</a:t>
            </a:r>
          </a:p>
          <a:p>
            <a:r>
              <a:rPr lang="en-US" sz="1200" dirty="0"/>
              <a:t>Vector Definition-  https://www.google.com/</a:t>
            </a:r>
            <a:r>
              <a:rPr lang="en-US" sz="1200" dirty="0" err="1"/>
              <a:t>search?biw</a:t>
            </a:r>
            <a:r>
              <a:rPr lang="en-US" sz="1200" dirty="0"/>
              <a:t>=1280&amp;bih=869&amp;ei=mjHNWtKELLDL_QaG1anYDg&amp;q=</a:t>
            </a:r>
            <a:r>
              <a:rPr lang="en-US" sz="1200" dirty="0" err="1"/>
              <a:t>vector+image+definition&amp;oq</a:t>
            </a:r>
            <a:r>
              <a:rPr lang="en-US" sz="1200" dirty="0"/>
              <a:t>=</a:t>
            </a:r>
            <a:r>
              <a:rPr lang="en-US" sz="1200" dirty="0" err="1"/>
              <a:t>vector+ima+definition&amp;gs_l</a:t>
            </a:r>
            <a:r>
              <a:rPr lang="en-US" sz="1200" dirty="0"/>
              <a:t>=psy-ab.1.0.0i13k1j0i7i30k1l6j0i8i7i30k1l3.3689.5266.0.7047.4.4.0.0.0.0.61.228.4.4.0....0...1.1.64.psy-ab..0.4.227...0j0i131i67k1.0.vmw70Jnq4Rc</a:t>
            </a:r>
          </a:p>
          <a:p>
            <a:r>
              <a:rPr lang="en-US" sz="1200" dirty="0"/>
              <a:t>Bitmap Def-https://www.google.com/</a:t>
            </a:r>
            <a:r>
              <a:rPr lang="en-US" sz="1200" dirty="0" err="1"/>
              <a:t>search?biw</a:t>
            </a:r>
            <a:r>
              <a:rPr lang="en-US" sz="1200" dirty="0"/>
              <a:t>=1280&amp;bih=869&amp;ei=ojHNWr2xJoiq_Qaa6Z3wDw&amp;q=</a:t>
            </a:r>
            <a:r>
              <a:rPr lang="en-US" sz="1200" dirty="0" err="1"/>
              <a:t>bitmap&amp;oq</a:t>
            </a:r>
            <a:r>
              <a:rPr lang="en-US" sz="1200" dirty="0"/>
              <a:t>=</a:t>
            </a:r>
            <a:r>
              <a:rPr lang="en-US" sz="1200" dirty="0" err="1"/>
              <a:t>bitmap&amp;gs_l</a:t>
            </a:r>
            <a:r>
              <a:rPr lang="en-US" sz="1200" dirty="0"/>
              <a:t>=psy-ab.3..0i67k1l7j0j0i67k1l2.323092.327315.0.327777.28.15.0.0.0.0.105.974.13j1.14.0..2..0...1.1.64.psy-ab..21.7.443...0i22i30k1j0i131k1.0.0OXL7CYS8iQ</a:t>
            </a:r>
          </a:p>
          <a:p>
            <a:r>
              <a:rPr lang="en-US" sz="1200" dirty="0"/>
              <a:t>Font image-https://www.google.com/search?q=different+fonts&amp;rlz=1C1CHBF_enUS714US714&amp;source=lnms&amp;tbm=isch&amp;sa=X&amp;ved=0ahUKEwi396Gt-7DaAhUHsVQKHYQcBIkQ_AUICigB&amp;biw=1366&amp;bih=662#imgrc=o_UFhfvK8a6tFM:</a:t>
            </a:r>
          </a:p>
          <a:p>
            <a:r>
              <a:rPr lang="en-US" sz="1200" dirty="0"/>
              <a:t>Mouse that may or may not be Mickey -https://www.google.com/</a:t>
            </a:r>
            <a:r>
              <a:rPr lang="en-US" sz="1200" dirty="0" err="1"/>
              <a:t>search?rlz</a:t>
            </a:r>
            <a:r>
              <a:rPr lang="en-US" sz="1200" dirty="0"/>
              <a:t>=1C1CHBF_enUS714US714&amp;biw=1366&amp;bih=662&amp;tbs=sur%3Afc&amp;tbm=</a:t>
            </a:r>
            <a:r>
              <a:rPr lang="en-US" sz="1200" dirty="0" err="1"/>
              <a:t>isch&amp;sa</a:t>
            </a:r>
            <a:r>
              <a:rPr lang="en-US" sz="1200" dirty="0"/>
              <a:t>=1&amp;ei=NmzNWqTbLciL0gKwhqCgCA&amp;q=</a:t>
            </a:r>
            <a:r>
              <a:rPr lang="en-US" sz="1200" dirty="0" err="1"/>
              <a:t>mickey+mouse&amp;oq</a:t>
            </a:r>
            <a:r>
              <a:rPr lang="en-US" sz="1200" dirty="0"/>
              <a:t>=</a:t>
            </a:r>
            <a:r>
              <a:rPr lang="en-US" sz="1200" dirty="0" err="1"/>
              <a:t>mickey&amp;gs_l</a:t>
            </a:r>
            <a:r>
              <a:rPr lang="en-US" sz="1200" dirty="0"/>
              <a:t>=psy-ab.1.0.0i67k1l2j0l3j0i67k1j0l2j0i67k1l2.3573.8109.0.10081.15.9.0.1.1.0.146.819.0j6.7.0....0...1c.1.64.psy-ab..7.7.824.0..0i10i67k1.149.lTwzb2OXfe0#imgrc=yMlfGOcxn2vuiM:</a:t>
            </a:r>
          </a:p>
          <a:p>
            <a:endParaRPr lang="en-US" sz="1200" dirty="0"/>
          </a:p>
        </p:txBody>
      </p:sp>
    </p:spTree>
    <p:extLst>
      <p:ext uri="{BB962C8B-B14F-4D97-AF65-F5344CB8AC3E}">
        <p14:creationId xmlns:p14="http://schemas.microsoft.com/office/powerpoint/2010/main" val="40934379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C341E-5EDD-4ABF-AF07-CCB4CD999FCB}"/>
              </a:ext>
            </a:extLst>
          </p:cNvPr>
          <p:cNvSpPr>
            <a:spLocks noGrp="1"/>
          </p:cNvSpPr>
          <p:nvPr>
            <p:ph type="title"/>
          </p:nvPr>
        </p:nvSpPr>
        <p:spPr/>
        <p:txBody>
          <a:bodyPr/>
          <a:lstStyle/>
          <a:p>
            <a:r>
              <a:rPr lang="en-US" dirty="0"/>
              <a:t>Credits References Part 2</a:t>
            </a:r>
          </a:p>
        </p:txBody>
      </p:sp>
      <p:sp>
        <p:nvSpPr>
          <p:cNvPr id="3" name="Content Placeholder 2">
            <a:extLst>
              <a:ext uri="{FF2B5EF4-FFF2-40B4-BE49-F238E27FC236}">
                <a16:creationId xmlns:a16="http://schemas.microsoft.com/office/drawing/2014/main" id="{C12F96CB-9729-47A1-B045-3A13442C6CE8}"/>
              </a:ext>
            </a:extLst>
          </p:cNvPr>
          <p:cNvSpPr>
            <a:spLocks noGrp="1"/>
          </p:cNvSpPr>
          <p:nvPr>
            <p:ph idx="1"/>
          </p:nvPr>
        </p:nvSpPr>
        <p:spPr/>
        <p:txBody>
          <a:bodyPr/>
          <a:lstStyle/>
          <a:p>
            <a:r>
              <a:rPr lang="en-US" dirty="0"/>
              <a:t>Audio Sound Wave Gif-  https://www.google.com/</a:t>
            </a:r>
            <a:r>
              <a:rPr lang="en-US" dirty="0" err="1"/>
              <a:t>search?rlz</a:t>
            </a:r>
            <a:r>
              <a:rPr lang="en-US" dirty="0"/>
              <a:t>=1C1CHBF_enUS714US714&amp;biw=1366&amp;bih=662&amp;tbs=sur%3Afc&amp;tbm=</a:t>
            </a:r>
            <a:r>
              <a:rPr lang="en-US" dirty="0" err="1"/>
              <a:t>isch&amp;sa</a:t>
            </a:r>
            <a:r>
              <a:rPr lang="en-US" dirty="0"/>
              <a:t>=1&amp;ei=NmzNWqTbLciL0gKwhqCgCA&amp;q=</a:t>
            </a:r>
            <a:r>
              <a:rPr lang="en-US" dirty="0" err="1"/>
              <a:t>sound+wave+gif&amp;oq</a:t>
            </a:r>
            <a:r>
              <a:rPr lang="en-US" dirty="0"/>
              <a:t>=</a:t>
            </a:r>
            <a:r>
              <a:rPr lang="en-US" dirty="0" err="1"/>
              <a:t>Sound+Wa&amp;gs_l</a:t>
            </a:r>
            <a:r>
              <a:rPr lang="en-US" dirty="0"/>
              <a:t>=psy-ab.1.2.0j0i67k1l2j0j0i67k1j0l5.3040.7560.0.9172.17.11.0.1.1.0.172.1185.0j8.9.0....0...1c.1.64.psy-ab..7.9.1195.0..0i10i67k1.39.pfKog67F5bs#imgrc=iwJ2vG3GO72qxM:</a:t>
            </a:r>
          </a:p>
          <a:p>
            <a:r>
              <a:rPr lang="en-US" dirty="0"/>
              <a:t>Question </a:t>
            </a:r>
            <a:r>
              <a:rPr lang="en-US"/>
              <a:t>Mark Symbol -https://www.google.com/search?q=question+mark&amp;rlz=1C1CHBF_enUS714US714&amp;tbm=isch&amp;source=lnt&amp;tbs=sur:fc&amp;sa=X&amp;ved=0ahUKEwiM4NXKnLHaAhWriFQKHawABpUQpwUIIA&amp;biw=1366&amp;bih=662&amp;dpr=1</a:t>
            </a:r>
            <a:endParaRPr lang="en-US" dirty="0"/>
          </a:p>
        </p:txBody>
      </p:sp>
    </p:spTree>
    <p:extLst>
      <p:ext uri="{BB962C8B-B14F-4D97-AF65-F5344CB8AC3E}">
        <p14:creationId xmlns:p14="http://schemas.microsoft.com/office/powerpoint/2010/main" val="1678692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l="21334"/>
          <a:stretch/>
        </p:blipFill>
        <p:spPr>
          <a:xfrm>
            <a:off x="20" y="-1"/>
            <a:ext cx="5394940" cy="68580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11" name="Isosceles Triangle 10">
            <a:extLst>
              <a:ext uri="{FF2B5EF4-FFF2-40B4-BE49-F238E27FC236}">
                <a16:creationId xmlns:a16="http://schemas.microsoft.com/office/drawing/2014/main" id="{3BCB5F6A-9EB0-40B0-9D13-3023E9A2050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536734" y="609600"/>
            <a:ext cx="3737268" cy="1320800"/>
          </a:xfrm>
        </p:spPr>
        <p:txBody>
          <a:bodyPr vert="horz" lIns="91440" tIns="45720" rIns="91440" bIns="45720" rtlCol="0" anchor="t">
            <a:normAutofit/>
          </a:bodyPr>
          <a:lstStyle/>
          <a:p>
            <a:r>
              <a:rPr lang="en-US"/>
              <a:t>What is multimedia?</a:t>
            </a:r>
          </a:p>
        </p:txBody>
      </p:sp>
      <p:sp>
        <p:nvSpPr>
          <p:cNvPr id="5" name="TextBox 4"/>
          <p:cNvSpPr txBox="1"/>
          <p:nvPr/>
        </p:nvSpPr>
        <p:spPr>
          <a:xfrm>
            <a:off x="5209563" y="2160589"/>
            <a:ext cx="4064439" cy="3880773"/>
          </a:xfrm>
          <a:prstGeom prst="rect">
            <a:avLst/>
          </a:prstGeom>
        </p:spPr>
        <p:txBody>
          <a:bodyPr vert="horz" lIns="91440" tIns="45720" rIns="91440" bIns="45720" rtlCol="0">
            <a:normAutofit/>
          </a:bodyPr>
          <a:lstStyle/>
          <a:p>
            <a:pPr>
              <a:spcBef>
                <a:spcPts val="1000"/>
              </a:spcBef>
              <a:buClr>
                <a:schemeClr val="accent1"/>
              </a:buClr>
              <a:buSzPct val="80000"/>
              <a:buFont typeface="Wingdings 3" charset="2"/>
              <a:buChar char=""/>
            </a:pPr>
            <a:r>
              <a:rPr lang="en-US" b="1">
                <a:solidFill>
                  <a:schemeClr val="tx1">
                    <a:lumMod val="75000"/>
                    <a:lumOff val="25000"/>
                  </a:schemeClr>
                </a:solidFill>
              </a:rPr>
              <a:t>Multimedia the use of a variety of artistic or communicative media What Does that mean you ask Glad you asked. Multimedia is anything from Images to Video to Animation any form of Media audio sound Multimedia has is a very broad spectrum with many things fall into that the most important are the 5 Building blocks of Multimedia </a:t>
            </a:r>
          </a:p>
        </p:txBody>
      </p:sp>
    </p:spTree>
    <p:extLst>
      <p:ext uri="{BB962C8B-B14F-4D97-AF65-F5344CB8AC3E}">
        <p14:creationId xmlns:p14="http://schemas.microsoft.com/office/powerpoint/2010/main" val="930841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460BD8-AE3F-4AC9-9D0B-717052AA5D3A}"/>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8" name="Straight Connector 7">
              <a:extLst>
                <a:ext uri="{FF2B5EF4-FFF2-40B4-BE49-F238E27FC236}">
                  <a16:creationId xmlns:a16="http://schemas.microsoft.com/office/drawing/2014/main" id="{54420CFE-F482-466E-9E1E-C78513C0B85D}"/>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5331032B-BD21-4BDA-920C-12E358052567}"/>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0" name="Rectangle 23">
              <a:extLst>
                <a:ext uri="{FF2B5EF4-FFF2-40B4-BE49-F238E27FC236}">
                  <a16:creationId xmlns:a16="http://schemas.microsoft.com/office/drawing/2014/main" id="{E7514DA3-59E7-409E-8A3B-AD097F6E5644}"/>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5">
              <a:extLst>
                <a:ext uri="{FF2B5EF4-FFF2-40B4-BE49-F238E27FC236}">
                  <a16:creationId xmlns:a16="http://schemas.microsoft.com/office/drawing/2014/main" id="{57B9A2A6-3BE4-4599-9364-F71C5BFD61F8}"/>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4FD744C6-4ED8-4BC9-BF68-6BDF701C5DB4}"/>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a:extLst>
                <a:ext uri="{FF2B5EF4-FFF2-40B4-BE49-F238E27FC236}">
                  <a16:creationId xmlns:a16="http://schemas.microsoft.com/office/drawing/2014/main" id="{092C5BAD-C911-4F8F-A1C5-470268BE668B}"/>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a:extLst>
                <a:ext uri="{FF2B5EF4-FFF2-40B4-BE49-F238E27FC236}">
                  <a16:creationId xmlns:a16="http://schemas.microsoft.com/office/drawing/2014/main" id="{B133D0C8-4EC4-424F-8E70-0482D5B1B653}"/>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a:extLst>
                <a:ext uri="{FF2B5EF4-FFF2-40B4-BE49-F238E27FC236}">
                  <a16:creationId xmlns:a16="http://schemas.microsoft.com/office/drawing/2014/main" id="{7B1532A0-F4B3-4DE8-B18F-740CAAD25AC4}"/>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8EFDD162-BBBA-4062-8BBF-53DBA1091374}"/>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DCFC9E65-3E19-4483-B952-25D29683CA56}"/>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19" name="Rectangle 18">
            <a:extLst>
              <a:ext uri="{FF2B5EF4-FFF2-40B4-BE49-F238E27FC236}">
                <a16:creationId xmlns:a16="http://schemas.microsoft.com/office/drawing/2014/main" id="{9179DE42-5613-4B35-A1E6-6CCBAA13C7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EB898B32-3891-4C3A-8F58-C5969D2E903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48300"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AE4806D-B8F9-4679-A68A-9BD21C01A30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7175"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52FB45E9-914E-4471-AC87-E475CD51767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8764"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5">
            <a:extLst>
              <a:ext uri="{FF2B5EF4-FFF2-40B4-BE49-F238E27FC236}">
                <a16:creationId xmlns:a16="http://schemas.microsoft.com/office/drawing/2014/main" id="{C310626D-5743-49D4-8F7D-88C4F8F057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80730"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a:extLst>
              <a:ext uri="{FF2B5EF4-FFF2-40B4-BE49-F238E27FC236}">
                <a16:creationId xmlns:a16="http://schemas.microsoft.com/office/drawing/2014/main" id="{3C195FC1-B568-4C72-9902-34CB35DDD7A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9621"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7">
            <a:extLst>
              <a:ext uri="{FF2B5EF4-FFF2-40B4-BE49-F238E27FC236}">
                <a16:creationId xmlns:a16="http://schemas.microsoft.com/office/drawing/2014/main" id="{EF2BDF77-362C-43F0-8CBB-A969EC2AE0C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1788"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Isosceles Triangle 32">
            <a:extLst>
              <a:ext uri="{FF2B5EF4-FFF2-40B4-BE49-F238E27FC236}">
                <a16:creationId xmlns:a16="http://schemas.microsoft.com/office/drawing/2014/main" id="{4BE96B01-3929-432D-B8C2-ADBCB74C2EF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48954"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Shape 34">
            <a:extLst>
              <a:ext uri="{FF2B5EF4-FFF2-40B4-BE49-F238E27FC236}">
                <a16:creationId xmlns:a16="http://schemas.microsoft.com/office/drawing/2014/main" id="{2A6FCDE6-CDE2-4C51-B18E-A95CFB67971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16287" y="-8467"/>
            <a:ext cx="9175713" cy="6866467"/>
          </a:xfrm>
          <a:custGeom>
            <a:avLst/>
            <a:gdLst>
              <a:gd name="connsiteX0" fmla="*/ 0 w 9175713"/>
              <a:gd name="connsiteY0" fmla="*/ 0 h 6866467"/>
              <a:gd name="connsiteX1" fmla="*/ 1249825 w 9175713"/>
              <a:gd name="connsiteY1" fmla="*/ 0 h 6866467"/>
              <a:gd name="connsiteX2" fmla="*/ 1249825 w 9175713"/>
              <a:gd name="connsiteY2" fmla="*/ 8467 h 6866467"/>
              <a:gd name="connsiteX3" fmla="*/ 9175713 w 9175713"/>
              <a:gd name="connsiteY3" fmla="*/ 8467 h 6866467"/>
              <a:gd name="connsiteX4" fmla="*/ 9175713 w 9175713"/>
              <a:gd name="connsiteY4" fmla="*/ 6866467 h 6866467"/>
              <a:gd name="connsiteX5" fmla="*/ 1249825 w 9175713"/>
              <a:gd name="connsiteY5" fmla="*/ 6866467 h 6866467"/>
              <a:gd name="connsiteX6" fmla="*/ 1109382 w 9175713"/>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5713" h="6866467">
                <a:moveTo>
                  <a:pt x="0" y="0"/>
                </a:moveTo>
                <a:lnTo>
                  <a:pt x="1249825" y="0"/>
                </a:lnTo>
                <a:lnTo>
                  <a:pt x="1249825" y="8467"/>
                </a:lnTo>
                <a:lnTo>
                  <a:pt x="9175713" y="8467"/>
                </a:lnTo>
                <a:lnTo>
                  <a:pt x="9175713"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9D2E8756-2465-473A-BA2A-2DB1D622474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062562" y="3271487"/>
            <a:ext cx="220660" cy="1864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19136" y="1020871"/>
            <a:ext cx="6960759" cy="2849671"/>
          </a:xfrm>
        </p:spPr>
        <p:txBody>
          <a:bodyPr vert="horz" lIns="91440" tIns="45720" rIns="91440" bIns="45720" rtlCol="0" anchor="b">
            <a:normAutofit/>
          </a:bodyPr>
          <a:lstStyle/>
          <a:p>
            <a:r>
              <a:rPr lang="en-US" sz="6000">
                <a:solidFill>
                  <a:srgbClr val="FFFFFF"/>
                </a:solidFill>
              </a:rPr>
              <a:t>The Five Building Blocks of Multimedia</a:t>
            </a:r>
          </a:p>
        </p:txBody>
      </p:sp>
    </p:spTree>
    <p:extLst>
      <p:ext uri="{BB962C8B-B14F-4D97-AF65-F5344CB8AC3E}">
        <p14:creationId xmlns:p14="http://schemas.microsoft.com/office/powerpoint/2010/main" val="36725543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9" name="Straight Connector 7">
            <a:extLst>
              <a:ext uri="{FF2B5EF4-FFF2-40B4-BE49-F238E27FC236}">
                <a16:creationId xmlns:a16="http://schemas.microsoft.com/office/drawing/2014/main" id="{0B5F7E3B-C5F1-40E0-A491-558BAFBC1127}"/>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43467" y="816638"/>
            <a:ext cx="3367359" cy="5224724"/>
          </a:xfrm>
        </p:spPr>
        <p:txBody>
          <a:bodyPr anchor="ctr">
            <a:normAutofit/>
          </a:bodyPr>
          <a:lstStyle/>
          <a:p>
            <a:r>
              <a:rPr lang="en-US"/>
              <a:t>Text</a:t>
            </a:r>
            <a:endParaRPr lang="en-US" dirty="0"/>
          </a:p>
        </p:txBody>
      </p:sp>
      <p:sp>
        <p:nvSpPr>
          <p:cNvPr id="40" name="Content Placeholder 2"/>
          <p:cNvSpPr>
            <a:spLocks noGrp="1"/>
          </p:cNvSpPr>
          <p:nvPr>
            <p:ph idx="1"/>
          </p:nvPr>
        </p:nvSpPr>
        <p:spPr>
          <a:xfrm>
            <a:off x="4654295" y="816638"/>
            <a:ext cx="4619706" cy="5224724"/>
          </a:xfrm>
        </p:spPr>
        <p:txBody>
          <a:bodyPr anchor="ctr">
            <a:normAutofit/>
          </a:bodyPr>
          <a:lstStyle/>
          <a:p>
            <a:r>
              <a:rPr lang="en-US"/>
              <a:t>As Defined by Google is a - book or other written or printed work, regarded in terms of its content rather than its physical form.</a:t>
            </a:r>
          </a:p>
          <a:p>
            <a:r>
              <a:rPr lang="en-US"/>
              <a:t>What Does that mean what I am writing right now is Text and Fonts are different Styles of Text like </a:t>
            </a:r>
            <a:r>
              <a:rPr lang="en-US">
                <a:latin typeface="Stencil Std" panose="04020904080802020404" pitchFamily="82" charset="0"/>
              </a:rPr>
              <a:t>This or </a:t>
            </a:r>
            <a:r>
              <a:rPr lang="en-US">
                <a:latin typeface="Bernard MT Condensed" panose="02050806060905020404" pitchFamily="18" charset="0"/>
              </a:rPr>
              <a:t>this or even </a:t>
            </a:r>
            <a:r>
              <a:rPr lang="en-US">
                <a:latin typeface="Blackoak Std" panose="04050907060602020202" pitchFamily="82" charset="0"/>
              </a:rPr>
              <a:t>this </a:t>
            </a:r>
            <a:endParaRPr lang="en-US"/>
          </a:p>
        </p:txBody>
      </p:sp>
    </p:spTree>
    <p:extLst>
      <p:ext uri="{BB962C8B-B14F-4D97-AF65-F5344CB8AC3E}">
        <p14:creationId xmlns:p14="http://schemas.microsoft.com/office/powerpoint/2010/main" val="11222537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B4DE830A-B531-4A3B-96F6-0ECE88B0855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9" name="Straight Connector 28">
              <a:extLst>
                <a:ext uri="{FF2B5EF4-FFF2-40B4-BE49-F238E27FC236}">
                  <a16:creationId xmlns:a16="http://schemas.microsoft.com/office/drawing/2014/main" id="{2813DF2C-461A-4A8F-9679-A172790D1F3A}"/>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54CD3A85-C039-4249-86E4-1EB9318B5495}"/>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1" name="Rectangle 23">
              <a:extLst>
                <a:ext uri="{FF2B5EF4-FFF2-40B4-BE49-F238E27FC236}">
                  <a16:creationId xmlns:a16="http://schemas.microsoft.com/office/drawing/2014/main" id="{887EA6D2-2883-42C2-993D-094CA6D65DA3}"/>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25">
              <a:extLst>
                <a:ext uri="{FF2B5EF4-FFF2-40B4-BE49-F238E27FC236}">
                  <a16:creationId xmlns:a16="http://schemas.microsoft.com/office/drawing/2014/main" id="{3B895046-636F-4D1B-ACA4-29AA0CB3329F}"/>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Isosceles Triangle 32">
              <a:extLst>
                <a:ext uri="{FF2B5EF4-FFF2-40B4-BE49-F238E27FC236}">
                  <a16:creationId xmlns:a16="http://schemas.microsoft.com/office/drawing/2014/main" id="{C6B0CDE3-E054-4EDD-A43B-F96843D8BF5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Rectangle 27">
              <a:extLst>
                <a:ext uri="{FF2B5EF4-FFF2-40B4-BE49-F238E27FC236}">
                  <a16:creationId xmlns:a16="http://schemas.microsoft.com/office/drawing/2014/main" id="{3B66B1A2-F145-4C9B-85CC-4BF30D58CBC5}"/>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Rectangle 28">
              <a:extLst>
                <a:ext uri="{FF2B5EF4-FFF2-40B4-BE49-F238E27FC236}">
                  <a16:creationId xmlns:a16="http://schemas.microsoft.com/office/drawing/2014/main" id="{5D4FC972-94B3-4035-8D31-E668C132B41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Rectangle 29">
              <a:extLst>
                <a:ext uri="{FF2B5EF4-FFF2-40B4-BE49-F238E27FC236}">
                  <a16:creationId xmlns:a16="http://schemas.microsoft.com/office/drawing/2014/main" id="{374B9941-AFBE-4A77-A50E-B6EA04A746AE}"/>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Isosceles Triangle 36">
              <a:extLst>
                <a:ext uri="{FF2B5EF4-FFF2-40B4-BE49-F238E27FC236}">
                  <a16:creationId xmlns:a16="http://schemas.microsoft.com/office/drawing/2014/main" id="{27A982C5-2C38-4CE9-BC18-94697AD657FB}"/>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8" name="Isosceles Triangle 37">
              <a:extLst>
                <a:ext uri="{FF2B5EF4-FFF2-40B4-BE49-F238E27FC236}">
                  <a16:creationId xmlns:a16="http://schemas.microsoft.com/office/drawing/2014/main" id="{0060D8D1-7BB1-498F-AFBB-ADAC130A9E90}"/>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40" name="Isosceles Triangle 39">
            <a:extLst>
              <a:ext uri="{FF2B5EF4-FFF2-40B4-BE49-F238E27FC236}">
                <a16:creationId xmlns:a16="http://schemas.microsoft.com/office/drawing/2014/main" id="{5A7802B6-FF37-40CF-A7E2-6F2A0D9A91E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23" name="Content Placeholder 3">
            <a:extLst>
              <a:ext uri="{FF2B5EF4-FFF2-40B4-BE49-F238E27FC236}">
                <a16:creationId xmlns:a16="http://schemas.microsoft.com/office/drawing/2014/main" id="{93ED038A-F19B-4AB8-9372-5CB75B509C8D}"/>
              </a:ext>
            </a:extLst>
          </p:cNvPr>
          <p:cNvPicPr>
            <a:picLocks noGrp="1" noChangeAspect="1"/>
          </p:cNvPicPr>
          <p:nvPr>
            <p:ph idx="1"/>
          </p:nvPr>
        </p:nvPicPr>
        <p:blipFill rotWithShape="1">
          <a:blip r:embed="rId2"/>
          <a:srcRect l="6305" r="2785" b="53197"/>
          <a:stretch/>
        </p:blipFill>
        <p:spPr>
          <a:xfrm>
            <a:off x="689548" y="1265314"/>
            <a:ext cx="3964748" cy="5592686"/>
          </a:xfrm>
          <a:prstGeom prst="rect">
            <a:avLst/>
          </a:prstGeom>
        </p:spPr>
      </p:pic>
      <p:sp>
        <p:nvSpPr>
          <p:cNvPr id="2" name="Title 1">
            <a:extLst>
              <a:ext uri="{FF2B5EF4-FFF2-40B4-BE49-F238E27FC236}">
                <a16:creationId xmlns:a16="http://schemas.microsoft.com/office/drawing/2014/main" id="{6483DE81-37CD-4D96-8B63-FFF595372485}"/>
              </a:ext>
            </a:extLst>
          </p:cNvPr>
          <p:cNvSpPr>
            <a:spLocks noGrp="1"/>
          </p:cNvSpPr>
          <p:nvPr>
            <p:ph type="title"/>
          </p:nvPr>
        </p:nvSpPr>
        <p:spPr>
          <a:xfrm>
            <a:off x="4974337" y="1265314"/>
            <a:ext cx="4299666" cy="3249131"/>
          </a:xfrm>
        </p:spPr>
        <p:txBody>
          <a:bodyPr vert="horz" lIns="91440" tIns="45720" rIns="91440" bIns="45720" rtlCol="0" anchor="b">
            <a:normAutofit/>
          </a:bodyPr>
          <a:lstStyle/>
          <a:p>
            <a:r>
              <a:rPr lang="en-US" sz="5400" kern="1200" dirty="0">
                <a:solidFill>
                  <a:schemeClr val="accent1"/>
                </a:solidFill>
                <a:latin typeface="+mj-lt"/>
                <a:ea typeface="+mj-ea"/>
                <a:cs typeface="+mj-cs"/>
              </a:rPr>
              <a:t>Different Fonts and Styles</a:t>
            </a:r>
          </a:p>
        </p:txBody>
      </p:sp>
    </p:spTree>
    <p:extLst>
      <p:ext uri="{BB962C8B-B14F-4D97-AF65-F5344CB8AC3E}">
        <p14:creationId xmlns:p14="http://schemas.microsoft.com/office/powerpoint/2010/main" val="5580846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4035" y="1640567"/>
            <a:ext cx="4602747" cy="3072333"/>
          </a:xfrm>
          <a:prstGeom prst="rect">
            <a:avLst/>
          </a:prstGeom>
          <a:solidFill>
            <a:schemeClr val="tx1"/>
          </a:solidFill>
        </p:spPr>
      </p:pic>
      <p:sp>
        <p:nvSpPr>
          <p:cNvPr id="2" name="Title 1"/>
          <p:cNvSpPr>
            <a:spLocks noGrp="1"/>
          </p:cNvSpPr>
          <p:nvPr>
            <p:ph type="title"/>
          </p:nvPr>
        </p:nvSpPr>
        <p:spPr>
          <a:xfrm>
            <a:off x="676746" y="609600"/>
            <a:ext cx="3729076" cy="1320800"/>
          </a:xfrm>
        </p:spPr>
        <p:txBody>
          <a:bodyPr anchor="ctr">
            <a:normAutofit/>
          </a:bodyPr>
          <a:lstStyle/>
          <a:p>
            <a:r>
              <a:rPr lang="en-US" dirty="0"/>
              <a:t>Images</a:t>
            </a:r>
          </a:p>
        </p:txBody>
      </p:sp>
      <p:sp>
        <p:nvSpPr>
          <p:cNvPr id="3" name="Content Placeholder 2"/>
          <p:cNvSpPr>
            <a:spLocks noGrp="1"/>
          </p:cNvSpPr>
          <p:nvPr>
            <p:ph idx="1"/>
          </p:nvPr>
        </p:nvSpPr>
        <p:spPr>
          <a:xfrm>
            <a:off x="685167" y="2160589"/>
            <a:ext cx="3720916" cy="3560733"/>
          </a:xfrm>
        </p:spPr>
        <p:txBody>
          <a:bodyPr>
            <a:normAutofit/>
          </a:bodyPr>
          <a:lstStyle/>
          <a:p>
            <a:r>
              <a:rPr lang="en-US" dirty="0"/>
              <a:t>Google Defines a image as a physical likeness or representation of a person, animal, or thing, photographed, painted, sculptured, or otherwise made visible.</a:t>
            </a:r>
          </a:p>
          <a:p>
            <a:r>
              <a:rPr lang="en-US" dirty="0"/>
              <a:t>In other words what you see on this screen right now is a form of an image </a:t>
            </a:r>
          </a:p>
        </p:txBody>
      </p:sp>
    </p:spTree>
    <p:extLst>
      <p:ext uri="{BB962C8B-B14F-4D97-AF65-F5344CB8AC3E}">
        <p14:creationId xmlns:p14="http://schemas.microsoft.com/office/powerpoint/2010/main" val="36893322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7">
            <a:extLst>
              <a:ext uri="{FF2B5EF4-FFF2-40B4-BE49-F238E27FC236}">
                <a16:creationId xmlns:a16="http://schemas.microsoft.com/office/drawing/2014/main" id="{2783C067-F8BF-4755-B516-8A0CD74CF60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549A2DAB-B431-487D-95AD-BB0FECB49E5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3">
              <a:alpha val="88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30" name="Straight Connector 11">
            <a:extLst>
              <a:ext uri="{FF2B5EF4-FFF2-40B4-BE49-F238E27FC236}">
                <a16:creationId xmlns:a16="http://schemas.microsoft.com/office/drawing/2014/main" id="{C5ECDEE1-7093-418F-9CF5-24EEB115C1C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1" name="Straight Connector 13">
            <a:extLst>
              <a:ext uri="{FF2B5EF4-FFF2-40B4-BE49-F238E27FC236}">
                <a16:creationId xmlns:a16="http://schemas.microsoft.com/office/drawing/2014/main" id="{045062AF-EB11-4651-BC4A-4DA21768DE8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2" name="Rectangle 27">
            <a:extLst>
              <a:ext uri="{FF2B5EF4-FFF2-40B4-BE49-F238E27FC236}">
                <a16:creationId xmlns:a16="http://schemas.microsoft.com/office/drawing/2014/main" id="{0819F787-32B4-46A8-BC57-C6571BCEE2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3" name="Isosceles Triangle 17">
            <a:extLst>
              <a:ext uri="{FF2B5EF4-FFF2-40B4-BE49-F238E27FC236}">
                <a16:creationId xmlns:a16="http://schemas.microsoft.com/office/drawing/2014/main" id="{2ED796EC-E7FF-46DB-B912-FB08BF12AA6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507067" y="1397000"/>
            <a:ext cx="7766936" cy="2653836"/>
          </a:xfrm>
        </p:spPr>
        <p:txBody>
          <a:bodyPr>
            <a:normAutofit/>
          </a:bodyPr>
          <a:lstStyle/>
          <a:p>
            <a:r>
              <a:rPr lang="en-US"/>
              <a:t>Vector</a:t>
            </a:r>
          </a:p>
        </p:txBody>
      </p:sp>
      <p:sp>
        <p:nvSpPr>
          <p:cNvPr id="3" name="Subtitle 2"/>
          <p:cNvSpPr>
            <a:spLocks noGrp="1"/>
          </p:cNvSpPr>
          <p:nvPr>
            <p:ph type="subTitle" idx="1"/>
          </p:nvPr>
        </p:nvSpPr>
        <p:spPr>
          <a:xfrm>
            <a:off x="1507067" y="4050833"/>
            <a:ext cx="7766936" cy="1096899"/>
          </a:xfrm>
        </p:spPr>
        <p:txBody>
          <a:bodyPr>
            <a:normAutofit/>
          </a:bodyPr>
          <a:lstStyle/>
          <a:p>
            <a:pPr>
              <a:lnSpc>
                <a:spcPct val="90000"/>
              </a:lnSpc>
            </a:pPr>
            <a:r>
              <a:rPr lang="en-US" sz="1400"/>
              <a:t>Vector graphics is the creation of digital images through a sequence of commands or mathematical statements that place lines and shapes in a given two-dimensional or three-dimensional space. In physics, a vector is a representation of both a quantity and a direction at the same time. What that is saying a vector image is something that is plotted out by two points and the image is made from those plotted points. Usually Vector format will take up more data then its counterpart Bitmap</a:t>
            </a:r>
          </a:p>
        </p:txBody>
      </p:sp>
    </p:spTree>
    <p:extLst>
      <p:ext uri="{BB962C8B-B14F-4D97-AF65-F5344CB8AC3E}">
        <p14:creationId xmlns:p14="http://schemas.microsoft.com/office/powerpoint/2010/main" val="10877165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Bitmap</a:t>
            </a:r>
          </a:p>
        </p:txBody>
      </p:sp>
      <p:sp>
        <p:nvSpPr>
          <p:cNvPr id="3" name="Content Placeholder 2"/>
          <p:cNvSpPr>
            <a:spLocks noGrp="1"/>
          </p:cNvSpPr>
          <p:nvPr>
            <p:ph idx="1"/>
          </p:nvPr>
        </p:nvSpPr>
        <p:spPr/>
        <p:txBody>
          <a:bodyPr/>
          <a:lstStyle/>
          <a:p>
            <a:r>
              <a:rPr lang="en-US" dirty="0"/>
              <a:t>a representation in which each item corresponds to one or more bits of information, especially the information used to control the display of a computer screen. In Bitmap Each individual pixel is filled that’s why when you see a bitmap image it looks fuzzy and not super clear</a:t>
            </a:r>
          </a:p>
        </p:txBody>
      </p:sp>
    </p:spTree>
    <p:extLst>
      <p:ext uri="{BB962C8B-B14F-4D97-AF65-F5344CB8AC3E}">
        <p14:creationId xmlns:p14="http://schemas.microsoft.com/office/powerpoint/2010/main" val="22614689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a:t>
            </a:r>
          </a:p>
        </p:txBody>
      </p:sp>
      <p:sp>
        <p:nvSpPr>
          <p:cNvPr id="3" name="Content Placeholder 2"/>
          <p:cNvSpPr>
            <a:spLocks noGrp="1"/>
          </p:cNvSpPr>
          <p:nvPr>
            <p:ph idx="1"/>
          </p:nvPr>
        </p:nvSpPr>
        <p:spPr/>
        <p:txBody>
          <a:bodyPr/>
          <a:lstStyle/>
          <a:p>
            <a:r>
              <a:rPr lang="en-US" dirty="0"/>
              <a:t>Audio is many different pitches and vibrations used to create sound example is music, people talking anything that creates sound that we can perceive </a:t>
            </a:r>
          </a:p>
          <a:p>
            <a:r>
              <a:rPr lang="en-US" dirty="0"/>
              <a:t>Speaking of Talking here is me doing what I do best enjoy</a:t>
            </a:r>
          </a:p>
        </p:txBody>
      </p:sp>
    </p:spTree>
    <p:extLst>
      <p:ext uri="{BB962C8B-B14F-4D97-AF65-F5344CB8AC3E}">
        <p14:creationId xmlns:p14="http://schemas.microsoft.com/office/powerpoint/2010/main" val="1109399301"/>
      </p:ext>
    </p:extLst>
  </p:cSld>
  <p:clrMapOvr>
    <a:masterClrMapping/>
  </p:clrMapOvr>
  <mc:AlternateContent xmlns:mc="http://schemas.openxmlformats.org/markup-compatibility/2006" xmlns:p14="http://schemas.microsoft.com/office/powerpoint/2010/main">
    <mc:Choice Requires="p14">
      <p:transition spd="slow" p14:dur="3400">
        <p14:reveal/>
        <p:sndAc>
          <p:stSnd>
            <p:snd r:embed="rId2" name="drumroll.wav"/>
          </p:stSnd>
        </p:sndAc>
      </p:transition>
    </mc:Choice>
    <mc:Fallback xmlns="">
      <p:transition spd="slow">
        <p:fade/>
        <p:sndAc>
          <p:stSnd>
            <p:snd r:embed="rId3" name="drumroll.wav"/>
          </p:stSnd>
        </p:sndAc>
      </p:transition>
    </mc:Fallback>
  </mc:AlternateContent>
</p:sld>
</file>

<file path=ppt/theme/theme1.xml><?xml version="1.0" encoding="utf-8"?>
<a:theme xmlns:a="http://schemas.openxmlformats.org/drawingml/2006/main" name="Facet">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299</TotalTime>
  <Words>1242</Words>
  <Application>Microsoft Office PowerPoint</Application>
  <PresentationFormat>Widescreen</PresentationFormat>
  <Paragraphs>52</Paragraphs>
  <Slides>18</Slides>
  <Notes>0</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Arial Black</vt:lpstr>
      <vt:lpstr>Bernard MT Condensed</vt:lpstr>
      <vt:lpstr>Blackoak Std</vt:lpstr>
      <vt:lpstr>Franklin Gothic Book</vt:lpstr>
      <vt:lpstr>Franklin Gothic Medium</vt:lpstr>
      <vt:lpstr>Stencil Std</vt:lpstr>
      <vt:lpstr>Wingdings</vt:lpstr>
      <vt:lpstr>Wingdings 3</vt:lpstr>
      <vt:lpstr>Facet</vt:lpstr>
      <vt:lpstr>Welcome to Multimedia </vt:lpstr>
      <vt:lpstr>What is multimedia?</vt:lpstr>
      <vt:lpstr>The Five Building Blocks of Multimedia</vt:lpstr>
      <vt:lpstr>Text</vt:lpstr>
      <vt:lpstr>Different Fonts and Styles</vt:lpstr>
      <vt:lpstr>Images</vt:lpstr>
      <vt:lpstr>Vector</vt:lpstr>
      <vt:lpstr>Bitmap</vt:lpstr>
      <vt:lpstr>Audio</vt:lpstr>
      <vt:lpstr>Audio Part 2</vt:lpstr>
      <vt:lpstr>Video</vt:lpstr>
      <vt:lpstr>What is Video?</vt:lpstr>
      <vt:lpstr>Annimation</vt:lpstr>
      <vt:lpstr>Animation ALL around you</vt:lpstr>
      <vt:lpstr>Hardware being used</vt:lpstr>
      <vt:lpstr>Software Needed</vt:lpstr>
      <vt:lpstr>Credits References</vt:lpstr>
      <vt:lpstr>Credits References Part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Multimedia</dc:title>
  <dc:creator>Aszman, Ian</dc:creator>
  <cp:lastModifiedBy>Ian Aszman</cp:lastModifiedBy>
  <cp:revision>12</cp:revision>
  <dcterms:created xsi:type="dcterms:W3CDTF">2018-04-10T19:18:05Z</dcterms:created>
  <dcterms:modified xsi:type="dcterms:W3CDTF">2018-04-11T02:59:39Z</dcterms:modified>
</cp:coreProperties>
</file>