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6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0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7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1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5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0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0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8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34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9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3687A-4762-4F01-B8F0-2F700731BC6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ADACE-413D-429D-AA21-448E9E05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4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35600" y="63500"/>
            <a:ext cx="1606550" cy="1206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57825" y="2854325"/>
            <a:ext cx="15621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Menu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80050" y="1657350"/>
            <a:ext cx="151765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Tittle Screen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81960" y="5219700"/>
            <a:ext cx="1152525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Gameplay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38875" y="1270000"/>
            <a:ext cx="0" cy="1092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834609" y="4266406"/>
            <a:ext cx="2147092" cy="15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464300" y="4307524"/>
            <a:ext cx="20193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081961" y="3833813"/>
            <a:ext cx="1152525" cy="81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Game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8658222" y="4488848"/>
            <a:ext cx="21432" cy="730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9059862" y="4256122"/>
            <a:ext cx="673100" cy="6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732962" y="3833813"/>
            <a:ext cx="1152525" cy="81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 Game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682083" y="3902077"/>
            <a:ext cx="1152525" cy="81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Settings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24648" y="3902077"/>
            <a:ext cx="1152525" cy="81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616870" y="4307524"/>
            <a:ext cx="8409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258345" y="48768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618186" y="5486400"/>
            <a:ext cx="1152525" cy="81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a Character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6238875" y="3902077"/>
            <a:ext cx="0" cy="405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9732961" y="5219700"/>
            <a:ext cx="1152525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Gamplay</a:t>
            </a:r>
            <a:r>
              <a:rPr lang="en-US" smtClean="0"/>
              <a:t>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19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Aszman</dc:creator>
  <cp:lastModifiedBy>Aszman, Ian</cp:lastModifiedBy>
  <cp:revision>4</cp:revision>
  <dcterms:created xsi:type="dcterms:W3CDTF">2018-03-29T20:02:20Z</dcterms:created>
  <dcterms:modified xsi:type="dcterms:W3CDTF">2018-03-29T20:35:44Z</dcterms:modified>
</cp:coreProperties>
</file>