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zman, Ian" initials="AI" lastIdx="1" clrIdx="0">
    <p:extLst>
      <p:ext uri="{19B8F6BF-5375-455C-9EA6-DF929625EA0E}">
        <p15:presenceInfo xmlns:p15="http://schemas.microsoft.com/office/powerpoint/2012/main" userId="S-1-5-21-1992517756-754463450-1116685130-24089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65" d="100"/>
          <a:sy n="65" d="100"/>
        </p:scale>
        <p:origin x="72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8-03-20T16:47:03.001" idx="1">
    <p:pos x="10" y="10"/>
    <p:text/>
    <p:extLst>
      <p:ext uri="{C676402C-5697-4E1C-873F-D02D1690AC5C}">
        <p15:threadingInfo xmlns:p15="http://schemas.microsoft.com/office/powerpoint/2012/main" timeZoneBias="24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F6A8D-D297-4E8E-AC3A-91AF543CCF63}" type="datetimeFigureOut">
              <a:rPr lang="en-US" smtClean="0"/>
              <a:t>3/20/2018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A9AD6-1E19-4BD0-8906-D4CFDFA223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2946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F6A8D-D297-4E8E-AC3A-91AF543CCF63}" type="datetimeFigureOut">
              <a:rPr lang="en-US" smtClean="0"/>
              <a:t>3/20/2018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A9AD6-1E19-4BD0-8906-D4CFDFA223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907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F6A8D-D297-4E8E-AC3A-91AF543CCF63}" type="datetimeFigureOut">
              <a:rPr lang="en-US" smtClean="0"/>
              <a:t>3/20/2018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A9AD6-1E19-4BD0-8906-D4CFDFA223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687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F6A8D-D297-4E8E-AC3A-91AF543CCF63}" type="datetimeFigureOut">
              <a:rPr lang="en-US" smtClean="0"/>
              <a:t>3/20/2018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A9AD6-1E19-4BD0-8906-D4CFDFA223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341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F6A8D-D297-4E8E-AC3A-91AF543CCF63}" type="datetimeFigureOut">
              <a:rPr lang="en-US" smtClean="0"/>
              <a:t>3/20/2018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A9AD6-1E19-4BD0-8906-D4CFDFA223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572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F6A8D-D297-4E8E-AC3A-91AF543CCF63}" type="datetimeFigureOut">
              <a:rPr lang="en-US" smtClean="0"/>
              <a:t>3/20/2018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A9AD6-1E19-4BD0-8906-D4CFDFA223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1108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F6A8D-D297-4E8E-AC3A-91AF543CCF63}" type="datetimeFigureOut">
              <a:rPr lang="en-US" smtClean="0"/>
              <a:t>3/20/2018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A9AD6-1E19-4BD0-8906-D4CFDFA223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8637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F6A8D-D297-4E8E-AC3A-91AF543CCF63}" type="datetimeFigureOut">
              <a:rPr lang="en-US" smtClean="0"/>
              <a:t>3/20/2018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A9AD6-1E19-4BD0-8906-D4CFDFA223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0931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F6A8D-D297-4E8E-AC3A-91AF543CCF63}" type="datetimeFigureOut">
              <a:rPr lang="en-US" smtClean="0"/>
              <a:t>3/20/2018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A9AD6-1E19-4BD0-8906-D4CFDFA223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1946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F6A8D-D297-4E8E-AC3A-91AF543CCF63}" type="datetimeFigureOut">
              <a:rPr lang="en-US" smtClean="0"/>
              <a:t>3/20/2018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A9AD6-1E19-4BD0-8906-D4CFDFA223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394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F6A8D-D297-4E8E-AC3A-91AF543CCF63}" type="datetimeFigureOut">
              <a:rPr lang="en-US" smtClean="0"/>
              <a:t>3/20/2018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A9AD6-1E19-4BD0-8906-D4CFDFA223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122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1F6A8D-D297-4E8E-AC3A-91AF543CCF63}" type="datetimeFigureOut">
              <a:rPr lang="en-US" smtClean="0"/>
              <a:t>3/20/2018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FA9AD6-1E19-4BD0-8906-D4CFDFA223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215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comments" Target="../comments/comment1.xml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4.xml"/><Relationship Id="rId5" Type="http://schemas.openxmlformats.org/officeDocument/2006/relationships/slide" Target="slide3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4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     Battle Royale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45771" y="5589248"/>
            <a:ext cx="9144000" cy="1655762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PRESS START</a:t>
            </a:r>
          </a:p>
        </p:txBody>
      </p:sp>
      <p:sp>
        <p:nvSpPr>
          <p:cNvPr id="7" name="Right Arrow 6">
            <a:hlinkClick r:id="" action="ppaction://hlinkshowjump?jump=nextslide"/>
          </p:cNvPr>
          <p:cNvSpPr/>
          <p:nvPr/>
        </p:nvSpPr>
        <p:spPr>
          <a:xfrm>
            <a:off x="7208718" y="5328228"/>
            <a:ext cx="917851" cy="814818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983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  <p:sndAc>
          <p:stSnd>
            <p:snd r:embed="rId2" name="applause.wav"/>
          </p:stSnd>
        </p:sndAc>
      </p:transition>
    </mc:Choice>
    <mc:Fallback>
      <p:transition spd="slow">
        <p:fade/>
        <p:sndAc>
          <p:stSnd>
            <p:snd r:embed="rId2" name="applause.wav"/>
          </p:stSnd>
        </p:sndAc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410528" y="3657600"/>
            <a:ext cx="4699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A Challenger approaches and wishes to Fight you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70666" y="5411926"/>
            <a:ext cx="210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  <a:hlinkClick r:id="rId5" action="ppaction://hlinksldjump"/>
              </a:rPr>
              <a:t>Fight</a:t>
            </a:r>
            <a:r>
              <a:rPr lang="en-US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210800" y="5700931"/>
            <a:ext cx="170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00B0F0"/>
                </a:solidFill>
                <a:hlinkClick r:id="rId6" action="ppaction://hlinksldjump"/>
              </a:rPr>
              <a:t>Run</a:t>
            </a:r>
            <a:endParaRPr lang="en-US" sz="3600" dirty="0">
              <a:solidFill>
                <a:srgbClr val="00B0F0"/>
              </a:solidFill>
            </a:endParaRPr>
          </a:p>
        </p:txBody>
      </p:sp>
      <p:pic>
        <p:nvPicPr>
          <p:cNvPr id="4" name="Slap-SoundMaster13-49669815">
            <a:hlinkClick r:id="" action="ppaction://media"/>
            <a:extLst>
              <a:ext uri="{FF2B5EF4-FFF2-40B4-BE49-F238E27FC236}">
                <a16:creationId xmlns:a16="http://schemas.microsoft.com/office/drawing/2014/main" id="{FAC725F3-B236-49D2-A2EF-8997D5F0C47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4506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08814" y="3673928"/>
            <a:ext cx="281363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A fight Ensues you are immediately Knocked out for not Training or having any combat skills</a:t>
            </a:r>
          </a:p>
        </p:txBody>
      </p:sp>
      <p:sp>
        <p:nvSpPr>
          <p:cNvPr id="2" name="Arrow: Left 1">
            <a:extLst>
              <a:ext uri="{FF2B5EF4-FFF2-40B4-BE49-F238E27FC236}">
                <a16:creationId xmlns:a16="http://schemas.microsoft.com/office/drawing/2014/main" id="{47B198A7-8AB7-4C13-A5E4-3080F701482D}"/>
              </a:ext>
            </a:extLst>
          </p:cNvPr>
          <p:cNvSpPr/>
          <p:nvPr/>
        </p:nvSpPr>
        <p:spPr>
          <a:xfrm>
            <a:off x="862885" y="5512158"/>
            <a:ext cx="1918952" cy="1146219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hlinkClick r:id="" action="ppaction://hlinkshowjump?jump=previousslide"/>
              </a:rPr>
              <a:t>Back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Arrow: Right 3">
            <a:hlinkClick r:id="rId3" action="ppaction://hlinksldjump"/>
            <a:extLst>
              <a:ext uri="{FF2B5EF4-FFF2-40B4-BE49-F238E27FC236}">
                <a16:creationId xmlns:a16="http://schemas.microsoft.com/office/drawing/2014/main" id="{56FCEA07-D98A-4FAB-997D-AA3D617440D7}"/>
              </a:ext>
            </a:extLst>
          </p:cNvPr>
          <p:cNvSpPr/>
          <p:nvPr/>
        </p:nvSpPr>
        <p:spPr>
          <a:xfrm>
            <a:off x="9981127" y="5512158"/>
            <a:ext cx="1777285" cy="114621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Train and Fight </a:t>
            </a:r>
          </a:p>
        </p:txBody>
      </p:sp>
    </p:spTree>
    <p:extLst>
      <p:ext uri="{BB962C8B-B14F-4D97-AF65-F5344CB8AC3E}">
        <p14:creationId xmlns:p14="http://schemas.microsoft.com/office/powerpoint/2010/main" val="1169614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45329" y="4310743"/>
            <a:ext cx="52088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Like the Little Coward you are run away in the process Trip fall and pee yourself a Little 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572458D3-3BAB-4392-98F3-C16BED01912B}"/>
              </a:ext>
            </a:extLst>
          </p:cNvPr>
          <p:cNvSpPr/>
          <p:nvPr/>
        </p:nvSpPr>
        <p:spPr>
          <a:xfrm>
            <a:off x="10148553" y="5515975"/>
            <a:ext cx="1429554" cy="9864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hlinkClick r:id="rId4" action="ppaction://hlinksldjump"/>
              </a:rPr>
              <a:t>Try Again Coward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518237"/>
      </p:ext>
    </p:extLst>
  </p:cSld>
  <p:clrMapOvr>
    <a:masterClrMapping/>
  </p:clrMapOvr>
  <p:transition>
    <p:randomBar dir="vert"/>
    <p:sndAc>
      <p:stSnd>
        <p:snd r:embed="rId2" name="pour_glass_water-Mike-Koenig-123.wav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CCDB64C-7C85-4522-9CCC-080399D060AE}"/>
              </a:ext>
            </a:extLst>
          </p:cNvPr>
          <p:cNvSpPr txBox="1"/>
          <p:nvPr/>
        </p:nvSpPr>
        <p:spPr>
          <a:xfrm>
            <a:off x="4543731" y="4919008"/>
            <a:ext cx="306766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highlight>
                  <a:srgbClr val="000000"/>
                </a:highlight>
              </a:rPr>
              <a:t>After Much Training You Vanquish your Foe in combat the Crowd Roars Screaming Finish Him What do you do? </a:t>
            </a:r>
          </a:p>
        </p:txBody>
      </p:sp>
      <p:sp>
        <p:nvSpPr>
          <p:cNvPr id="3" name="Arrow: Left 2">
            <a:extLst>
              <a:ext uri="{FF2B5EF4-FFF2-40B4-BE49-F238E27FC236}">
                <a16:creationId xmlns:a16="http://schemas.microsoft.com/office/drawing/2014/main" id="{BC0B5ABD-0FC8-4B3C-B95C-3732E8903F0B}"/>
              </a:ext>
            </a:extLst>
          </p:cNvPr>
          <p:cNvSpPr/>
          <p:nvPr/>
        </p:nvSpPr>
        <p:spPr>
          <a:xfrm>
            <a:off x="223681" y="5567094"/>
            <a:ext cx="1189705" cy="1069848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hlinkClick r:id="rId3" action="ppaction://hlinksldjump"/>
              </a:rPr>
              <a:t>Spare Him</a:t>
            </a:r>
            <a:endParaRPr lang="en-US" dirty="0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1EEEC6BF-7F56-4F9D-9DB2-0FDD1BE3933A}"/>
              </a:ext>
            </a:extLst>
          </p:cNvPr>
          <p:cNvSpPr/>
          <p:nvPr/>
        </p:nvSpPr>
        <p:spPr>
          <a:xfrm>
            <a:off x="10741741" y="5567094"/>
            <a:ext cx="1189704" cy="106968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hlinkClick r:id="rId4" action="ppaction://hlinksldjump"/>
              </a:rPr>
              <a:t>Kill Him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01648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9AECFA6-3BB3-4784-A5E6-B0A161F9D0CF}"/>
              </a:ext>
            </a:extLst>
          </p:cNvPr>
          <p:cNvSpPr txBox="1"/>
          <p:nvPr/>
        </p:nvSpPr>
        <p:spPr>
          <a:xfrm>
            <a:off x="2531808" y="0"/>
            <a:ext cx="399681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highlight>
                  <a:srgbClr val="000000"/>
                </a:highlight>
              </a:rPr>
              <a:t>With one Quick Swing of your </a:t>
            </a:r>
            <a:r>
              <a:rPr lang="en-US" sz="2800" dirty="0" err="1">
                <a:solidFill>
                  <a:srgbClr val="FF0000"/>
                </a:solidFill>
                <a:highlight>
                  <a:srgbClr val="000000"/>
                </a:highlight>
              </a:rPr>
              <a:t>wepon</a:t>
            </a:r>
            <a:r>
              <a:rPr lang="en-US" sz="2800" dirty="0">
                <a:solidFill>
                  <a:srgbClr val="FF0000"/>
                </a:solidFill>
                <a:highlight>
                  <a:srgbClr val="000000"/>
                </a:highlight>
              </a:rPr>
              <a:t> you lob off his head you are Victorious!!!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18BE81C6-FAD0-477C-B97C-DB215386FEA5}"/>
              </a:ext>
            </a:extLst>
          </p:cNvPr>
          <p:cNvSpPr/>
          <p:nvPr/>
        </p:nvSpPr>
        <p:spPr>
          <a:xfrm>
            <a:off x="10530348" y="5899356"/>
            <a:ext cx="1463040" cy="1078992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hlinkClick r:id="rId4" action="ppaction://hlinksldjump"/>
              </a:rPr>
              <a:t>Play Again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5715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  <p:sndAc>
          <p:stSnd>
            <p:snd r:embed="rId2" name="Decapitation Head Fall Off-SoundBible.com-1529852007.wav"/>
          </p:stSnd>
        </p:sndAc>
      </p:transition>
    </mc:Choice>
    <mc:Fallback>
      <p:transition>
        <p:cut/>
        <p:sndAc>
          <p:stSnd>
            <p:snd r:embed="rId2" name="Decapitation Head Fall Off-SoundBible.com-1529852007.wav"/>
          </p:stSnd>
        </p:sndAc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B0D72E4-15BB-46D5-9F3A-335A2BEBED07}"/>
              </a:ext>
            </a:extLst>
          </p:cNvPr>
          <p:cNvSpPr txBox="1"/>
          <p:nvPr/>
        </p:nvSpPr>
        <p:spPr>
          <a:xfrm>
            <a:off x="4439265" y="5029200"/>
            <a:ext cx="39230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highlight>
                  <a:srgbClr val="0000FF"/>
                </a:highlight>
              </a:rPr>
              <a:t>You Drop Your Sword on the Ground and Pump your Fists in the Air are you not Entertained!!! </a:t>
            </a: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43FB1F6A-50F8-46F5-9BF0-AC7350973FBC}"/>
              </a:ext>
            </a:extLst>
          </p:cNvPr>
          <p:cNvSpPr/>
          <p:nvPr/>
        </p:nvSpPr>
        <p:spPr>
          <a:xfrm>
            <a:off x="10731910" y="5781368"/>
            <a:ext cx="1460090" cy="1076632"/>
          </a:xfrm>
          <a:prstGeom prst="right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hlinkClick r:id="rId4" action="ppaction://hlinksldjump"/>
              </a:rPr>
              <a:t>Play Again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39055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2" name="drumroll.wav"/>
          </p:stSnd>
        </p:sndAc>
      </p:transition>
    </mc:Choice>
    <mc:Fallback>
      <p:transition spd="slow">
        <p:sndAc>
          <p:stSnd>
            <p:snd r:embed="rId2" name="drumroll.wav"/>
          </p:stSnd>
        </p:sndAc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119</Words>
  <Application>Microsoft Office PowerPoint</Application>
  <PresentationFormat>Widescreen</PresentationFormat>
  <Paragraphs>17</Paragraphs>
  <Slides>7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     Battle Royale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Battle Royale</dc:title>
  <dc:creator>Aszman, Ian</dc:creator>
  <cp:lastModifiedBy>Aszman, Ian</cp:lastModifiedBy>
  <cp:revision>18</cp:revision>
  <dcterms:created xsi:type="dcterms:W3CDTF">2018-03-20T20:11:55Z</dcterms:created>
  <dcterms:modified xsi:type="dcterms:W3CDTF">2018-03-21T02:45:33Z</dcterms:modified>
</cp:coreProperties>
</file>