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D7DA3-3879-4E14-BD5E-2600921121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042689-E013-4E97-861B-409E5BE1B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747AF-D25A-4614-8889-BB7F4EB9F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87A47-B4F2-4DA6-AD52-055528AAA9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5CAA7A-B8D9-4577-A8D7-80CA628AD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46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B9744F-EE7F-4916-A391-671EA0054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447F5B5-368F-445E-915E-F577FFFA44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FB81DB-CCE4-4BE2-92E7-B3AF1AD29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32541B-3A67-4E0E-B051-6726A6099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5C906F-6921-4764-B53E-73C04E43A9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0033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FFEE4EF-7D49-4B1E-8807-F1F3518DDC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A6EDD87-AF04-4935-95EB-C00C4B70C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2AF4A-215F-4D0D-8CA8-46FAEDB03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5482CA-6A49-4996-9D63-18B2D4740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DDD17-2F41-4177-A206-ACB22734B8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74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C57A5-9EDA-4F6D-B1CF-E309F5B66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FDC191-FCF5-4AA8-9900-F72139607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A0B1B-B729-413C-BA0A-82E7E079EA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B7978-BBC9-4128-A6A0-88E7547CB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F0C853-C0CB-47F3-AB2D-1FAC4E6A7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97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89B26D-FBBC-45B8-A06B-F1AD9B442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216C56-7AE3-481B-985E-AD851AB247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040AA1-EE73-48A1-87F9-2C4F194CF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EC7E17-F63E-4141-9CE8-F5C05E81B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26F84E-82F0-494A-8ED5-BFECD0CF8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43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0C3AB-0C5A-4FB9-A8D1-1BD3A9BC8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D2446-9813-4841-ABE4-5FD9DB51273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760D9A-E303-4D89-9B43-F7B045339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772CFE-CE41-4D07-A204-04BCB7B1A6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C3E4BC-C009-42AD-9363-9DA235488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0E313E-E758-4B57-8A9E-C4F7E9BA2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83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B93C0-28B0-4CBE-9308-8D5A196AF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CC895E-FC6E-4DC6-AA5D-D85D605BF7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87BE43-D6A5-400F-9936-44868BC0F7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E73EA0-4EA2-49BA-8FCF-7099BCAB0E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660977-339A-44E6-98F9-EB87C7C3B0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8040F56-746D-49D5-96CF-BD9FC9145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AD05A9-05E6-4696-87BE-11F7F4E8E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855CD0-B76A-40DB-92AC-2DA1F14E30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54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AA1E78-DAA4-4784-A9A5-67E6541A4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0C3223-BDC4-4EE7-B20D-8F3680EF0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133040-3CD4-44D2-933D-2CF93947D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2F74A4-6FCD-4429-AE47-20DA5B563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7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5EDC2B-D9AB-4C3F-81BF-64D6E1CBD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06BAFD-C796-49C4-8DF5-562C8053F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6C4EC2-0ADD-4739-B956-A0618CA7D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F70F5-1B67-4C41-9FE0-AF895F5F1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716C3-14F2-4D0F-8339-76CB54642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9C38BD-C69C-4A16-B262-FEC94632F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A9FD9-249F-41A5-9184-E919E1A2E4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96CE9-6D33-42C5-965C-68D71D998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F596AF-CA2E-4989-9618-82573CC31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652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654B7-C7CB-434E-B847-6D6AB4769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82DE62-398C-4118-AB58-F85626A64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B6768A-5520-4300-91EB-AD232DC639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77CDB1-6DC1-4C6F-838C-6CF7FF5F8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C29370-53D1-4535-90FC-E55807429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F2C918-D7B8-4D4B-9C58-95F6BED4B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8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B57125-E6CC-4FA6-9F1D-99CC51D96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44F1F7-40D1-40EC-B01F-65FF6CE06B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B24A77-3428-4723-9587-5718C21896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81F53-5332-4C17-8250-50F574179BB1}" type="datetimeFigureOut">
              <a:rPr lang="en-US" smtClean="0"/>
              <a:t>3/29/2018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F444B3-D871-4D4A-A808-2AB11A989C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FB18F-CC41-41D3-822D-A68A015323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8E996-03CC-49CB-8983-16FA00C3D6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01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F7F4BB0-9E32-44FB-9B8C-7074DE635328}"/>
              </a:ext>
            </a:extLst>
          </p:cNvPr>
          <p:cNvSpPr/>
          <p:nvPr/>
        </p:nvSpPr>
        <p:spPr>
          <a:xfrm>
            <a:off x="5128437" y="244549"/>
            <a:ext cx="1935125" cy="97819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Multimedia: What Is?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803AD409-66D8-461F-BF44-36197D98AD3B}"/>
              </a:ext>
            </a:extLst>
          </p:cNvPr>
          <p:cNvSpPr/>
          <p:nvPr/>
        </p:nvSpPr>
        <p:spPr>
          <a:xfrm>
            <a:off x="5128437" y="1970567"/>
            <a:ext cx="1935125" cy="97819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Brief Overview of Material Being Covered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1E4C6D1C-D2B5-475D-B980-8B3BE4785B22}"/>
              </a:ext>
            </a:extLst>
          </p:cNvPr>
          <p:cNvCxnSpPr>
            <a:stCxn id="4" idx="2"/>
            <a:endCxn id="5" idx="0"/>
          </p:cNvCxnSpPr>
          <p:nvPr/>
        </p:nvCxnSpPr>
        <p:spPr>
          <a:xfrm>
            <a:off x="6096000" y="1222744"/>
            <a:ext cx="0" cy="7478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81AA95D-29B7-41D8-9192-C374EC762C74}"/>
              </a:ext>
            </a:extLst>
          </p:cNvPr>
          <p:cNvSpPr/>
          <p:nvPr/>
        </p:nvSpPr>
        <p:spPr>
          <a:xfrm>
            <a:off x="-31014" y="3400646"/>
            <a:ext cx="2183219" cy="6096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Text</a:t>
            </a:r>
          </a:p>
          <a:p>
            <a:pPr algn="ctr"/>
            <a:r>
              <a:rPr lang="en-US" dirty="0"/>
              <a:t>(olden days to today)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07BAA4E-72A9-4E5D-86D6-E05310C88AE5}"/>
              </a:ext>
            </a:extLst>
          </p:cNvPr>
          <p:cNvSpPr/>
          <p:nvPr/>
        </p:nvSpPr>
        <p:spPr>
          <a:xfrm>
            <a:off x="2821171" y="3256220"/>
            <a:ext cx="2183219" cy="94098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Images</a:t>
            </a:r>
          </a:p>
          <a:p>
            <a:pPr algn="ctr"/>
            <a:r>
              <a:rPr lang="en-US" dirty="0"/>
              <a:t>(paintings to bit depth)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86FBE532-F039-409B-ACE0-929011F1C067}"/>
              </a:ext>
            </a:extLst>
          </p:cNvPr>
          <p:cNvSpPr/>
          <p:nvPr/>
        </p:nvSpPr>
        <p:spPr>
          <a:xfrm>
            <a:off x="5427034" y="3327102"/>
            <a:ext cx="2675861" cy="94097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Audio</a:t>
            </a:r>
          </a:p>
          <a:p>
            <a:pPr algn="ctr"/>
            <a:r>
              <a:rPr lang="en-US" dirty="0"/>
              <a:t>(phonograph to microphone)</a:t>
            </a: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2827E31-E0B5-4530-8C6F-F9847FC1C17F}"/>
              </a:ext>
            </a:extLst>
          </p:cNvPr>
          <p:cNvSpPr/>
          <p:nvPr/>
        </p:nvSpPr>
        <p:spPr>
          <a:xfrm>
            <a:off x="8553892" y="3283685"/>
            <a:ext cx="1853609" cy="110419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Animation</a:t>
            </a:r>
          </a:p>
          <a:p>
            <a:pPr algn="ctr"/>
            <a:r>
              <a:rPr lang="en-US" dirty="0"/>
              <a:t>(Disney)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E73A89-BE6F-4E76-AB18-2669BFF868B9}"/>
              </a:ext>
            </a:extLst>
          </p:cNvPr>
          <p:cNvSpPr/>
          <p:nvPr/>
        </p:nvSpPr>
        <p:spPr>
          <a:xfrm>
            <a:off x="10596231" y="3368747"/>
            <a:ext cx="1562986" cy="1019129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Video</a:t>
            </a:r>
          </a:p>
          <a:p>
            <a:pPr algn="ctr"/>
            <a:r>
              <a:rPr lang="en-US" dirty="0"/>
              <a:t>(1900s)</a:t>
            </a:r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8A35F3A-21F6-466A-A5DD-3BB2B7BB2C88}"/>
              </a:ext>
            </a:extLst>
          </p:cNvPr>
          <p:cNvSpPr/>
          <p:nvPr/>
        </p:nvSpPr>
        <p:spPr>
          <a:xfrm>
            <a:off x="9074887" y="5155176"/>
            <a:ext cx="3136605" cy="67339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CRAP</a:t>
            </a:r>
          </a:p>
          <a:p>
            <a:pPr algn="ctr"/>
            <a:r>
              <a:rPr lang="en-US" dirty="0"/>
              <a:t>(Explain while Demonstrating)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805D266-5F03-4E41-BC13-FE237131712A}"/>
              </a:ext>
            </a:extLst>
          </p:cNvPr>
          <p:cNvCxnSpPr>
            <a:cxnSpLocks/>
            <a:stCxn id="5" idx="1"/>
            <a:endCxn id="9" idx="0"/>
          </p:cNvCxnSpPr>
          <p:nvPr/>
        </p:nvCxnSpPr>
        <p:spPr>
          <a:xfrm flipH="1">
            <a:off x="1060596" y="2459665"/>
            <a:ext cx="4067841" cy="9409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C0C17CE-22D2-4909-A668-19CDD3F33AAA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>
            <a:off x="2152205" y="3705446"/>
            <a:ext cx="668966" cy="21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A846D1D-2868-430B-B20D-293757F6EC8A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5004390" y="3726710"/>
            <a:ext cx="422644" cy="70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E9ECA5E-545C-4391-B0F4-54EFAA02C63D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8102895" y="3797592"/>
            <a:ext cx="450997" cy="381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3E673B7-169B-4EB2-8683-6CDB10A8D8E8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>
          <a:xfrm>
            <a:off x="10407501" y="3835781"/>
            <a:ext cx="188730" cy="425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0CA7692-D7ED-4334-A924-B4E6CB64821B}"/>
              </a:ext>
            </a:extLst>
          </p:cNvPr>
          <p:cNvCxnSpPr>
            <a:cxnSpLocks/>
            <a:stCxn id="13" idx="2"/>
            <a:endCxn id="14" idx="0"/>
          </p:cNvCxnSpPr>
          <p:nvPr/>
        </p:nvCxnSpPr>
        <p:spPr>
          <a:xfrm flipH="1">
            <a:off x="10643190" y="4387876"/>
            <a:ext cx="734534" cy="7673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0EDACB4-41EC-44D1-BB6B-BB17DF2646F6}"/>
              </a:ext>
            </a:extLst>
          </p:cNvPr>
          <p:cNvCxnSpPr>
            <a:cxnSpLocks/>
            <a:stCxn id="14" idx="1"/>
            <a:endCxn id="47" idx="3"/>
          </p:cNvCxnSpPr>
          <p:nvPr/>
        </p:nvCxnSpPr>
        <p:spPr>
          <a:xfrm flipH="1">
            <a:off x="7301464" y="5491874"/>
            <a:ext cx="1773423" cy="17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4CA862B-40CF-49CE-A18A-4D8F5BAF1F8F}"/>
              </a:ext>
            </a:extLst>
          </p:cNvPr>
          <p:cNvSpPr/>
          <p:nvPr/>
        </p:nvSpPr>
        <p:spPr>
          <a:xfrm>
            <a:off x="5215712" y="5156944"/>
            <a:ext cx="2085752" cy="67339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Copyrights</a:t>
            </a:r>
          </a:p>
          <a:p>
            <a:pPr algn="ctr"/>
            <a:r>
              <a:rPr lang="en-US" dirty="0"/>
              <a:t>(Properly cite stuff)</a:t>
            </a: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226FBB53-144C-4ABE-83B9-3346E90F67ED}"/>
              </a:ext>
            </a:extLst>
          </p:cNvPr>
          <p:cNvSpPr/>
          <p:nvPr/>
        </p:nvSpPr>
        <p:spPr>
          <a:xfrm>
            <a:off x="510804" y="5269477"/>
            <a:ext cx="3136605" cy="673396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Works Cited</a:t>
            </a:r>
          </a:p>
          <a:p>
            <a:pPr algn="ctr"/>
            <a:r>
              <a:rPr lang="en-US" dirty="0"/>
              <a:t>(Related to Copyright)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0AC7C77-5FEF-46CA-BB03-C6B211E9285A}"/>
              </a:ext>
            </a:extLst>
          </p:cNvPr>
          <p:cNvCxnSpPr>
            <a:cxnSpLocks/>
            <a:stCxn id="47" idx="1"/>
            <a:endCxn id="50" idx="3"/>
          </p:cNvCxnSpPr>
          <p:nvPr/>
        </p:nvCxnSpPr>
        <p:spPr>
          <a:xfrm flipH="1">
            <a:off x="3647409" y="5493642"/>
            <a:ext cx="1568303" cy="112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8575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58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Natasha Walas</dc:creator>
  <cp:lastModifiedBy>Natasha Walas</cp:lastModifiedBy>
  <cp:revision>3</cp:revision>
  <dcterms:created xsi:type="dcterms:W3CDTF">2018-03-30T03:38:58Z</dcterms:created>
  <dcterms:modified xsi:type="dcterms:W3CDTF">2018-03-30T03:53:36Z</dcterms:modified>
</cp:coreProperties>
</file>