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59" r:id="rId6"/>
    <p:sldId id="262" r:id="rId7"/>
    <p:sldId id="264" r:id="rId8"/>
    <p:sldId id="263" r:id="rId9"/>
    <p:sldId id="265" r:id="rId10"/>
    <p:sldId id="266" r:id="rId11"/>
    <p:sldId id="267"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68" r:id="rId29"/>
    <p:sldId id="285" r:id="rId30"/>
    <p:sldId id="286" r:id="rId31"/>
    <p:sldId id="287" r:id="rId32"/>
    <p:sldId id="289" r:id="rId33"/>
    <p:sldId id="288" r:id="rId34"/>
    <p:sldId id="294" r:id="rId35"/>
    <p:sldId id="295" r:id="rId36"/>
    <p:sldId id="291" r:id="rId37"/>
    <p:sldId id="292" r:id="rId38"/>
    <p:sldId id="293" r:id="rId39"/>
    <p:sldId id="290" r:id="rId40"/>
    <p:sldId id="296" r:id="rId41"/>
    <p:sldId id="297" r:id="rId42"/>
    <p:sldId id="299" r:id="rId43"/>
    <p:sldId id="298"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8" r:id="rId62"/>
    <p:sldId id="319" r:id="rId63"/>
    <p:sldId id="320" r:id="rId64"/>
    <p:sldId id="321" r:id="rId65"/>
    <p:sldId id="322" r:id="rId66"/>
    <p:sldId id="325" r:id="rId67"/>
    <p:sldId id="323" r:id="rId68"/>
    <p:sldId id="324" r:id="rId69"/>
    <p:sldId id="326" r:id="rId70"/>
    <p:sldId id="327" r:id="rId71"/>
    <p:sldId id="328" r:id="rId72"/>
    <p:sldId id="329" r:id="rId73"/>
    <p:sldId id="330" r:id="rId74"/>
    <p:sldId id="331" r:id="rId75"/>
    <p:sldId id="332" r:id="rId76"/>
    <p:sldId id="333" r:id="rId77"/>
    <p:sldId id="335" r:id="rId78"/>
    <p:sldId id="336" r:id="rId79"/>
    <p:sldId id="337" r:id="rId80"/>
    <p:sldId id="340" r:id="rId81"/>
    <p:sldId id="338" r:id="rId82"/>
    <p:sldId id="339" r:id="rId83"/>
    <p:sldId id="341" r:id="rId84"/>
    <p:sldId id="342" r:id="rId85"/>
    <p:sldId id="344" r:id="rId86"/>
    <p:sldId id="343" r:id="rId87"/>
    <p:sldId id="345" r:id="rId88"/>
    <p:sldId id="346" r:id="rId89"/>
    <p:sldId id="347" r:id="rId90"/>
    <p:sldId id="348" r:id="rId91"/>
    <p:sldId id="349" r:id="rId9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90" d="100"/>
          <a:sy n="90" d="100"/>
        </p:scale>
        <p:origin x="33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6D88A92-F8B9-4E36-99FD-6479C448FD42}"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9809033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D88A92-F8B9-4E36-99FD-6479C448FD42}"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19578208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D88A92-F8B9-4E36-99FD-6479C448FD42}"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19120771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D88A92-F8B9-4E36-99FD-6479C448FD42}"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34355236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6D88A92-F8B9-4E36-99FD-6479C448FD42}"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28532267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6D88A92-F8B9-4E36-99FD-6479C448FD42}" type="datetimeFigureOut">
              <a:rPr lang="en-US" smtClean="0"/>
              <a:t>3/29/2018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39686265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6D88A92-F8B9-4E36-99FD-6479C448FD42}" type="datetimeFigureOut">
              <a:rPr lang="en-US" smtClean="0"/>
              <a:t>3/29/2018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6799440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D88A92-F8B9-4E36-99FD-6479C448FD42}" type="datetimeFigureOut">
              <a:rPr lang="en-US" smtClean="0"/>
              <a:t>3/29/2018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7289439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8A92-F8B9-4E36-99FD-6479C448FD42}" type="datetimeFigureOut">
              <a:rPr lang="en-US" smtClean="0"/>
              <a:t>3/29/2018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33602956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6D88A92-F8B9-4E36-99FD-6479C448FD42}" type="datetimeFigureOut">
              <a:rPr lang="en-US" smtClean="0"/>
              <a:t>3/29/2018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6318462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6D88A92-F8B9-4E36-99FD-6479C448FD42}" type="datetimeFigureOut">
              <a:rPr lang="en-US" smtClean="0"/>
              <a:t>3/29/2018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14926A-E563-4D75-835E-B8FAE75B8D55}" type="slidenum">
              <a:rPr lang="en-US" smtClean="0"/>
              <a:t>‹#›</a:t>
            </a:fld>
            <a:endParaRPr lang="en-US"/>
          </a:p>
        </p:txBody>
      </p:sp>
    </p:spTree>
    <p:extLst>
      <p:ext uri="{BB962C8B-B14F-4D97-AF65-F5344CB8AC3E}">
        <p14:creationId xmlns:p14="http://schemas.microsoft.com/office/powerpoint/2010/main" val="18672458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88A92-F8B9-4E36-99FD-6479C448FD42}" type="datetimeFigureOut">
              <a:rPr lang="en-US" smtClean="0"/>
              <a:t>3/29/2018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14926A-E563-4D75-835E-B8FAE75B8D55}" type="slidenum">
              <a:rPr lang="en-US" smtClean="0"/>
              <a:t>‹#›</a:t>
            </a:fld>
            <a:endParaRPr lang="en-US"/>
          </a:p>
        </p:txBody>
      </p:sp>
    </p:spTree>
    <p:extLst>
      <p:ext uri="{BB962C8B-B14F-4D97-AF65-F5344CB8AC3E}">
        <p14:creationId xmlns:p14="http://schemas.microsoft.com/office/powerpoint/2010/main" val="39367799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slide" Target="slide18.xml"/><Relationship Id="rId4" Type="http://schemas.openxmlformats.org/officeDocument/2006/relationships/slide" Target="slide12.xml"/></Relationships>
</file>

<file path=ppt/slides/_rels/slide50.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52.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69.xml"/></Relationships>
</file>

<file path=ppt/slides/_rels/slide55.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 Target="slide58.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slide" Target="slide59.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slide" Target="slide60.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 Target="slide6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6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6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6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6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6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slide" Target="slide70.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slide" Target="slide7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slide" Target="slide72.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slide" Target="slide74.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slide" Target="slide76.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slide" Target="slide78.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slide" Target="slide7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slide" Target="slide80.xm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slide" Target="slide82.xm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slide" Target="slide83.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slide" Target="slide84.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slide" Target="slide8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slide" Target="slide86.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slide" Target="slide87.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slide" Target="slide88.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slide" Target="slide9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slide" Target="slide91.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gency FB" panose="020B0503020202020204" pitchFamily="34" charset="0"/>
              </a:rPr>
              <a:t>A Blatant Knockoff</a:t>
            </a:r>
          </a:p>
        </p:txBody>
      </p:sp>
      <p:sp>
        <p:nvSpPr>
          <p:cNvPr id="3" name="Subtitle 2"/>
          <p:cNvSpPr>
            <a:spLocks noGrp="1"/>
          </p:cNvSpPr>
          <p:nvPr>
            <p:ph type="subTitle" idx="1"/>
          </p:nvPr>
        </p:nvSpPr>
        <p:spPr/>
        <p:txBody>
          <a:bodyPr/>
          <a:lstStyle/>
          <a:p>
            <a:r>
              <a:rPr lang="en-US" dirty="0">
                <a:latin typeface="Agency FB" panose="020B0503020202020204" pitchFamily="34" charset="0"/>
              </a:rPr>
              <a:t>Don’t sue.</a:t>
            </a:r>
          </a:p>
        </p:txBody>
      </p:sp>
      <p:sp>
        <p:nvSpPr>
          <p:cNvPr id="4" name="Right Arrow 3">
            <a:hlinkClick r:id="" action="ppaction://hlinkshowjump?jump=nextslide"/>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
        <p:nvSpPr>
          <p:cNvPr id="5" name="TextBox 4"/>
          <p:cNvSpPr txBox="1"/>
          <p:nvPr/>
        </p:nvSpPr>
        <p:spPr>
          <a:xfrm rot="20717486">
            <a:off x="8648700" y="143641"/>
            <a:ext cx="6248400" cy="369332"/>
          </a:xfrm>
          <a:prstGeom prst="rect">
            <a:avLst/>
          </a:prstGeom>
          <a:noFill/>
        </p:spPr>
        <p:txBody>
          <a:bodyPr wrap="square" rtlCol="0">
            <a:spAutoFit/>
          </a:bodyPr>
          <a:lstStyle/>
          <a:p>
            <a:r>
              <a:rPr lang="en-US" dirty="0">
                <a:latin typeface="Agency FB" panose="020B0503020202020204" pitchFamily="34" charset="0"/>
              </a:rPr>
              <a:t>Your choices don’t matter, and neither do you.</a:t>
            </a:r>
          </a:p>
        </p:txBody>
      </p:sp>
    </p:spTree>
    <p:extLst>
      <p:ext uri="{BB962C8B-B14F-4D97-AF65-F5344CB8AC3E}">
        <p14:creationId xmlns:p14="http://schemas.microsoft.com/office/powerpoint/2010/main" val="19855791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“Doesn’t ring any bells. Sounds too stupid for me to remember.” </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9797377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…What the hell? Don’t have to be a jerk about forgetting that.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4427290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“What is this mess and why am I here?”</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2049493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fontScale="90000"/>
          </a:bodyPr>
          <a:lstStyle/>
          <a:p>
            <a:r>
              <a:rPr lang="en-US" sz="2800" dirty="0">
                <a:effectLst>
                  <a:outerShdw blurRad="38100" dist="38100" dir="2700000" algn="tl">
                    <a:srgbClr val="000000">
                      <a:alpha val="43137"/>
                    </a:srgbClr>
                  </a:outerShdw>
                </a:effectLst>
                <a:latin typeface="Agency FB" panose="020B0503020202020204" pitchFamily="34" charset="0"/>
              </a:rPr>
              <a:t>???</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This is my legal acid room. You can’t take LSD in the real world, so I come here to stare at my walls and laugh.”</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7522708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fontScale="90000"/>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“Hold up. That doesn’t make any sense. If this room doesn’t follow real world rules, why don’t you just take acid instead of gawking at ……this?”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0971902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“Because it’s illegal in the real world. Duh.”</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7761546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fontScale="90000"/>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“BUT THIS ISN’T THE REAL WORLD! You can do </a:t>
            </a:r>
            <a:r>
              <a:rPr lang="en-US" sz="2800" dirty="0" err="1">
                <a:effectLst>
                  <a:outerShdw blurRad="38100" dist="38100" dir="2700000" algn="tl">
                    <a:srgbClr val="000000">
                      <a:alpha val="43137"/>
                    </a:srgbClr>
                  </a:outerShdw>
                </a:effectLst>
                <a:latin typeface="Agency FB" panose="020B0503020202020204" pitchFamily="34" charset="0"/>
              </a:rPr>
              <a:t>whate</a:t>
            </a:r>
            <a:r>
              <a:rPr lang="en-US" sz="2800" dirty="0">
                <a:effectLst>
                  <a:outerShdw blurRad="38100" dist="38100" dir="2700000" algn="tl">
                    <a:srgbClr val="000000">
                      <a:alpha val="43137"/>
                    </a:srgbClr>
                  </a:outerShdw>
                </a:effectLst>
                <a:latin typeface="Agency FB" panose="020B0503020202020204" pitchFamily="34" charset="0"/>
              </a:rPr>
              <a:t>—you know what? This conversation is stupid. I don’t know why the player picked this dialogue path. It’s pointless.”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67023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“I have no clue what you’re talking about, so let’s move on.”</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144924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“What’s with the tie? You don’t have a body or neck, so how is it staying on?”</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25755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You freaking idiot.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852245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205381"/>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I wake up in a room that looks like something out of an acid trip. Instinctively, I vomit. Mom’s spaghetti dribbles slightly onto my off-brand skater shoes.</a:t>
            </a:r>
          </a:p>
        </p:txBody>
      </p:sp>
      <p:sp>
        <p:nvSpPr>
          <p:cNvPr id="6" name="Right Arrow 5">
            <a:hlinkClick r:id="" action="ppaction://hlinkshowjump?jump=nextslide"/>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1307235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fontScale="90000"/>
          </a:bodyPr>
          <a:lstStyle/>
          <a:p>
            <a:r>
              <a:rPr lang="en-US" sz="2800" dirty="0">
                <a:effectLst>
                  <a:outerShdw blurRad="38100" dist="38100" dir="2700000" algn="tl">
                    <a:srgbClr val="000000">
                      <a:alpha val="43137"/>
                    </a:srgbClr>
                  </a:outerShdw>
                </a:effectLst>
                <a:latin typeface="Agency FB" panose="020B0503020202020204" pitchFamily="34" charset="0"/>
              </a:rPr>
              <a:t>???</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“Didn’t the creator of this stupid little adventure just tell you NOT to think about the tie?! The dialogue box should’ve warned you enough! Now you have to listen to me get grumpy!!!”</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1667612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“What are you talking about?! What dialogue box?!”</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9039295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Mr. Disfigured Head is foaming at the mouth now. I may as well have fed a dog rabies because he’s just going ham.</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5453547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“TU N’AVAIS QU’UN TRAVAIL! ET TU MESSIEZ! MERCI, ARROYO! NE PAS!”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7161598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Who the hell is Arroyo?! Sounds like a fat </a:t>
            </a:r>
            <a:r>
              <a:rPr lang="en-US" sz="2800" dirty="0" err="1">
                <a:effectLst>
                  <a:outerShdw blurRad="38100" dist="38100" dir="2700000" algn="tl">
                    <a:srgbClr val="000000">
                      <a:alpha val="43137"/>
                    </a:srgbClr>
                  </a:outerShdw>
                </a:effectLst>
                <a:latin typeface="Agency FB" panose="020B0503020202020204" pitchFamily="34" charset="0"/>
              </a:rPr>
              <a:t>shlub</a:t>
            </a:r>
            <a:r>
              <a:rPr lang="en-US" sz="2800" dirty="0">
                <a:effectLst>
                  <a:outerShdw blurRad="38100" dist="38100" dir="2700000" algn="tl">
                    <a:srgbClr val="000000">
                      <a:alpha val="43137"/>
                    </a:srgbClr>
                  </a:outerShdw>
                </a:effectLst>
                <a:latin typeface="Agency FB" panose="020B0503020202020204" pitchFamily="34" charset="0"/>
              </a:rPr>
              <a:t> who wears anime hoodies while writing crappy plots.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7890060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Wait a minute. WHY DO I CARE?! This floating walnut looks like he’s about to explode!</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568112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“Sorry about that. ‘Tie’ is my trigger word. I normally don’t act like this.”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6820882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Thank God that’s over. But this Arroyo person sounds like he really got to him. I better not think about it or else I’m getting rabies.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7868481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fontScale="90000"/>
          </a:bodyPr>
          <a:lstStyle/>
          <a:p>
            <a:r>
              <a:rPr lang="en-US" sz="2800" dirty="0">
                <a:effectLst>
                  <a:outerShdw blurRad="38100" dist="38100" dir="2700000" algn="tl">
                    <a:srgbClr val="000000">
                      <a:alpha val="43137"/>
                    </a:srgbClr>
                  </a:outerShdw>
                </a:effectLst>
                <a:latin typeface="Agency FB" panose="020B0503020202020204" pitchFamily="34" charset="0"/>
              </a:rPr>
              <a:t>???</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“Anyway, I am Terrence </a:t>
            </a:r>
            <a:r>
              <a:rPr lang="en-US" sz="2800" dirty="0" err="1">
                <a:effectLst>
                  <a:outerShdw blurRad="38100" dist="38100" dir="2700000" algn="tl">
                    <a:srgbClr val="000000">
                      <a:alpha val="43137"/>
                    </a:srgbClr>
                  </a:outerShdw>
                </a:effectLst>
                <a:latin typeface="Agency FB" panose="020B0503020202020204" pitchFamily="34" charset="0"/>
              </a:rPr>
              <a:t>Tunaburne</a:t>
            </a:r>
            <a:r>
              <a:rPr lang="en-US" sz="2800" dirty="0">
                <a:effectLst>
                  <a:outerShdw blurRad="38100" dist="38100" dir="2700000" algn="tl">
                    <a:srgbClr val="000000">
                      <a:alpha val="43137"/>
                    </a:srgbClr>
                  </a:outerShdw>
                </a:effectLst>
                <a:latin typeface="Agency FB" panose="020B0503020202020204" pitchFamily="34" charset="0"/>
              </a:rPr>
              <a:t>, but others call me Laurence. Don’t ask why. It’s not worth it.”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5985301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“This room is but one of many simulations. The real world is blocked off for now.”</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733731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205381"/>
            <a:ext cx="10515600" cy="1325563"/>
          </a:xfrm>
          <a:solidFill>
            <a:schemeClr val="bg1"/>
          </a:solidFill>
        </p:spPr>
        <p:txBody>
          <a:bodyPr/>
          <a:lstStyle/>
          <a:p>
            <a:r>
              <a:rPr lang="en-US" sz="2800" dirty="0">
                <a:effectLst>
                  <a:outerShdw blurRad="38100" dist="38100" dir="2700000" algn="tl">
                    <a:srgbClr val="000000">
                      <a:alpha val="43137"/>
                    </a:srgbClr>
                  </a:outerShdw>
                </a:effectLst>
                <a:latin typeface="Agency FB" panose="020B0503020202020204" pitchFamily="34" charset="0"/>
              </a:rPr>
              <a:t>???</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“You better clean that up. I just mopped”</a:t>
            </a:r>
            <a:r>
              <a:rPr lang="en-US" sz="2800" dirty="0">
                <a:solidFill>
                  <a:schemeClr val="bg1">
                    <a:lumMod val="75000"/>
                  </a:schemeClr>
                </a:solidFill>
                <a:effectLst>
                  <a:outerShdw blurRad="38100" dist="38100" dir="2700000" algn="tl">
                    <a:srgbClr val="000000">
                      <a:alpha val="43137"/>
                    </a:srgbClr>
                  </a:outerShdw>
                </a:effectLst>
                <a:latin typeface="Agency FB" panose="020B0503020202020204" pitchFamily="34" charset="0"/>
              </a:rPr>
              <a:t>.</a:t>
            </a:r>
            <a:endParaRPr lang="en-US" dirty="0">
              <a:solidFill>
                <a:schemeClr val="bg1">
                  <a:lumMod val="75000"/>
                </a:schemeClr>
              </a:solidFill>
              <a:latin typeface="Agency FB" panose="020B0503020202020204" pitchFamily="34" charset="0"/>
            </a:endParaRPr>
          </a:p>
        </p:txBody>
      </p:sp>
      <p:sp>
        <p:nvSpPr>
          <p:cNvPr id="5" name="Right Arrow 4">
            <a:hlinkClick r:id="" action="ppaction://hlinkshowjump?jump=nextslide"/>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9450767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“Do all rooms induce seizures?”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483939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“Shut up. I am the one that is making the jokes.”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3802433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You’d think he was joking but his tone was deadly serious. I guess he doesn’t like comedians that are better than him.</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916786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fontScale="90000"/>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“A </a:t>
            </a:r>
            <a:r>
              <a:rPr lang="en-US" sz="2800" dirty="0" err="1">
                <a:effectLst>
                  <a:outerShdw blurRad="38100" dist="38100" dir="2700000" algn="tl">
                    <a:srgbClr val="000000">
                      <a:alpha val="43137"/>
                    </a:srgbClr>
                  </a:outerShdw>
                </a:effectLst>
                <a:latin typeface="Agency FB" panose="020B0503020202020204" pitchFamily="34" charset="0"/>
              </a:rPr>
              <a:t>shlub</a:t>
            </a:r>
            <a:r>
              <a:rPr lang="en-US" sz="2800" dirty="0">
                <a:effectLst>
                  <a:outerShdw blurRad="38100" dist="38100" dir="2700000" algn="tl">
                    <a:srgbClr val="000000">
                      <a:alpha val="43137"/>
                    </a:srgbClr>
                  </a:outerShdw>
                </a:effectLst>
                <a:latin typeface="Agency FB" panose="020B0503020202020204" pitchFamily="34" charset="0"/>
              </a:rPr>
              <a:t> going by the name of Arroyo has trapped your mind and many others in this simulation like some kind of virtual reality video game. As of right now, there is no way out.”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5518065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6471453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9653417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“I have the feeling there’s an obscure way out that you’re not telling me.”</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342323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“Hmm? Oh yeah. I was getting to that. Shut up and sit in Mom’s spaghetti.”</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5117147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Is he serious? He could have said that instead of entering a long pause and staring at the wall.</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105184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“Except for a suicide pill and a button.”</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7862199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A gruff voice blurts out his displeasure from behind me. I turn around to see the head of a  famous actor floating above where he should be standing. Don’t know how the hell his tie stays on, but I won’t ask.</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 action="ppaction://hlinkshowjump?jump=nextslide"/>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6847506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This is getting ridiculous. First, a long pause and now branching paths? Now I’m up for some Blast Effect.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651269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“If you take the suicide pill, your real life body will die and nothing cool happens.”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681744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His left glasses lens opens up, showing no eyes and a cyanide capsule with the words, “Just DO IT” plastered on it. Great. A dead meme wants me to join it.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B1BD9668-9B55-4AEA-B4F7-11854E2DE662}"/>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1134641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His right hand shows up out of nowhere holding a button. I guess this is the second option.</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5A3CF267-51C4-43D7-A4A3-2889FF48C8CD}"/>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3944391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fontScale="90000"/>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“While the button will take you back to the real world and into the room of the architect of this god awful simulation.”</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77CBD3C6-D1A1-4832-8ECD-C9846A44E468}"/>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324356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“Let me guess. I need to kill him?”</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4891763A-FE79-449A-819C-7DE81AAEC951}"/>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3662114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fontScale="90000"/>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“Indeed. Killing him will shut down the simulation and release all of the trapped minds back into their real bodies, including yours.”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6F83677E-AC99-45B4-9E74-431D8076CD7D}"/>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7432822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My expression darkens slightly as I realize something.</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B8F61C86-11C8-4122-86FD-44ADB7B84CFE}"/>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40618331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He didn’t include himself.</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FB9160FF-C557-4EE6-94CD-8085F48675B7}"/>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0417804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“What about you? Will you be coming back to the real world?”</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4D6465D0-00CE-4FFA-BC96-8F565AEF6996}"/>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0039654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696515"/>
            <a:ext cx="10515600" cy="1325563"/>
          </a:xfrm>
          <a:solidFill>
            <a:schemeClr val="bg1"/>
          </a:solidFill>
        </p:spPr>
        <p:txBody>
          <a:bodyPr>
            <a:normAutofit/>
          </a:bodyPr>
          <a:lstStyle/>
          <a:p>
            <a:r>
              <a:rPr lang="en-US" dirty="0">
                <a:solidFill>
                  <a:schemeClr val="bg1"/>
                </a:solidFill>
                <a:effectLst>
                  <a:outerShdw blurRad="38100" dist="38100" dir="2700000" algn="tl">
                    <a:srgbClr val="000000">
                      <a:alpha val="43137"/>
                    </a:srgbClr>
                  </a:outerShdw>
                </a:effectLst>
                <a:latin typeface="Agency FB" panose="020B0503020202020204" pitchFamily="34" charset="0"/>
                <a:hlinkClick r:id="rId3" action="ppaction://hlinksldjump"/>
              </a:rPr>
              <a:t>I know you.</a:t>
            </a:r>
            <a:endParaRPr lang="en-US"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sp>
        <p:nvSpPr>
          <p:cNvPr id="6" name="Title 1"/>
          <p:cNvSpPr txBox="1">
            <a:spLocks/>
          </p:cNvSpPr>
          <p:nvPr/>
        </p:nvSpPr>
        <p:spPr>
          <a:xfrm>
            <a:off x="838200" y="2353469"/>
            <a:ext cx="10515600"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effectLst>
                  <a:outerShdw blurRad="38100" dist="38100" dir="2700000" algn="tl">
                    <a:srgbClr val="000000">
                      <a:alpha val="43137"/>
                    </a:srgbClr>
                  </a:outerShdw>
                </a:effectLst>
                <a:latin typeface="Agency FB" panose="020B0503020202020204" pitchFamily="34" charset="0"/>
                <a:hlinkClick r:id="rId4" action="ppaction://hlinksldjump"/>
              </a:rPr>
              <a:t>Where am I?</a:t>
            </a:r>
            <a:endParaRPr lang="en-US" dirty="0">
              <a:effectLst>
                <a:outerShdw blurRad="38100" dist="38100" dir="2700000" algn="tl">
                  <a:srgbClr val="000000">
                    <a:alpha val="43137"/>
                  </a:srgbClr>
                </a:outerShdw>
              </a:effectLst>
              <a:latin typeface="Agency FB" panose="020B0503020202020204" pitchFamily="34" charset="0"/>
            </a:endParaRPr>
          </a:p>
        </p:txBody>
      </p:sp>
      <p:sp>
        <p:nvSpPr>
          <p:cNvPr id="7" name="Title 1"/>
          <p:cNvSpPr txBox="1">
            <a:spLocks/>
          </p:cNvSpPr>
          <p:nvPr/>
        </p:nvSpPr>
        <p:spPr>
          <a:xfrm>
            <a:off x="838200" y="4010423"/>
            <a:ext cx="10515600"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effectLst>
                  <a:outerShdw blurRad="38100" dist="38100" dir="2700000" algn="tl">
                    <a:srgbClr val="000000">
                      <a:alpha val="43137"/>
                    </a:srgbClr>
                  </a:outerShdw>
                </a:effectLst>
                <a:latin typeface="Agency FB" panose="020B0503020202020204" pitchFamily="34" charset="0"/>
                <a:hlinkClick r:id="rId5" action="ppaction://hlinksldjump"/>
              </a:rPr>
              <a:t>*don’t think about the tie*</a:t>
            </a:r>
            <a:endParaRPr lang="en-US" dirty="0">
              <a:effectLst>
                <a:outerShdw blurRad="38100" dist="38100" dir="2700000" algn="tl">
                  <a:srgbClr val="000000">
                    <a:alpha val="43137"/>
                  </a:srgbClr>
                </a:outerShdw>
              </a:effectLst>
              <a:latin typeface="Agency FB" panose="020B0503020202020204" pitchFamily="34" charset="0"/>
            </a:endParaRPr>
          </a:p>
        </p:txBody>
      </p:sp>
    </p:spTree>
    <p:extLst>
      <p:ext uri="{BB962C8B-B14F-4D97-AF65-F5344CB8AC3E}">
        <p14:creationId xmlns:p14="http://schemas.microsoft.com/office/powerpoint/2010/main" val="7535557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fontScale="90000"/>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“No. My mind has been trapped here since the very beginning and has turned into a program because of it.”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CCF8BE0F-97E2-4BF0-AA53-36D141F38D1C}"/>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289929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“That’s dumb. Just put yourself in another computer via email or USB or something.”</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C16EEDD0-138B-4A8D-A16D-1906B11727C4}"/>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6125090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“Wow, you’re stupid. I just said I can’t go to another computer because I’m a program.”</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CF451A8D-2465-4306-BE77-12A7E3274F3B}"/>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4465034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I can’t handle his logic. Programs can be transferred to other computers. But whatever. I need to get out. This Doctor Woo plagiarism is killing me.</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0DBF9090-3E67-45B4-B72F-C7B3F6327CA1}"/>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247156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1307703"/>
            <a:ext cx="10515600" cy="1325563"/>
          </a:xfrm>
          <a:solidFill>
            <a:schemeClr val="bg1"/>
          </a:solidFill>
        </p:spPr>
        <p:txBody>
          <a:bodyPr>
            <a:normAutofit/>
          </a:bodyPr>
          <a:lstStyle/>
          <a:p>
            <a:r>
              <a:rPr lang="en-US" dirty="0">
                <a:effectLst>
                  <a:outerShdw blurRad="38100" dist="38100" dir="2700000" algn="tl">
                    <a:srgbClr val="000000">
                      <a:alpha val="43137"/>
                    </a:srgbClr>
                  </a:outerShdw>
                </a:effectLst>
                <a:latin typeface="Agency FB" panose="020B0503020202020204" pitchFamily="34" charset="0"/>
                <a:hlinkClick r:id="rId3" action="ppaction://hlinksldjump"/>
              </a:rPr>
              <a:t>*Kill yourself. You know you want to.*</a:t>
            </a:r>
            <a:endParaRPr lang="en-US" dirty="0">
              <a:effectLst>
                <a:outerShdw blurRad="38100" dist="38100" dir="2700000" algn="tl">
                  <a:srgbClr val="000000">
                    <a:alpha val="43137"/>
                  </a:srgbClr>
                </a:outerShdw>
              </a:effectLst>
              <a:latin typeface="Agency FB" panose="020B0503020202020204" pitchFamily="34" charset="0"/>
            </a:endParaRPr>
          </a:p>
        </p:txBody>
      </p:sp>
      <p:sp>
        <p:nvSpPr>
          <p:cNvPr id="6" name="Title 1"/>
          <p:cNvSpPr txBox="1">
            <a:spLocks/>
          </p:cNvSpPr>
          <p:nvPr/>
        </p:nvSpPr>
        <p:spPr>
          <a:xfrm>
            <a:off x="838200" y="3940969"/>
            <a:ext cx="10515600"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effectLst>
                  <a:outerShdw blurRad="38100" dist="38100" dir="2700000" algn="tl">
                    <a:srgbClr val="000000">
                      <a:alpha val="43137"/>
                    </a:srgbClr>
                  </a:outerShdw>
                </a:effectLst>
                <a:latin typeface="Agency FB" panose="020B0503020202020204" pitchFamily="34" charset="0"/>
                <a:hlinkClick r:id="rId4" action="ppaction://hlinksldjump"/>
              </a:rPr>
              <a:t>*Do something fun. Like killing someone else.*</a:t>
            </a:r>
            <a:endParaRPr lang="en-US" dirty="0">
              <a:effectLst>
                <a:outerShdw blurRad="38100" dist="38100" dir="2700000" algn="tl">
                  <a:srgbClr val="000000">
                    <a:alpha val="43137"/>
                  </a:srgbClr>
                </a:outerShdw>
              </a:effectLst>
              <a:latin typeface="Agency FB" panose="020B0503020202020204" pitchFamily="34" charset="0"/>
            </a:endParaRPr>
          </a:p>
        </p:txBody>
      </p:sp>
    </p:spTree>
    <p:extLst>
      <p:ext uri="{BB962C8B-B14F-4D97-AF65-F5344CB8AC3E}">
        <p14:creationId xmlns:p14="http://schemas.microsoft.com/office/powerpoint/2010/main" val="28599203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Without a second thought, I grab the cyanide pill from his ashy eye socket and put it in my mouth.</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3">
            <a:hlinkClick r:id="rId3" action="ppaction://hlinksldjump"/>
            <a:extLst>
              <a:ext uri="{FF2B5EF4-FFF2-40B4-BE49-F238E27FC236}">
                <a16:creationId xmlns:a16="http://schemas.microsoft.com/office/drawing/2014/main" id="{52D9A3B7-219D-413A-A2E6-A7C61A349E88}"/>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3731855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“Before I take a bite out of death, can I tell you something?”</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22E07373-49C5-4E2E-B9F1-FC8167271901}"/>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6508885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r>
              <a:rPr lang="en-US" sz="2800" dirty="0">
                <a:effectLst>
                  <a:outerShdw blurRad="38100" dist="38100" dir="2700000" algn="tl">
                    <a:srgbClr val="000000">
                      <a:alpha val="43137"/>
                    </a:srgbClr>
                  </a:outerShdw>
                </a:effectLst>
                <a:latin typeface="Agency FB" panose="020B0503020202020204" pitchFamily="34" charset="0"/>
              </a:rPr>
              <a:t> stared at me quizzically. Is he really staring at me or is he missing both eyes?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090ECAFA-6D19-4C29-AA64-4A08976F76F1}"/>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0980357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“What is it?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443F4648-D77B-4578-8650-D0C32E3B0997}"/>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5196440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“You should have stayed as Cowboy </a:t>
            </a:r>
            <a:r>
              <a:rPr lang="en-US" sz="2800" dirty="0" err="1">
                <a:effectLst>
                  <a:outerShdw blurRad="38100" dist="38100" dir="2700000" algn="tl">
                    <a:srgbClr val="000000">
                      <a:alpha val="43137"/>
                    </a:srgbClr>
                  </a:outerShdw>
                </a:effectLst>
                <a:latin typeface="Agency FB" panose="020B0503020202020204" pitchFamily="34" charset="0"/>
              </a:rPr>
              <a:t>Curwis</a:t>
            </a:r>
            <a:r>
              <a:rPr lang="en-US" sz="2800" dirty="0">
                <a:effectLst>
                  <a:outerShdw blurRad="38100" dist="38100" dir="2700000" algn="tl">
                    <a:srgbClr val="000000">
                      <a:alpha val="43137"/>
                    </a:srgbClr>
                  </a:outerShdw>
                </a:effectLst>
                <a:latin typeface="Agency FB" panose="020B0503020202020204" pitchFamily="34" charset="0"/>
              </a:rPr>
              <a: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71FF32A5-DC45-42CA-B9E6-3F3CADAEE412}"/>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4804013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“I’ve seen you before. We met once in Central Park.”</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3789432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I bite down on the pill and within seconds, everything becomes nothing.</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AA1A02A1-949B-48F6-BDC5-7C343A53CF8C}"/>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7867339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black">
            <a:hlinkClick r:id="rId2" action="ppaction://hlinksldjump"/>
            <a:extLst>
              <a:ext uri="{FF2B5EF4-FFF2-40B4-BE49-F238E27FC236}">
                <a16:creationId xmlns:a16="http://schemas.microsoft.com/office/drawing/2014/main" id="{9BFD42DC-7964-48D3-AD41-E266FE02C8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200524"/>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black">
            <a:hlinkClick r:id="rId2" action="ppaction://hlinksldjump"/>
            <a:extLst>
              <a:ext uri="{FF2B5EF4-FFF2-40B4-BE49-F238E27FC236}">
                <a16:creationId xmlns:a16="http://schemas.microsoft.com/office/drawing/2014/main" id="{103E2555-9A08-454D-8CFA-C72AC3D29A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393254-D3F4-49B4-974B-D55AFAFB4DD3}"/>
              </a:ext>
            </a:extLst>
          </p:cNvPr>
          <p:cNvSpPr>
            <a:spLocks noGrp="1"/>
          </p:cNvSpPr>
          <p:nvPr>
            <p:ph type="title"/>
          </p:nvPr>
        </p:nvSpPr>
        <p:spPr>
          <a:xfrm>
            <a:off x="838200" y="2766218"/>
            <a:ext cx="10515600" cy="1325563"/>
          </a:xfrm>
        </p:spPr>
        <p:txBody>
          <a:bodyPr/>
          <a:lstStyle/>
          <a:p>
            <a:pPr algn="ctr"/>
            <a:r>
              <a:rPr lang="en-US" dirty="0">
                <a:solidFill>
                  <a:schemeClr val="bg1"/>
                </a:solidFill>
                <a:latin typeface="Agency FB" panose="020B0503020202020204" pitchFamily="34" charset="0"/>
              </a:rPr>
              <a:t>Congratulations. You’re dead.</a:t>
            </a:r>
          </a:p>
        </p:txBody>
      </p:sp>
    </p:spTree>
    <p:extLst>
      <p:ext uri="{BB962C8B-B14F-4D97-AF65-F5344CB8AC3E}">
        <p14:creationId xmlns:p14="http://schemas.microsoft.com/office/powerpoint/2010/main" val="42154213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black">
            <a:hlinkClick r:id="rId2" action="ppaction://hlinksldjump"/>
            <a:extLst>
              <a:ext uri="{FF2B5EF4-FFF2-40B4-BE49-F238E27FC236}">
                <a16:creationId xmlns:a16="http://schemas.microsoft.com/office/drawing/2014/main" id="{103E2555-9A08-454D-8CFA-C72AC3D29A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393254-D3F4-49B4-974B-D55AFAFB4DD3}"/>
              </a:ext>
            </a:extLst>
          </p:cNvPr>
          <p:cNvSpPr>
            <a:spLocks noGrp="1"/>
          </p:cNvSpPr>
          <p:nvPr>
            <p:ph type="title"/>
          </p:nvPr>
        </p:nvSpPr>
        <p:spPr>
          <a:xfrm>
            <a:off x="838200" y="2766218"/>
            <a:ext cx="10515600" cy="1325563"/>
          </a:xfrm>
        </p:spPr>
        <p:txBody>
          <a:bodyPr/>
          <a:lstStyle/>
          <a:p>
            <a:pPr algn="ctr"/>
            <a:r>
              <a:rPr lang="en-US" dirty="0">
                <a:solidFill>
                  <a:schemeClr val="bg1"/>
                </a:solidFill>
                <a:latin typeface="Agency FB" panose="020B0503020202020204" pitchFamily="34" charset="0"/>
              </a:rPr>
              <a:t>Arroyo has gone on to enslave the human race.</a:t>
            </a:r>
          </a:p>
        </p:txBody>
      </p:sp>
    </p:spTree>
    <p:extLst>
      <p:ext uri="{BB962C8B-B14F-4D97-AF65-F5344CB8AC3E}">
        <p14:creationId xmlns:p14="http://schemas.microsoft.com/office/powerpoint/2010/main" val="12020209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black">
            <a:hlinkClick r:id="rId2" action="ppaction://hlinksldjump"/>
            <a:extLst>
              <a:ext uri="{FF2B5EF4-FFF2-40B4-BE49-F238E27FC236}">
                <a16:creationId xmlns:a16="http://schemas.microsoft.com/office/drawing/2014/main" id="{103E2555-9A08-454D-8CFA-C72AC3D29A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393254-D3F4-49B4-974B-D55AFAFB4DD3}"/>
              </a:ext>
            </a:extLst>
          </p:cNvPr>
          <p:cNvSpPr>
            <a:spLocks noGrp="1"/>
          </p:cNvSpPr>
          <p:nvPr>
            <p:ph type="title"/>
          </p:nvPr>
        </p:nvSpPr>
        <p:spPr>
          <a:xfrm>
            <a:off x="838200" y="2766218"/>
            <a:ext cx="10515600" cy="1325563"/>
          </a:xfrm>
        </p:spPr>
        <p:txBody>
          <a:bodyPr/>
          <a:lstStyle/>
          <a:p>
            <a:pPr algn="ctr"/>
            <a:r>
              <a:rPr lang="en-US" dirty="0">
                <a:solidFill>
                  <a:schemeClr val="bg1"/>
                </a:solidFill>
                <a:latin typeface="Agency FB" panose="020B0503020202020204" pitchFamily="34" charset="0"/>
              </a:rPr>
              <a:t>And you chose the easy way out.</a:t>
            </a:r>
          </a:p>
        </p:txBody>
      </p:sp>
    </p:spTree>
    <p:extLst>
      <p:ext uri="{BB962C8B-B14F-4D97-AF65-F5344CB8AC3E}">
        <p14:creationId xmlns:p14="http://schemas.microsoft.com/office/powerpoint/2010/main" val="6200085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black">
            <a:hlinkClick r:id="rId2" action="ppaction://hlinksldjump"/>
            <a:extLst>
              <a:ext uri="{FF2B5EF4-FFF2-40B4-BE49-F238E27FC236}">
                <a16:creationId xmlns:a16="http://schemas.microsoft.com/office/drawing/2014/main" id="{103E2555-9A08-454D-8CFA-C72AC3D29A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393254-D3F4-49B4-974B-D55AFAFB4DD3}"/>
              </a:ext>
            </a:extLst>
          </p:cNvPr>
          <p:cNvSpPr>
            <a:spLocks noGrp="1"/>
          </p:cNvSpPr>
          <p:nvPr>
            <p:ph type="title"/>
          </p:nvPr>
        </p:nvSpPr>
        <p:spPr>
          <a:xfrm>
            <a:off x="838200" y="2766218"/>
            <a:ext cx="10515600" cy="1325563"/>
          </a:xfrm>
        </p:spPr>
        <p:txBody>
          <a:bodyPr/>
          <a:lstStyle/>
          <a:p>
            <a:pPr algn="ctr"/>
            <a:r>
              <a:rPr lang="en-US" dirty="0">
                <a:solidFill>
                  <a:schemeClr val="bg1"/>
                </a:solidFill>
                <a:latin typeface="Agency FB" panose="020B0503020202020204" pitchFamily="34" charset="0"/>
              </a:rPr>
              <a:t>Because you hate life and yourself.</a:t>
            </a:r>
          </a:p>
        </p:txBody>
      </p:sp>
    </p:spTree>
    <p:extLst>
      <p:ext uri="{BB962C8B-B14F-4D97-AF65-F5344CB8AC3E}">
        <p14:creationId xmlns:p14="http://schemas.microsoft.com/office/powerpoint/2010/main" val="16200803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black">
            <a:hlinkClick r:id="rId2" action="ppaction://hlinksldjump"/>
            <a:extLst>
              <a:ext uri="{FF2B5EF4-FFF2-40B4-BE49-F238E27FC236}">
                <a16:creationId xmlns:a16="http://schemas.microsoft.com/office/drawing/2014/main" id="{103E2555-9A08-454D-8CFA-C72AC3D29A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393254-D3F4-49B4-974B-D55AFAFB4DD3}"/>
              </a:ext>
            </a:extLst>
          </p:cNvPr>
          <p:cNvSpPr>
            <a:spLocks noGrp="1"/>
          </p:cNvSpPr>
          <p:nvPr>
            <p:ph type="title"/>
          </p:nvPr>
        </p:nvSpPr>
        <p:spPr>
          <a:xfrm>
            <a:off x="838200" y="2766218"/>
            <a:ext cx="10515600" cy="1325563"/>
          </a:xfrm>
        </p:spPr>
        <p:txBody>
          <a:bodyPr/>
          <a:lstStyle/>
          <a:p>
            <a:pPr algn="ctr"/>
            <a:r>
              <a:rPr lang="en-US" dirty="0">
                <a:solidFill>
                  <a:schemeClr val="bg1"/>
                </a:solidFill>
                <a:latin typeface="Agency FB" panose="020B0503020202020204" pitchFamily="34" charset="0"/>
              </a:rPr>
              <a:t>No going back now. Suck it up.</a:t>
            </a:r>
          </a:p>
        </p:txBody>
      </p:sp>
    </p:spTree>
    <p:extLst>
      <p:ext uri="{BB962C8B-B14F-4D97-AF65-F5344CB8AC3E}">
        <p14:creationId xmlns:p14="http://schemas.microsoft.com/office/powerpoint/2010/main" val="23678404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black">
            <a:hlinkClick r:id="rId2" action="ppaction://hlinksldjump"/>
            <a:extLst>
              <a:ext uri="{FF2B5EF4-FFF2-40B4-BE49-F238E27FC236}">
                <a16:creationId xmlns:a16="http://schemas.microsoft.com/office/drawing/2014/main" id="{103E2555-9A08-454D-8CFA-C72AC3D29A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393254-D3F4-49B4-974B-D55AFAFB4DD3}"/>
              </a:ext>
            </a:extLst>
          </p:cNvPr>
          <p:cNvSpPr>
            <a:spLocks noGrp="1"/>
          </p:cNvSpPr>
          <p:nvPr>
            <p:ph type="title"/>
          </p:nvPr>
        </p:nvSpPr>
        <p:spPr>
          <a:xfrm>
            <a:off x="838200" y="2766218"/>
            <a:ext cx="10515600" cy="1325563"/>
          </a:xfrm>
        </p:spPr>
        <p:txBody>
          <a:bodyPr/>
          <a:lstStyle/>
          <a:p>
            <a:pPr algn="ctr"/>
            <a:r>
              <a:rPr lang="en-US" dirty="0">
                <a:solidFill>
                  <a:schemeClr val="bg1"/>
                </a:solidFill>
                <a:latin typeface="Agency FB" panose="020B0503020202020204" pitchFamily="34" charset="0"/>
              </a:rPr>
              <a:t>Hopefully you watched Isle of Dogs beforehand.</a:t>
            </a:r>
          </a:p>
        </p:txBody>
      </p:sp>
    </p:spTree>
    <p:extLst>
      <p:ext uri="{BB962C8B-B14F-4D97-AF65-F5344CB8AC3E}">
        <p14:creationId xmlns:p14="http://schemas.microsoft.com/office/powerpoint/2010/main" val="19234823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black">
            <a:extLst>
              <a:ext uri="{FF2B5EF4-FFF2-40B4-BE49-F238E27FC236}">
                <a16:creationId xmlns:a16="http://schemas.microsoft.com/office/drawing/2014/main" id="{103E2555-9A08-454D-8CFA-C72AC3D29A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393254-D3F4-49B4-974B-D55AFAFB4DD3}"/>
              </a:ext>
            </a:extLst>
          </p:cNvPr>
          <p:cNvSpPr>
            <a:spLocks noGrp="1"/>
          </p:cNvSpPr>
          <p:nvPr>
            <p:ph type="title"/>
          </p:nvPr>
        </p:nvSpPr>
        <p:spPr>
          <a:xfrm>
            <a:off x="838200" y="2766218"/>
            <a:ext cx="10515600" cy="1325563"/>
          </a:xfrm>
        </p:spPr>
        <p:txBody>
          <a:bodyPr/>
          <a:lstStyle/>
          <a:p>
            <a:pPr algn="ctr"/>
            <a:r>
              <a:rPr lang="en-US" dirty="0">
                <a:solidFill>
                  <a:schemeClr val="bg1"/>
                </a:solidFill>
                <a:latin typeface="Agency FB" panose="020B0503020202020204" pitchFamily="34" charset="0"/>
              </a:rPr>
              <a:t>Wes Anderson never ceases to amaze.</a:t>
            </a:r>
          </a:p>
        </p:txBody>
      </p:sp>
    </p:spTree>
    <p:extLst>
      <p:ext uri="{BB962C8B-B14F-4D97-AF65-F5344CB8AC3E}">
        <p14:creationId xmlns:p14="http://schemas.microsoft.com/office/powerpoint/2010/main" val="18943556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I make my hand move over to the button and hover above it. Before I press it, I want to tell him something.</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A4EFABDE-B985-47B9-A3F0-C2EA93734820}"/>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7720745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He looks at me through his suave shades not emoting anything, but I can sense a feeling of befuddlement, probably because of some crap about me being the Chosen One. He probably doesn’t know what I’m talking about.</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650755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“One more thing before I save the world.”</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43056AD2-0E58-4BD0-A757-41C3FD065D40}"/>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137174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He looks at me with no emotion. Can’t tell if he’s a robot or if he’s bored.</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29105CA9-CB49-4A0C-8E46-08A9899B8C38}"/>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2736461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a:t>
            </a:r>
            <a:r>
              <a:rPr lang="en-US" sz="2800" dirty="0" err="1">
                <a:effectLst>
                  <a:outerShdw blurRad="38100" dist="38100" dir="2700000" algn="tl">
                    <a:srgbClr val="000000">
                      <a:alpha val="43137"/>
                    </a:srgbClr>
                  </a:outerShdw>
                </a:effectLst>
                <a:latin typeface="Agency FB" panose="020B0503020202020204" pitchFamily="34" charset="0"/>
              </a:rPr>
              <a:t>Pblblblblblblblb</a:t>
            </a:r>
            <a:r>
              <a:rPr lang="en-US" sz="2800" dirty="0">
                <a:effectLst>
                  <a:outerShdw blurRad="38100" dist="38100" dir="2700000" algn="tl">
                    <a:srgbClr val="000000">
                      <a:alpha val="43137"/>
                    </a:srgbClr>
                  </a:outerShdw>
                </a:effectLst>
                <a:latin typeface="Agency FB" panose="020B0503020202020204" pitchFamily="34" charset="0"/>
              </a:rPr>
              <a:t> what’s up?”</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DDFFD9A8-235A-497A-95BB-DF6CEAFF79E2}"/>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8814488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“You should come with me. You can become a virus and take over everyone’s computers.”</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DA1BC4DA-A966-40AE-A1A8-7DBB0F812BCB}"/>
              </a:ext>
            </a:extLst>
          </p:cNvPr>
          <p:cNvSpPr/>
          <p:nvPr/>
        </p:nvSpPr>
        <p:spPr>
          <a:xfrm>
            <a:off x="9550400" y="5530701"/>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841575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err="1">
                <a:effectLst>
                  <a:outerShdw blurRad="38100" dist="38100" dir="2700000" algn="tl">
                    <a:srgbClr val="000000">
                      <a:alpha val="43137"/>
                    </a:srgbClr>
                  </a:outerShdw>
                </a:effectLst>
                <a:latin typeface="Agency FB" panose="020B0503020202020204" pitchFamily="34" charset="0"/>
              </a:rPr>
              <a:t>Morpheoso</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“Silly fool. I’m already everywhere.”</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3F0F66EC-140B-4839-B93A-8396E7D0ADDB}"/>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538369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…………………………………………………You know what? He’s not wrong. What goes on the Internet stays on the Internet. But just looking at him hurts makes my mind confused.</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8051B09D-6083-4AF2-85C1-ADB00AC0F572}"/>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6536177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I finally press the button and I’m taken to the architect’s room.</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3">
            <a:hlinkClick r:id="rId3" action="ppaction://hlinksldjump"/>
            <a:extLst>
              <a:ext uri="{FF2B5EF4-FFF2-40B4-BE49-F238E27FC236}">
                <a16:creationId xmlns:a16="http://schemas.microsoft.com/office/drawing/2014/main" id="{18A37C7B-9792-426D-9FD5-2D41DB5F2652}"/>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131379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a:t>
            </a:r>
          </a:p>
        </p:txBody>
      </p:sp>
      <p:sp>
        <p:nvSpPr>
          <p:cNvPr id="12" name="Right Arrow 3">
            <a:hlinkClick r:id="rId2" action="ppaction://hlinksldjump"/>
            <a:extLst>
              <a:ext uri="{FF2B5EF4-FFF2-40B4-BE49-F238E27FC236}">
                <a16:creationId xmlns:a16="http://schemas.microsoft.com/office/drawing/2014/main" id="{2F68FAB7-914A-4C88-9125-B00A1E5A4E40}"/>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6784662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It’s very bright. I can’t see a thing. Wait, something is coming into view.</a:t>
            </a:r>
          </a:p>
        </p:txBody>
      </p:sp>
      <p:sp>
        <p:nvSpPr>
          <p:cNvPr id="3" name="Right Arrow 3">
            <a:hlinkClick r:id="rId2" action="ppaction://hlinksldjump"/>
            <a:extLst>
              <a:ext uri="{FF2B5EF4-FFF2-40B4-BE49-F238E27FC236}">
                <a16:creationId xmlns:a16="http://schemas.microsoft.com/office/drawing/2014/main" id="{2980CD5E-0A39-4949-AC73-0E95F83E3452}"/>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2763815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57A756-7818-489D-8D16-664BBC28B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C878BA1-DFAB-41E5-8F83-5E089AB86398}"/>
              </a:ext>
            </a:extLst>
          </p:cNvPr>
          <p:cNvSpPr>
            <a:spLocks noGrp="1"/>
          </p:cNvSpPr>
          <p:nvPr>
            <p:ph type="title"/>
          </p:nvPr>
        </p:nvSpPr>
        <p:spPr/>
        <p:txBody>
          <a:bodyPr>
            <a:normAutofit/>
          </a:bodyPr>
          <a:lstStyle/>
          <a:p>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Holy crap, there he is. Why he is wearing a hat over his face?</a:t>
            </a:r>
          </a:p>
        </p:txBody>
      </p:sp>
      <p:sp>
        <p:nvSpPr>
          <p:cNvPr id="6" name="Right Arrow 3">
            <a:hlinkClick r:id="rId3" action="ppaction://hlinksldjump"/>
            <a:extLst>
              <a:ext uri="{FF2B5EF4-FFF2-40B4-BE49-F238E27FC236}">
                <a16:creationId xmlns:a16="http://schemas.microsoft.com/office/drawing/2014/main" id="{46239B7E-A998-4DEF-9379-5B2AA8451A72}"/>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5738983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Click="0">
        <p15:prstTrans prst="pageCurlDouble"/>
      </p:transition>
    </mc:Choice>
    <mc:Fallback>
      <p:transition spd="slow"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“Care to refresh my memory?”</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40664682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57A756-7818-489D-8D16-664BBC28B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C878BA1-DFAB-41E5-8F83-5E089AB86398}"/>
              </a:ext>
            </a:extLst>
          </p:cNvPr>
          <p:cNvSpPr>
            <a:spLocks noGrp="1"/>
          </p:cNvSpPr>
          <p:nvPr>
            <p:ph type="title"/>
          </p:nvPr>
        </p:nvSpPr>
        <p:spPr/>
        <p:txBody>
          <a:bodyPr>
            <a:normAutofit/>
          </a:bodyPr>
          <a:lstStyle/>
          <a:p>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But man, he really is a </a:t>
            </a:r>
            <a:r>
              <a:rPr lang="en-US" sz="2800" dirty="0" err="1">
                <a:solidFill>
                  <a:schemeClr val="bg1"/>
                </a:solidFill>
                <a:effectLst>
                  <a:outerShdw blurRad="38100" dist="38100" dir="2700000" algn="tl">
                    <a:srgbClr val="000000">
                      <a:alpha val="43137"/>
                    </a:srgbClr>
                  </a:outerShdw>
                </a:effectLst>
                <a:latin typeface="Agency FB" panose="020B0503020202020204" pitchFamily="34" charset="0"/>
              </a:rPr>
              <a:t>shlub</a:t>
            </a:r>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 Look at those man boobs.</a:t>
            </a:r>
          </a:p>
        </p:txBody>
      </p:sp>
      <p:sp>
        <p:nvSpPr>
          <p:cNvPr id="4" name="Right Arrow 3">
            <a:hlinkClick r:id="rId3" action="ppaction://hlinksldjump"/>
            <a:extLst>
              <a:ext uri="{FF2B5EF4-FFF2-40B4-BE49-F238E27FC236}">
                <a16:creationId xmlns:a16="http://schemas.microsoft.com/office/drawing/2014/main" id="{3DB4407F-885F-4143-84BC-C63667552929}"/>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4043879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Click="0">
        <p15:prstTrans prst="pageCurlDouble"/>
      </p:transition>
    </mc:Choice>
    <mc:Fallback>
      <p:transition spd="slow" advClick="0">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57A756-7818-489D-8D16-664BBC28B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C878BA1-DFAB-41E5-8F83-5E089AB86398}"/>
              </a:ext>
            </a:extLst>
          </p:cNvPr>
          <p:cNvSpPr>
            <a:spLocks noGrp="1"/>
          </p:cNvSpPr>
          <p:nvPr>
            <p:ph type="title"/>
          </p:nvPr>
        </p:nvSpPr>
        <p:spPr/>
        <p:txBody>
          <a:bodyPr>
            <a:normAutofit/>
          </a:bodyPr>
          <a:lstStyle/>
          <a:p>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Whatever. I need to get rid of him real pronto like.</a:t>
            </a:r>
          </a:p>
        </p:txBody>
      </p:sp>
      <p:sp>
        <p:nvSpPr>
          <p:cNvPr id="4" name="Right Arrow 3">
            <a:hlinkClick r:id="rId3" action="ppaction://hlinksldjump"/>
            <a:extLst>
              <a:ext uri="{FF2B5EF4-FFF2-40B4-BE49-F238E27FC236}">
                <a16:creationId xmlns:a16="http://schemas.microsoft.com/office/drawing/2014/main" id="{590B7AC6-2DFD-49EA-81FB-977A4A23D8DF}"/>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056181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Click="0">
        <p15:prstTrans prst="pageCurlDouble"/>
      </p:transition>
    </mc:Choice>
    <mc:Fallback>
      <p:transition spd="slow" advClick="0">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CEE5914-B582-4FC6-B389-701EF8F216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C878BA1-DFAB-41E5-8F83-5E089AB86398}"/>
              </a:ext>
            </a:extLst>
          </p:cNvPr>
          <p:cNvSpPr>
            <a:spLocks noGrp="1"/>
          </p:cNvSpPr>
          <p:nvPr>
            <p:ph type="title"/>
          </p:nvPr>
        </p:nvSpPr>
        <p:spPr/>
        <p:txBody>
          <a:bodyPr>
            <a:normAutofit/>
          </a:bodyPr>
          <a:lstStyle/>
          <a:p>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Uh oh. I think he noticed me.</a:t>
            </a:r>
          </a:p>
        </p:txBody>
      </p:sp>
      <p:sp>
        <p:nvSpPr>
          <p:cNvPr id="6" name="Right Arrow 3">
            <a:hlinkClick r:id="rId3" action="ppaction://hlinksldjump"/>
            <a:extLst>
              <a:ext uri="{FF2B5EF4-FFF2-40B4-BE49-F238E27FC236}">
                <a16:creationId xmlns:a16="http://schemas.microsoft.com/office/drawing/2014/main" id="{D3B64CFB-0BB3-4E6C-9936-D0A7D0A73759}"/>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9331456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Click="0">
        <p15:prstTrans prst="pageCurlDouble"/>
      </p:transition>
    </mc:Choice>
    <mc:Fallback>
      <p:transition spd="slow" advClick="0">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CEE5914-B582-4FC6-B389-701EF8F216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C878BA1-DFAB-41E5-8F83-5E089AB86398}"/>
              </a:ext>
            </a:extLst>
          </p:cNvPr>
          <p:cNvSpPr>
            <a:spLocks noGrp="1"/>
          </p:cNvSpPr>
          <p:nvPr>
            <p:ph type="title"/>
          </p:nvPr>
        </p:nvSpPr>
        <p:spPr/>
        <p:txBody>
          <a:bodyPr>
            <a:normAutofit/>
          </a:bodyPr>
          <a:lstStyle/>
          <a:p>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He’s not doing </a:t>
            </a:r>
            <a:r>
              <a:rPr lang="en-US" sz="2800" dirty="0" err="1">
                <a:solidFill>
                  <a:schemeClr val="bg1"/>
                </a:solidFill>
                <a:effectLst>
                  <a:outerShdw blurRad="38100" dist="38100" dir="2700000" algn="tl">
                    <a:srgbClr val="000000">
                      <a:alpha val="43137"/>
                    </a:srgbClr>
                  </a:outerShdw>
                </a:effectLst>
                <a:latin typeface="Agency FB" panose="020B0503020202020204" pitchFamily="34" charset="0"/>
              </a:rPr>
              <a:t>anyth</a:t>
            </a:r>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-oh no he’s getting up please sit down please sit down please s-AAAAA!!</a:t>
            </a:r>
          </a:p>
        </p:txBody>
      </p:sp>
      <p:sp>
        <p:nvSpPr>
          <p:cNvPr id="5" name="Right Arrow 3">
            <a:hlinkClick r:id="rId3" action="ppaction://hlinksldjump"/>
            <a:extLst>
              <a:ext uri="{FF2B5EF4-FFF2-40B4-BE49-F238E27FC236}">
                <a16:creationId xmlns:a16="http://schemas.microsoft.com/office/drawing/2014/main" id="{79542624-14FF-465B-BB7E-6EE5E7A2AA27}"/>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38087324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Click="0">
        <p15:prstTrans prst="pageCurlDouble"/>
      </p:transition>
    </mc:Choice>
    <mc:Fallback>
      <p:transition spd="slow" advClick="0">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8442"/>
            <a:ext cx="10515600" cy="1325563"/>
          </a:xfrm>
          <a:solidFill>
            <a:schemeClr val="bg1"/>
          </a:solidFill>
        </p:spPr>
        <p:txBody>
          <a:bodyPr>
            <a:normAutofit/>
          </a:bodyPr>
          <a:lstStyle/>
          <a:p>
            <a:r>
              <a:rPr lang="en-US" sz="2800" dirty="0">
                <a:effectLst>
                  <a:outerShdw blurRad="38100" dist="38100" dir="2700000" algn="tl">
                    <a:srgbClr val="000000">
                      <a:alpha val="43137"/>
                    </a:srgbClr>
                  </a:outerShdw>
                </a:effectLst>
                <a:latin typeface="Agency FB" panose="020B0503020202020204" pitchFamily="34" charset="0"/>
              </a:rPr>
              <a:t>He attacked me but I overwhelmed him with the power of friendship or something stupid like that.</a:t>
            </a:r>
          </a:p>
        </p:txBody>
      </p:sp>
      <p:sp>
        <p:nvSpPr>
          <p:cNvPr id="3" name="Right Arrow 3">
            <a:hlinkClick r:id="rId2" action="ppaction://hlinksldjump"/>
            <a:extLst>
              <a:ext uri="{FF2B5EF4-FFF2-40B4-BE49-F238E27FC236}">
                <a16:creationId xmlns:a16="http://schemas.microsoft.com/office/drawing/2014/main" id="{AF7A7389-12A7-4442-BF66-2081D7F72CF3}"/>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8656185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D9F8CB-FA89-4B37-AFD6-542C23B66E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8200" y="198442"/>
            <a:ext cx="10515600" cy="1325563"/>
          </a:xfrm>
          <a:noFill/>
        </p:spPr>
        <p:txBody>
          <a:bodyPr>
            <a:normAutofit/>
          </a:bodyPr>
          <a:lstStyle/>
          <a:p>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I took a look at his computer and the 7 billion people he trapped are all released from the digital prison.</a:t>
            </a:r>
          </a:p>
        </p:txBody>
      </p:sp>
      <p:sp>
        <p:nvSpPr>
          <p:cNvPr id="5" name="Right Arrow 3">
            <a:hlinkClick r:id="rId3" action="ppaction://hlinksldjump"/>
            <a:extLst>
              <a:ext uri="{FF2B5EF4-FFF2-40B4-BE49-F238E27FC236}">
                <a16:creationId xmlns:a16="http://schemas.microsoft.com/office/drawing/2014/main" id="{66824384-60B0-4403-932B-9EF0B9F4A5B2}"/>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9674459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D9F8CB-FA89-4B37-AFD6-542C23B66E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8200" y="198442"/>
            <a:ext cx="10515600" cy="1325563"/>
          </a:xfrm>
          <a:noFill/>
        </p:spPr>
        <p:txBody>
          <a:bodyPr>
            <a:normAutofit/>
          </a:bodyPr>
          <a:lstStyle/>
          <a:p>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He’s dead. I did it. And it was all thanks to you blah blah blah.</a:t>
            </a:r>
          </a:p>
        </p:txBody>
      </p:sp>
      <p:sp>
        <p:nvSpPr>
          <p:cNvPr id="5" name="Right Arrow 3">
            <a:hlinkClick r:id="rId3" action="ppaction://hlinksldjump"/>
            <a:extLst>
              <a:ext uri="{FF2B5EF4-FFF2-40B4-BE49-F238E27FC236}">
                <a16:creationId xmlns:a16="http://schemas.microsoft.com/office/drawing/2014/main" id="{901D8A40-3445-44A3-B538-E8BED166F6F8}"/>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7219244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D9F8CB-FA89-4B37-AFD6-542C23B66E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8200" y="198442"/>
            <a:ext cx="10515600" cy="1325563"/>
          </a:xfrm>
          <a:noFill/>
        </p:spPr>
        <p:txBody>
          <a:bodyPr>
            <a:normAutofit/>
          </a:bodyPr>
          <a:lstStyle/>
          <a:p>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All credits go to Arroyo because he made this mess and now he’s dead. </a:t>
            </a:r>
          </a:p>
        </p:txBody>
      </p:sp>
      <p:sp>
        <p:nvSpPr>
          <p:cNvPr id="5" name="Right Arrow 3">
            <a:hlinkClick r:id="rId3" action="ppaction://hlinksldjump"/>
            <a:extLst>
              <a:ext uri="{FF2B5EF4-FFF2-40B4-BE49-F238E27FC236}">
                <a16:creationId xmlns:a16="http://schemas.microsoft.com/office/drawing/2014/main" id="{EFF5D090-52D6-4C9F-86A1-3759522AEA63}"/>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8117332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D9F8CB-FA89-4B37-AFD6-542C23B66E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8200" y="198442"/>
            <a:ext cx="10515600" cy="1325563"/>
          </a:xfrm>
          <a:noFill/>
        </p:spPr>
        <p:txBody>
          <a:bodyPr>
            <a:normAutofit/>
          </a:bodyPr>
          <a:lstStyle/>
          <a:p>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I just killed the creator of this adventure and now this thing is shutting </a:t>
            </a:r>
            <a:r>
              <a:rPr lang="en-US" sz="2800" dirty="0" err="1">
                <a:solidFill>
                  <a:schemeClr val="bg1"/>
                </a:solidFill>
                <a:effectLst>
                  <a:outerShdw blurRad="38100" dist="38100" dir="2700000" algn="tl">
                    <a:srgbClr val="000000">
                      <a:alpha val="43137"/>
                    </a:srgbClr>
                  </a:outerShdw>
                </a:effectLst>
                <a:latin typeface="Agency FB" panose="020B0503020202020204" pitchFamily="34" charset="0"/>
              </a:rPr>
              <a:t>dow</a:t>
            </a:r>
            <a:r>
              <a:rPr lang="en-US" sz="2800" dirty="0">
                <a:solidFill>
                  <a:schemeClr val="bg1"/>
                </a:solidFill>
                <a:effectLst>
                  <a:outerShdw blurRad="38100" dist="38100" dir="2700000" algn="tl">
                    <a:srgbClr val="000000">
                      <a:alpha val="43137"/>
                    </a:srgbClr>
                  </a:outerShdw>
                </a:effectLst>
                <a:latin typeface="Agency FB" panose="020B0503020202020204" pitchFamily="34" charset="0"/>
              </a:rPr>
              <a:t>---------</a:t>
            </a:r>
          </a:p>
        </p:txBody>
      </p:sp>
      <p:sp>
        <p:nvSpPr>
          <p:cNvPr id="5" name="Right Arrow 3">
            <a:hlinkClick r:id="rId3" action="ppaction://hlinksldjump"/>
            <a:extLst>
              <a:ext uri="{FF2B5EF4-FFF2-40B4-BE49-F238E27FC236}">
                <a16:creationId xmlns:a16="http://schemas.microsoft.com/office/drawing/2014/main" id="{3D2C6756-7CB3-431C-8D46-9DE25A548D81}"/>
              </a:ext>
            </a:extLst>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17008727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3F677-CE2C-4BA4-94CF-780A80383D21}"/>
              </a:ext>
            </a:extLst>
          </p:cNvPr>
          <p:cNvSpPr>
            <a:spLocks noGrp="1"/>
          </p:cNvSpPr>
          <p:nvPr>
            <p:ph type="title"/>
          </p:nvPr>
        </p:nvSpPr>
        <p:spPr>
          <a:xfrm>
            <a:off x="838200" y="2766218"/>
            <a:ext cx="10515600" cy="1325563"/>
          </a:xfrm>
        </p:spPr>
        <p:txBody>
          <a:bodyPr>
            <a:normAutofit/>
          </a:bodyPr>
          <a:lstStyle/>
          <a:p>
            <a:pPr algn="ctr"/>
            <a:r>
              <a:rPr lang="en-US" sz="2800" dirty="0">
                <a:effectLst>
                  <a:outerShdw blurRad="38100" dist="38100" dir="2700000" algn="tl">
                    <a:srgbClr val="000000">
                      <a:alpha val="43137"/>
                    </a:srgbClr>
                  </a:outerShdw>
                </a:effectLst>
                <a:latin typeface="Agency FB" panose="020B0503020202020204" pitchFamily="34" charset="0"/>
              </a:rPr>
              <a:t>Congratulations. You saved the world.</a:t>
            </a:r>
          </a:p>
        </p:txBody>
      </p:sp>
      <p:sp>
        <p:nvSpPr>
          <p:cNvPr id="4" name="AutoShape 4" descr="Image result for white">
            <a:hlinkClick r:id="rId2" action="ppaction://hlinksldjump"/>
            <a:extLst>
              <a:ext uri="{FF2B5EF4-FFF2-40B4-BE49-F238E27FC236}">
                <a16:creationId xmlns:a16="http://schemas.microsoft.com/office/drawing/2014/main" id="{0D03A421-BD40-4E8D-BBED-36A0565C8A12}"/>
              </a:ext>
            </a:extLst>
          </p:cNvPr>
          <p:cNvSpPr>
            <a:spLocks noChangeAspect="1" noChangeArrowheads="1"/>
          </p:cNvSpPr>
          <p:nvPr/>
        </p:nvSpPr>
        <p:spPr bwMode="auto">
          <a:xfrm>
            <a:off x="1" y="-1774"/>
            <a:ext cx="12192000" cy="685977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810731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Click="0">
        <p15:prstTrans prst="pageCurlDouble"/>
      </p:transition>
    </mc:Choice>
    <mc:Fallback>
      <p:transition spd="slow"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Image result for acid t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Isosceles Triangle 14"/>
          <p:cNvSpPr/>
          <p:nvPr/>
        </p:nvSpPr>
        <p:spPr>
          <a:xfrm rot="10800000">
            <a:off x="5676899" y="2899171"/>
            <a:ext cx="755650" cy="1130300"/>
          </a:xfrm>
          <a:prstGeom prst="triangle">
            <a:avLst>
              <a:gd name="adj" fmla="val 48319"/>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 name="Snip Same Side Corner Rectangle 15"/>
          <p:cNvSpPr/>
          <p:nvPr/>
        </p:nvSpPr>
        <p:spPr>
          <a:xfrm rot="10800000">
            <a:off x="5988050" y="2822972"/>
            <a:ext cx="139700" cy="457200"/>
          </a:xfrm>
          <a:prstGeom prst="snip2Same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67480"/>
            <a:ext cx="10515600" cy="1325563"/>
          </a:xfrm>
          <a:solidFill>
            <a:schemeClr val="bg1"/>
          </a:solidFill>
        </p:spPr>
        <p:txBody>
          <a:bodyPr>
            <a:normAutofit fontScale="90000"/>
          </a:bodyPr>
          <a:lstStyle/>
          <a:p>
            <a:r>
              <a:rPr lang="en-US" sz="2800" dirty="0">
                <a:effectLst>
                  <a:outerShdw blurRad="38100" dist="38100" dir="2700000" algn="tl">
                    <a:srgbClr val="000000">
                      <a:alpha val="43137"/>
                    </a:srgbClr>
                  </a:outerShdw>
                </a:effectLst>
                <a:latin typeface="Agency FB" panose="020B0503020202020204" pitchFamily="34" charset="0"/>
              </a:rPr>
              <a:t>Me</a:t>
            </a:r>
            <a:br>
              <a:rPr lang="en-US" sz="2800" dirty="0">
                <a:effectLst>
                  <a:outerShdw blurRad="38100" dist="38100" dir="2700000" algn="tl">
                    <a:srgbClr val="000000">
                      <a:alpha val="43137"/>
                    </a:srgbClr>
                  </a:outerShdw>
                </a:effectLst>
                <a:latin typeface="Agency FB" panose="020B0503020202020204" pitchFamily="34" charset="0"/>
              </a:rPr>
            </a:br>
            <a:br>
              <a:rPr lang="en-US" sz="2800" dirty="0">
                <a:effectLst>
                  <a:outerShdw blurRad="38100" dist="38100" dir="2700000" algn="tl">
                    <a:srgbClr val="000000">
                      <a:alpha val="43137"/>
                    </a:srgbClr>
                  </a:outerShdw>
                </a:effectLst>
                <a:latin typeface="Agency FB" panose="020B0503020202020204" pitchFamily="34" charset="0"/>
              </a:rPr>
            </a:br>
            <a:r>
              <a:rPr lang="en-US" sz="2800" dirty="0">
                <a:effectLst>
                  <a:outerShdw blurRad="38100" dist="38100" dir="2700000" algn="tl">
                    <a:srgbClr val="000000">
                      <a:alpha val="43137"/>
                    </a:srgbClr>
                  </a:outerShdw>
                </a:effectLst>
                <a:latin typeface="Agency FB" panose="020B0503020202020204" pitchFamily="34" charset="0"/>
              </a:rPr>
              <a:t>“I was with my family. You and my dad got into a conversation about whatever, then you invited us to dinner but we had dinner plans with someone else.”</a:t>
            </a:r>
          </a:p>
        </p:txBody>
      </p:sp>
      <p:sp>
        <p:nvSpPr>
          <p:cNvPr id="5" name="Oval 4"/>
          <p:cNvSpPr/>
          <p:nvPr/>
        </p:nvSpPr>
        <p:spPr>
          <a:xfrm>
            <a:off x="5330823" y="1617663"/>
            <a:ext cx="1447800" cy="1447800"/>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38800" y="2161776"/>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6197600" y="2160787"/>
            <a:ext cx="279400" cy="203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0" name="Straight Connector 9"/>
          <p:cNvCxnSpPr/>
          <p:nvPr/>
        </p:nvCxnSpPr>
        <p:spPr>
          <a:xfrm>
            <a:off x="5845173" y="2262387"/>
            <a:ext cx="419100"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Regular Pentagon 16"/>
          <p:cNvSpPr/>
          <p:nvPr/>
        </p:nvSpPr>
        <p:spPr>
          <a:xfrm rot="10800000">
            <a:off x="5955688" y="3292075"/>
            <a:ext cx="211137" cy="737396"/>
          </a:xfrm>
          <a:prstGeom prst="pentagon">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11144250" y="0"/>
            <a:ext cx="1079500" cy="10795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rot="19593034">
            <a:off x="11158374" y="355084"/>
            <a:ext cx="1058578" cy="369332"/>
          </a:xfrm>
          <a:prstGeom prst="rect">
            <a:avLst/>
          </a:prstGeom>
          <a:noFill/>
        </p:spPr>
        <p:txBody>
          <a:bodyPr wrap="square" rtlCol="0">
            <a:spAutoFit/>
          </a:bodyPr>
          <a:lstStyle/>
          <a:p>
            <a:r>
              <a:rPr lang="en-US" dirty="0">
                <a:solidFill>
                  <a:schemeClr val="bg1">
                    <a:lumMod val="75000"/>
                  </a:schemeClr>
                </a:solidFill>
                <a:effectLst>
                  <a:outerShdw blurRad="38100" dist="38100" dir="2700000" algn="tl">
                    <a:srgbClr val="000000">
                      <a:alpha val="43137"/>
                    </a:srgbClr>
                  </a:outerShdw>
                </a:effectLst>
                <a:latin typeface="Agency FB" panose="020B0503020202020204" pitchFamily="34" charset="0"/>
              </a:rPr>
              <a:t>TRUE STORY</a:t>
            </a:r>
          </a:p>
        </p:txBody>
      </p:sp>
      <p:sp>
        <p:nvSpPr>
          <p:cNvPr id="12" name="Right Arrow 11">
            <a:hlinkClick r:id="rId3" action="ppaction://hlinksldjump"/>
          </p:cNvPr>
          <p:cNvSpPr/>
          <p:nvPr/>
        </p:nvSpPr>
        <p:spPr>
          <a:xfrm>
            <a:off x="9550400" y="5562600"/>
            <a:ext cx="264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gency FB" panose="020B0503020202020204" pitchFamily="34" charset="0"/>
              </a:rPr>
              <a:t>Advance</a:t>
            </a:r>
          </a:p>
        </p:txBody>
      </p:sp>
    </p:spTree>
    <p:extLst>
      <p:ext uri="{BB962C8B-B14F-4D97-AF65-F5344CB8AC3E}">
        <p14:creationId xmlns:p14="http://schemas.microsoft.com/office/powerpoint/2010/main" val="29217820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3F677-CE2C-4BA4-94CF-780A80383D21}"/>
              </a:ext>
            </a:extLst>
          </p:cNvPr>
          <p:cNvSpPr>
            <a:spLocks noGrp="1"/>
          </p:cNvSpPr>
          <p:nvPr>
            <p:ph type="title"/>
          </p:nvPr>
        </p:nvSpPr>
        <p:spPr>
          <a:xfrm>
            <a:off x="838200" y="2766218"/>
            <a:ext cx="10515600" cy="1325563"/>
          </a:xfrm>
        </p:spPr>
        <p:txBody>
          <a:bodyPr>
            <a:normAutofit/>
          </a:bodyPr>
          <a:lstStyle/>
          <a:p>
            <a:pPr algn="ctr"/>
            <a:r>
              <a:rPr lang="en-US" sz="2800" dirty="0">
                <a:effectLst>
                  <a:outerShdw blurRad="38100" dist="38100" dir="2700000" algn="tl">
                    <a:srgbClr val="000000">
                      <a:alpha val="43137"/>
                    </a:srgbClr>
                  </a:outerShdw>
                </a:effectLst>
                <a:latin typeface="Agency FB" panose="020B0503020202020204" pitchFamily="34" charset="0"/>
              </a:rPr>
              <a:t>I hope you like nothing as your reward.</a:t>
            </a:r>
          </a:p>
        </p:txBody>
      </p:sp>
      <p:sp>
        <p:nvSpPr>
          <p:cNvPr id="3" name="AutoShape 2" descr="Image result for white">
            <a:hlinkClick r:id="rId2" action="ppaction://hlinksldjump"/>
            <a:extLst>
              <a:ext uri="{FF2B5EF4-FFF2-40B4-BE49-F238E27FC236}">
                <a16:creationId xmlns:a16="http://schemas.microsoft.com/office/drawing/2014/main" id="{2EF53EAB-DF23-46C9-8B7D-01FC01417EDC}"/>
              </a:ext>
            </a:extLst>
          </p:cNvPr>
          <p:cNvSpPr>
            <a:spLocks noChangeAspect="1" noChangeArrowheads="1"/>
          </p:cNvSpPr>
          <p:nvPr/>
        </p:nvSpPr>
        <p:spPr bwMode="auto">
          <a:xfrm>
            <a:off x="0" y="0"/>
            <a:ext cx="12192000" cy="685622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4566612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Click="0">
        <p15:prstTrans prst="pageCurlDouble"/>
      </p:transition>
    </mc:Choice>
    <mc:Fallback>
      <p:transition spd="slow" advClick="0">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3F677-CE2C-4BA4-94CF-780A80383D21}"/>
              </a:ext>
            </a:extLst>
          </p:cNvPr>
          <p:cNvSpPr>
            <a:spLocks noGrp="1"/>
          </p:cNvSpPr>
          <p:nvPr>
            <p:ph type="title"/>
          </p:nvPr>
        </p:nvSpPr>
        <p:spPr>
          <a:xfrm>
            <a:off x="838200" y="2766218"/>
            <a:ext cx="10515600" cy="1325563"/>
          </a:xfrm>
        </p:spPr>
        <p:txBody>
          <a:bodyPr>
            <a:normAutofit/>
          </a:bodyPr>
          <a:lstStyle/>
          <a:p>
            <a:pPr algn="ctr"/>
            <a:r>
              <a:rPr lang="en-US" sz="2800" dirty="0">
                <a:effectLst>
                  <a:outerShdw blurRad="38100" dist="38100" dir="2700000" algn="tl">
                    <a:srgbClr val="000000">
                      <a:alpha val="43137"/>
                    </a:srgbClr>
                  </a:outerShdw>
                </a:effectLst>
                <a:latin typeface="Agency FB" panose="020B0503020202020204" pitchFamily="34" charset="0"/>
              </a:rPr>
              <a:t>Go watch Isle of Dogs. Fantastic movie. Really witty. Comedic timing is perfect.</a:t>
            </a:r>
          </a:p>
        </p:txBody>
      </p:sp>
      <p:sp>
        <p:nvSpPr>
          <p:cNvPr id="3" name="AutoShape 2" descr="Image result for white">
            <a:extLst>
              <a:ext uri="{FF2B5EF4-FFF2-40B4-BE49-F238E27FC236}">
                <a16:creationId xmlns:a16="http://schemas.microsoft.com/office/drawing/2014/main" id="{B9683440-2F1A-4A3E-964A-BBC2AA60E292}"/>
              </a:ext>
            </a:extLst>
          </p:cNvPr>
          <p:cNvSpPr>
            <a:spLocks noChangeAspect="1" noChangeArrowheads="1"/>
          </p:cNvSpPr>
          <p:nvPr/>
        </p:nvSpPr>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235086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Click="0">
        <p15:prstTrans prst="pageCurlDouble"/>
      </p:transition>
    </mc:Choice>
    <mc:Fallback>
      <p:transition spd="slow" advClick="0">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353</TotalTime>
  <Words>1046</Words>
  <Application>Microsoft Office PowerPoint</Application>
  <PresentationFormat>Widescreen</PresentationFormat>
  <Paragraphs>237</Paragraphs>
  <Slides>91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91</vt:i4>
      </vt:variant>
    </vt:vector>
  </HeadingPairs>
  <TitlesOfParts>
    <vt:vector size="96" baseType="lpstr">
      <vt:lpstr>Agency FB</vt:lpstr>
      <vt:lpstr>Arial</vt:lpstr>
      <vt:lpstr>Calibri</vt:lpstr>
      <vt:lpstr>Calibri Light</vt:lpstr>
      <vt:lpstr>Office Theme</vt:lpstr>
      <vt:lpstr>A Blatant Knockoff</vt:lpstr>
      <vt:lpstr>I wake up in a room that looks like something out of an acid trip. Instinctively, I vomit. Mom’s spaghetti dribbles slightly onto my off-brand skater shoes.</vt:lpstr>
      <vt:lpstr>???  “You better clean that up. I just mopped”.</vt:lpstr>
      <vt:lpstr>A gruff voice blurts out his displeasure from behind me. I turn around to see the head of a  famous actor floating above where he should be standing. Don’t know how the hell his tie stays on, but I won’t ask.</vt:lpstr>
      <vt:lpstr>I know you.</vt:lpstr>
      <vt:lpstr>Me  “I’ve seen you before. We met once in Central Park.”</vt:lpstr>
      <vt:lpstr>He looks at me through his suave shades not emoting anything, but I can sense a feeling of befuddlement, probably because of some crap about me being the Chosen One. He probably doesn’t know what I’m talking about.</vt:lpstr>
      <vt:lpstr>???  “Care to refresh my memory?”</vt:lpstr>
      <vt:lpstr>Me  “I was with my family. You and my dad got into a conversation about whatever, then you invited us to dinner but we had dinner plans with someone else.”</vt:lpstr>
      <vt:lpstr>???  “Doesn’t ring any bells. Sounds too stupid for me to remember.” </vt:lpstr>
      <vt:lpstr>…What the hell? Don’t have to be a jerk about forgetting that.</vt:lpstr>
      <vt:lpstr>Me  “What is this mess and why am I here?”</vt:lpstr>
      <vt:lpstr>???  This is my legal acid room. You can’t take LSD in the real world, so I come here to stare at my walls and laugh.”</vt:lpstr>
      <vt:lpstr>Me  “Hold up. That doesn’t make any sense. If this room doesn’t follow real world rules, why don’t you just take acid instead of gawking at ……this?”</vt:lpstr>
      <vt:lpstr>???  “Because it’s illegal in the real world. Duh.”</vt:lpstr>
      <vt:lpstr>Me  “BUT THIS ISN’T THE REAL WORLD! You can do whate—you know what? This conversation is stupid. I don’t know why the player picked this dialogue path. It’s pointless.”</vt:lpstr>
      <vt:lpstr>???  “I have no clue what you’re talking about, so let’s move on.”</vt:lpstr>
      <vt:lpstr>Me  “What’s with the tie? You don’t have a body or neck, so how is it staying on?”</vt:lpstr>
      <vt:lpstr>You freaking idiot.</vt:lpstr>
      <vt:lpstr>???  “Didn’t the creator of this stupid little adventure just tell you NOT to think about the tie?! The dialogue box should’ve warned you enough! Now you have to listen to me get grumpy!!!”</vt:lpstr>
      <vt:lpstr>Me  “What are you talking about?! What dialogue box?!”</vt:lpstr>
      <vt:lpstr>Mr. Disfigured Head is foaming at the mouth now. I may as well have fed a dog rabies because he’s just going ham.</vt:lpstr>
      <vt:lpstr>???  “TU N’AVAIS QU’UN TRAVAIL! ET TU MESSIEZ! MERCI, ARROYO! NE PAS!”</vt:lpstr>
      <vt:lpstr>Who the hell is Arroyo?! Sounds like a fat shlub who wears anime hoodies while writing crappy plots.</vt:lpstr>
      <vt:lpstr>Wait a minute. WHY DO I CARE?! This floating walnut looks like he’s about to explode!</vt:lpstr>
      <vt:lpstr>???  “Sorry about that. ‘Tie’ is my trigger word. I normally don’t act like this.”</vt:lpstr>
      <vt:lpstr>Thank God that’s over. But this Arroyo person sounds like he really got to him. I better not think about it or else I’m getting rabies.</vt:lpstr>
      <vt:lpstr>???  “Anyway, I am Terrence Tunaburne, but others call me Laurence. Don’t ask why. It’s not worth it.”</vt:lpstr>
      <vt:lpstr>Morpheoso  “This room is but one of many simulations. The real world is blocked off for now.”</vt:lpstr>
      <vt:lpstr>Me  “Do all rooms induce seizures?”</vt:lpstr>
      <vt:lpstr>Morpheoso  “Shut up. I am the one that is making the jokes.”</vt:lpstr>
      <vt:lpstr>You’d think he was joking but his tone was deadly serious. I guess he doesn’t like comedians that are better than him.</vt:lpstr>
      <vt:lpstr>Morpheoso  “A shlub going by the name of Arroyo has trapped your mind and many others in this simulation like some kind of virtual reality video game. As of right now, there is no way out.”</vt:lpstr>
      <vt:lpstr>…………………………………………………………..</vt:lpstr>
      <vt:lpstr>…………………………………………………………..</vt:lpstr>
      <vt:lpstr>Me  “I have the feeling there’s an obscure way out that you’re not telling me.”</vt:lpstr>
      <vt:lpstr>Morpheoso  “Hmm? Oh yeah. I was getting to that. Shut up and sit in Mom’s spaghetti.”</vt:lpstr>
      <vt:lpstr>Is he serious? He could have said that instead of entering a long pause and staring at the wall.</vt:lpstr>
      <vt:lpstr>Morpheoso  “Except for a suicide pill and a button.”</vt:lpstr>
      <vt:lpstr>This is getting ridiculous. First, a long pause and now branching paths? Now I’m up for some Blast Effect.</vt:lpstr>
      <vt:lpstr>Morpheoso  “If you take the suicide pill, your real life body will die and nothing cool happens.”</vt:lpstr>
      <vt:lpstr>His left glasses lens opens up, showing no eyes and a cyanide capsule with the words, “Just DO IT” plastered on it. Great. A dead meme wants me to join it.</vt:lpstr>
      <vt:lpstr>His right hand shows up out of nowhere holding a button. I guess this is the second option.</vt:lpstr>
      <vt:lpstr>Morpheoso  “While the button will take you back to the real world and into the room of the architect of this god awful simulation.”</vt:lpstr>
      <vt:lpstr>Me  “Let me guess. I need to kill him?”</vt:lpstr>
      <vt:lpstr>Morpheoso  “Indeed. Killing him will shut down the simulation and release all of the trapped minds back into their real bodies, including yours.”</vt:lpstr>
      <vt:lpstr>My expression darkens slightly as I realize something.</vt:lpstr>
      <vt:lpstr>He didn’t include himself.</vt:lpstr>
      <vt:lpstr>Me  “What about you? Will you be coming back to the real world?”</vt:lpstr>
      <vt:lpstr>Morpheoso  “No. My mind has been trapped here since the very beginning and has turned into a program because of it.”</vt:lpstr>
      <vt:lpstr>Me  “That’s dumb. Just put yourself in another computer via email or USB or something.”</vt:lpstr>
      <vt:lpstr>Morpheoso  “Wow, you’re stupid. I just said I can’t go to another computer because I’m a program.”</vt:lpstr>
      <vt:lpstr>I can’t handle his logic. Programs can be transferred to other computers. But whatever. I need to get out. This Doctor Woo plagiarism is killing me.</vt:lpstr>
      <vt:lpstr>*Kill yourself. You know you want to.*</vt:lpstr>
      <vt:lpstr>Without a second thought, I grab the cyanide pill from his ashy eye socket and put it in my mouth.</vt:lpstr>
      <vt:lpstr>Me  “Before I take a bite out of death, can I tell you something?”</vt:lpstr>
      <vt:lpstr>Morpheoso stared at me quizzically. Is he really staring at me or is he missing both eyes?</vt:lpstr>
      <vt:lpstr>Morpheoso  “What is it?</vt:lpstr>
      <vt:lpstr>Me  “You should have stayed as Cowboy Curwis.”</vt:lpstr>
      <vt:lpstr>I bite down on the pill and within seconds, everything becomes nothing.</vt:lpstr>
      <vt:lpstr>PowerPoint Presentation</vt:lpstr>
      <vt:lpstr>Congratulations. You’re dead.</vt:lpstr>
      <vt:lpstr>Arroyo has gone on to enslave the human race.</vt:lpstr>
      <vt:lpstr>And you chose the easy way out.</vt:lpstr>
      <vt:lpstr>Because you hate life and yourself.</vt:lpstr>
      <vt:lpstr>No going back now. Suck it up.</vt:lpstr>
      <vt:lpstr>Hopefully you watched Isle of Dogs beforehand.</vt:lpstr>
      <vt:lpstr>Wes Anderson never ceases to amaze.</vt:lpstr>
      <vt:lpstr>I make my hand move over to the button and hover above it. Before I press it, I want to tell him something.</vt:lpstr>
      <vt:lpstr>Me  “One more thing before I save the world.”</vt:lpstr>
      <vt:lpstr>He looks at me with no emotion. Can’t tell if he’s a robot or if he’s bored.</vt:lpstr>
      <vt:lpstr>Morpheoso  “Pblblblblblblblb what’s up?”</vt:lpstr>
      <vt:lpstr>Me  “You should come with me. You can become a virus and take over everyone’s computers.”</vt:lpstr>
      <vt:lpstr>Morpheoso  “Silly fool. I’m already everywhere.”</vt:lpstr>
      <vt:lpstr>…………………………………………………You know what? He’s not wrong. What goes on the Internet stays on the Internet. But just looking at him hurts makes my mind confused.</vt:lpstr>
      <vt:lpstr>I finally press the button and I’m taken to the architect’s room.</vt:lpstr>
      <vt:lpstr>…</vt:lpstr>
      <vt:lpstr>It’s very bright. I can’t see a thing. Wait, something is coming into view.</vt:lpstr>
      <vt:lpstr>Holy crap, there he is. Why he is wearing a hat over his face?</vt:lpstr>
      <vt:lpstr>But man, he really is a shlub. Look at those man boobs.</vt:lpstr>
      <vt:lpstr>Whatever. I need to get rid of him real pronto like.</vt:lpstr>
      <vt:lpstr>Uh oh. I think he noticed me.</vt:lpstr>
      <vt:lpstr>He’s not doing anyth-oh no he’s getting up please sit down please sit down please s-AAAAA!!</vt:lpstr>
      <vt:lpstr>He attacked me but I overwhelmed him with the power of friendship or something stupid like that.</vt:lpstr>
      <vt:lpstr>I took a look at his computer and the 7 billion people he trapped are all released from the digital prison.</vt:lpstr>
      <vt:lpstr>He’s dead. I did it. And it was all thanks to you blah blah blah.</vt:lpstr>
      <vt:lpstr>All credits go to Arroyo because he made this mess and now he’s dead. </vt:lpstr>
      <vt:lpstr>I just killed the creator of this adventure and now this thing is shutting dow---------</vt:lpstr>
      <vt:lpstr>Congratulations. You saved the world.</vt:lpstr>
      <vt:lpstr>I hope you like nothing as your reward.</vt:lpstr>
      <vt:lpstr>Go watch Isle of Dogs. Fantastic movie. Really witty. Comedic timing is perfect.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Blatant Knockoff</dc:title>
  <dc:creator>Caelan Arroyo</dc:creator>
  <cp:lastModifiedBy>Natasha Walas</cp:lastModifiedBy>
  <cp:revision>47</cp:revision>
  <dcterms:created xsi:type="dcterms:W3CDTF">2018-03-27T18:59:32Z</dcterms:created>
  <dcterms:modified xsi:type="dcterms:W3CDTF">2018-03-30T03:01:29Z</dcterms:modified>
</cp:coreProperties>
</file>