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258" r:id="rId3"/>
    <p:sldId id="259" r:id="rId4"/>
    <p:sldId id="260" r:id="rId5"/>
    <p:sldId id="280" r:id="rId6"/>
    <p:sldId id="261" r:id="rId7"/>
    <p:sldId id="262" r:id="rId8"/>
    <p:sldId id="273" r:id="rId9"/>
    <p:sldId id="263" r:id="rId10"/>
    <p:sldId id="264" r:id="rId11"/>
    <p:sldId id="274" r:id="rId12"/>
    <p:sldId id="265" r:id="rId13"/>
    <p:sldId id="266" r:id="rId14"/>
    <p:sldId id="275" r:id="rId15"/>
    <p:sldId id="267" r:id="rId16"/>
    <p:sldId id="268" r:id="rId17"/>
    <p:sldId id="276" r:id="rId18"/>
    <p:sldId id="269" r:id="rId19"/>
    <p:sldId id="270" r:id="rId20"/>
    <p:sldId id="277" r:id="rId21"/>
    <p:sldId id="271" r:id="rId22"/>
    <p:sldId id="272" r:id="rId23"/>
    <p:sldId id="281" r:id="rId24"/>
    <p:sldId id="279" r:id="rId25"/>
    <p:sldId id="257" r:id="rId26"/>
    <p:sldId id="278" r:id="rId27"/>
    <p:sldId id="282"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A3E2"/>
    <a:srgbClr val="6D769B"/>
    <a:srgbClr val="E81D18"/>
    <a:srgbClr val="E111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a:t>Click to edit Master title style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DB44A92C-942D-41F7-B953-184C2A1946C9}" type="datetimeFigureOut">
              <a:rPr lang="en-US" smtClean="0"/>
              <a:t>4/10/2018</a:t>
            </a:fld>
            <a:endParaRPr lang="en-US"/>
          </a:p>
        </p:txBody>
      </p:sp>
      <p:sp>
        <p:nvSpPr>
          <p:cNvPr id="5" name="Footer Placeholder 4"/>
          <p:cNvSpPr>
            <a:spLocks noGrp="1"/>
          </p:cNvSpPr>
          <p:nvPr>
            <p:ph type="ftr" sz="quarter" idx="11"/>
          </p:nvPr>
        </p:nvSpPr>
        <p:spPr>
          <a:xfrm>
            <a:off x="1371600" y="4323845"/>
            <a:ext cx="6400800" cy="365125"/>
          </a:xfrm>
        </p:spPr>
        <p:txBody>
          <a:bodyPr/>
          <a:lstStyle/>
          <a:p>
            <a:endParaRPr lang="en-US"/>
          </a:p>
        </p:txBody>
      </p:sp>
      <p:sp>
        <p:nvSpPr>
          <p:cNvPr id="6" name="Slide Number Placeholder 5"/>
          <p:cNvSpPr>
            <a:spLocks noGrp="1"/>
          </p:cNvSpPr>
          <p:nvPr>
            <p:ph type="sldNum" sz="quarter" idx="12"/>
          </p:nvPr>
        </p:nvSpPr>
        <p:spPr>
          <a:xfrm>
            <a:off x="8077200" y="1430866"/>
            <a:ext cx="2743200" cy="365125"/>
          </a:xfrm>
        </p:spPr>
        <p:txBody>
          <a:bodyPr/>
          <a:lstStyle/>
          <a:p>
            <a:fld id="{C9DA5559-E9EE-431B-85FC-0E04769111B3}" type="slidenum">
              <a:rPr lang="en-US" smtClean="0"/>
              <a:t>‹#›</a:t>
            </a:fld>
            <a:endParaRPr lang="en-US"/>
          </a:p>
        </p:txBody>
      </p:sp>
    </p:spTree>
    <p:extLst>
      <p:ext uri="{BB962C8B-B14F-4D97-AF65-F5344CB8AC3E}">
        <p14:creationId xmlns:p14="http://schemas.microsoft.com/office/powerpoint/2010/main" val="8279633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B44A92C-942D-41F7-B953-184C2A1946C9}"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DA5559-E9EE-431B-85FC-0E04769111B3}" type="slidenum">
              <a:rPr lang="en-US" smtClean="0"/>
              <a:t>‹#›</a:t>
            </a:fld>
            <a:endParaRPr lang="en-US"/>
          </a:p>
        </p:txBody>
      </p:sp>
    </p:spTree>
    <p:extLst>
      <p:ext uri="{BB962C8B-B14F-4D97-AF65-F5344CB8AC3E}">
        <p14:creationId xmlns:p14="http://schemas.microsoft.com/office/powerpoint/2010/main" val="15103651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DB44A92C-942D-41F7-B953-184C2A1946C9}" type="datetimeFigureOut">
              <a:rPr lang="en-US" smtClean="0"/>
              <a:t>4/10/2018</a:t>
            </a:fld>
            <a:endParaRPr lang="en-US"/>
          </a:p>
        </p:txBody>
      </p:sp>
      <p:sp>
        <p:nvSpPr>
          <p:cNvPr id="6" name="Footer Placeholder 5"/>
          <p:cNvSpPr>
            <a:spLocks noGrp="1"/>
          </p:cNvSpPr>
          <p:nvPr>
            <p:ph type="ftr" sz="quarter" idx="11"/>
          </p:nvPr>
        </p:nvSpPr>
        <p:spPr>
          <a:xfrm>
            <a:off x="685800" y="379941"/>
            <a:ext cx="6991492" cy="365125"/>
          </a:xfrm>
        </p:spPr>
        <p:txBody>
          <a:bodyPr/>
          <a:lstStyle/>
          <a:p>
            <a:endParaRPr lang="en-US"/>
          </a:p>
        </p:txBody>
      </p:sp>
      <p:sp>
        <p:nvSpPr>
          <p:cNvPr id="7" name="Slide Number Placeholder 6"/>
          <p:cNvSpPr>
            <a:spLocks noGrp="1"/>
          </p:cNvSpPr>
          <p:nvPr>
            <p:ph type="sldNum" sz="quarter" idx="12"/>
          </p:nvPr>
        </p:nvSpPr>
        <p:spPr>
          <a:xfrm>
            <a:off x="10862452" y="381000"/>
            <a:ext cx="643748" cy="365125"/>
          </a:xfrm>
        </p:spPr>
        <p:txBody>
          <a:bodyPr/>
          <a:lstStyle/>
          <a:p>
            <a:fld id="{C9DA5559-E9EE-431B-85FC-0E04769111B3}" type="slidenum">
              <a:rPr lang="en-US" smtClean="0"/>
              <a:t>‹#›</a:t>
            </a:fld>
            <a:endParaRPr lang="en-US"/>
          </a:p>
        </p:txBody>
      </p:sp>
    </p:spTree>
    <p:extLst>
      <p:ext uri="{BB962C8B-B14F-4D97-AF65-F5344CB8AC3E}">
        <p14:creationId xmlns:p14="http://schemas.microsoft.com/office/powerpoint/2010/main" val="38450154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DB44A92C-942D-41F7-B953-184C2A1946C9}" type="datetimeFigureOut">
              <a:rPr lang="en-US" smtClean="0"/>
              <a:t>4/10/2018</a:t>
            </a:fld>
            <a:endParaRPr lang="en-US"/>
          </a:p>
        </p:txBody>
      </p:sp>
      <p:sp>
        <p:nvSpPr>
          <p:cNvPr id="6" name="Footer Placeholder 5"/>
          <p:cNvSpPr>
            <a:spLocks noGrp="1"/>
          </p:cNvSpPr>
          <p:nvPr>
            <p:ph type="ftr" sz="quarter" idx="11"/>
          </p:nvPr>
        </p:nvSpPr>
        <p:spPr>
          <a:xfrm>
            <a:off x="685800" y="379941"/>
            <a:ext cx="6991492" cy="365125"/>
          </a:xfrm>
        </p:spPr>
        <p:txBody>
          <a:bodyPr/>
          <a:lstStyle/>
          <a:p>
            <a:endParaRPr lang="en-US"/>
          </a:p>
        </p:txBody>
      </p:sp>
      <p:sp>
        <p:nvSpPr>
          <p:cNvPr id="7" name="Slide Number Placeholder 6"/>
          <p:cNvSpPr>
            <a:spLocks noGrp="1"/>
          </p:cNvSpPr>
          <p:nvPr>
            <p:ph type="sldNum" sz="quarter" idx="12"/>
          </p:nvPr>
        </p:nvSpPr>
        <p:spPr>
          <a:xfrm>
            <a:off x="10862452" y="381000"/>
            <a:ext cx="643748" cy="365125"/>
          </a:xfrm>
        </p:spPr>
        <p:txBody>
          <a:bodyPr/>
          <a:lstStyle/>
          <a:p>
            <a:fld id="{C9DA5559-E9EE-431B-85FC-0E04769111B3}" type="slidenum">
              <a:rPr lang="en-US" smtClean="0"/>
              <a:t>‹#›</a:t>
            </a:fld>
            <a:endParaRPr lang="en-US"/>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7399615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DB44A92C-942D-41F7-B953-184C2A1946C9}" type="datetimeFigureOut">
              <a:rPr lang="en-US" smtClean="0"/>
              <a:t>4/10/2018</a:t>
            </a:fld>
            <a:endParaRPr lang="en-US"/>
          </a:p>
        </p:txBody>
      </p:sp>
      <p:sp>
        <p:nvSpPr>
          <p:cNvPr id="6" name="Footer Placeholder 5"/>
          <p:cNvSpPr>
            <a:spLocks noGrp="1"/>
          </p:cNvSpPr>
          <p:nvPr>
            <p:ph type="ftr" sz="quarter" idx="11"/>
          </p:nvPr>
        </p:nvSpPr>
        <p:spPr>
          <a:xfrm>
            <a:off x="685800" y="378883"/>
            <a:ext cx="6991492" cy="365125"/>
          </a:xfrm>
        </p:spPr>
        <p:txBody>
          <a:bodyPr/>
          <a:lstStyle/>
          <a:p>
            <a:endParaRPr lang="en-US"/>
          </a:p>
        </p:txBody>
      </p:sp>
      <p:sp>
        <p:nvSpPr>
          <p:cNvPr id="7" name="Slide Number Placeholder 6"/>
          <p:cNvSpPr>
            <a:spLocks noGrp="1"/>
          </p:cNvSpPr>
          <p:nvPr>
            <p:ph type="sldNum" sz="quarter" idx="12"/>
          </p:nvPr>
        </p:nvSpPr>
        <p:spPr>
          <a:xfrm>
            <a:off x="10862452" y="381000"/>
            <a:ext cx="643748" cy="365125"/>
          </a:xfrm>
        </p:spPr>
        <p:txBody>
          <a:bodyPr/>
          <a:lstStyle/>
          <a:p>
            <a:fld id="{C9DA5559-E9EE-431B-85FC-0E04769111B3}" type="slidenum">
              <a:rPr lang="en-US" smtClean="0"/>
              <a:t>‹#›</a:t>
            </a:fld>
            <a:endParaRPr lang="en-US"/>
          </a:p>
        </p:txBody>
      </p:sp>
    </p:spTree>
    <p:extLst>
      <p:ext uri="{BB962C8B-B14F-4D97-AF65-F5344CB8AC3E}">
        <p14:creationId xmlns:p14="http://schemas.microsoft.com/office/powerpoint/2010/main" val="31544820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n-US"/>
              <a:t>Click to edit Master title style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DB44A92C-942D-41F7-B953-184C2A1946C9}" type="datetimeFigureOut">
              <a:rPr lang="en-US" smtClean="0"/>
              <a:t>4/10/2018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DA5559-E9EE-431B-85FC-0E04769111B3}" type="slidenum">
              <a:rPr lang="en-US" smtClean="0"/>
              <a:t>‹#›</a:t>
            </a:fld>
            <a:endParaRPr lang="en-US"/>
          </a:p>
        </p:txBody>
      </p:sp>
    </p:spTree>
    <p:extLst>
      <p:ext uri="{BB962C8B-B14F-4D97-AF65-F5344CB8AC3E}">
        <p14:creationId xmlns:p14="http://schemas.microsoft.com/office/powerpoint/2010/main" val="1674018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DB44A92C-942D-41F7-B953-184C2A1946C9}" type="datetimeFigureOut">
              <a:rPr lang="en-US" smtClean="0"/>
              <a:t>4/10/2018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DA5559-E9EE-431B-85FC-0E04769111B3}" type="slidenum">
              <a:rPr lang="en-US" smtClean="0"/>
              <a:t>‹#›</a:t>
            </a:fld>
            <a:endParaRPr lang="en-US"/>
          </a:p>
        </p:txBody>
      </p:sp>
    </p:spTree>
    <p:extLst>
      <p:ext uri="{BB962C8B-B14F-4D97-AF65-F5344CB8AC3E}">
        <p14:creationId xmlns:p14="http://schemas.microsoft.com/office/powerpoint/2010/main" val="12940906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B44A92C-942D-41F7-B953-184C2A1946C9}"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DA5559-E9EE-431B-85FC-0E04769111B3}" type="slidenum">
              <a:rPr lang="en-US" smtClean="0"/>
              <a:t>‹#›</a:t>
            </a:fld>
            <a:endParaRPr lang="en-US"/>
          </a:p>
        </p:txBody>
      </p:sp>
    </p:spTree>
    <p:extLst>
      <p:ext uri="{BB962C8B-B14F-4D97-AF65-F5344CB8AC3E}">
        <p14:creationId xmlns:p14="http://schemas.microsoft.com/office/powerpoint/2010/main" val="17587286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DB44A92C-942D-41F7-B953-184C2A1946C9}" type="datetimeFigureOut">
              <a:rPr lang="en-US" smtClean="0"/>
              <a:t>4/10/2018</a:t>
            </a:fld>
            <a:endParaRPr lang="en-US"/>
          </a:p>
        </p:txBody>
      </p:sp>
      <p:sp>
        <p:nvSpPr>
          <p:cNvPr id="5" name="Footer Placeholder 4"/>
          <p:cNvSpPr>
            <a:spLocks noGrp="1"/>
          </p:cNvSpPr>
          <p:nvPr>
            <p:ph type="ftr" sz="quarter" idx="11"/>
          </p:nvPr>
        </p:nvSpPr>
        <p:spPr>
          <a:xfrm>
            <a:off x="685800" y="381000"/>
            <a:ext cx="6991492" cy="365125"/>
          </a:xfrm>
        </p:spPr>
        <p:txBody>
          <a:bodyPr/>
          <a:lstStyle/>
          <a:p>
            <a:endParaRPr lang="en-US"/>
          </a:p>
        </p:txBody>
      </p:sp>
      <p:sp>
        <p:nvSpPr>
          <p:cNvPr id="6" name="Slide Number Placeholder 5"/>
          <p:cNvSpPr>
            <a:spLocks noGrp="1"/>
          </p:cNvSpPr>
          <p:nvPr>
            <p:ph type="sldNum" sz="quarter" idx="12"/>
          </p:nvPr>
        </p:nvSpPr>
        <p:spPr>
          <a:xfrm>
            <a:off x="10862452" y="381000"/>
            <a:ext cx="643748" cy="365125"/>
          </a:xfrm>
        </p:spPr>
        <p:txBody>
          <a:bodyPr/>
          <a:lstStyle/>
          <a:p>
            <a:fld id="{C9DA5559-E9EE-431B-85FC-0E04769111B3}" type="slidenum">
              <a:rPr lang="en-US" smtClean="0"/>
              <a:t>‹#›</a:t>
            </a:fld>
            <a:endParaRPr lang="en-US"/>
          </a:p>
        </p:txBody>
      </p:sp>
    </p:spTree>
    <p:extLst>
      <p:ext uri="{BB962C8B-B14F-4D97-AF65-F5344CB8AC3E}">
        <p14:creationId xmlns:p14="http://schemas.microsoft.com/office/powerpoint/2010/main" val="21288895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B44A92C-942D-41F7-B953-184C2A1946C9}"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DA5559-E9EE-431B-85FC-0E04769111B3}" type="slidenum">
              <a:rPr lang="en-US" smtClean="0"/>
              <a:t>‹#›</a:t>
            </a:fld>
            <a:endParaRPr lang="en-US"/>
          </a:p>
        </p:txBody>
      </p:sp>
    </p:spTree>
    <p:extLst>
      <p:ext uri="{BB962C8B-B14F-4D97-AF65-F5344CB8AC3E}">
        <p14:creationId xmlns:p14="http://schemas.microsoft.com/office/powerpoint/2010/main" val="36444966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n-US"/>
              <a:t>Click to edit Master title style</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DB44A92C-942D-41F7-B953-184C2A1946C9}" type="datetimeFigureOut">
              <a:rPr lang="en-US" smtClean="0"/>
              <a:t>4/10/2018</a:t>
            </a:fld>
            <a:endParaRPr lang="en-US"/>
          </a:p>
        </p:txBody>
      </p:sp>
      <p:sp>
        <p:nvSpPr>
          <p:cNvPr id="5" name="Footer Placeholder 4"/>
          <p:cNvSpPr>
            <a:spLocks noGrp="1"/>
          </p:cNvSpPr>
          <p:nvPr>
            <p:ph type="ftr" sz="quarter" idx="11"/>
          </p:nvPr>
        </p:nvSpPr>
        <p:spPr>
          <a:xfrm>
            <a:off x="685800" y="381001"/>
            <a:ext cx="6991492" cy="364065"/>
          </a:xfrm>
        </p:spPr>
        <p:txBody>
          <a:bodyPr/>
          <a:lstStyle/>
          <a:p>
            <a:endParaRPr lang="en-US"/>
          </a:p>
        </p:txBody>
      </p:sp>
      <p:sp>
        <p:nvSpPr>
          <p:cNvPr id="6" name="Slide Number Placeholder 5"/>
          <p:cNvSpPr>
            <a:spLocks noGrp="1"/>
          </p:cNvSpPr>
          <p:nvPr>
            <p:ph type="sldNum" sz="quarter" idx="12"/>
          </p:nvPr>
        </p:nvSpPr>
        <p:spPr>
          <a:xfrm>
            <a:off x="10862452" y="381000"/>
            <a:ext cx="643748" cy="365125"/>
          </a:xfrm>
        </p:spPr>
        <p:txBody>
          <a:bodyPr/>
          <a:lstStyle/>
          <a:p>
            <a:fld id="{C9DA5559-E9EE-431B-85FC-0E04769111B3}" type="slidenum">
              <a:rPr lang="en-US" smtClean="0"/>
              <a:t>‹#›</a:t>
            </a:fld>
            <a:endParaRPr lang="en-US"/>
          </a:p>
        </p:txBody>
      </p:sp>
    </p:spTree>
    <p:extLst>
      <p:ext uri="{BB962C8B-B14F-4D97-AF65-F5344CB8AC3E}">
        <p14:creationId xmlns:p14="http://schemas.microsoft.com/office/powerpoint/2010/main" val="110870763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B44A92C-942D-41F7-B953-184C2A1946C9}"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DA5559-E9EE-431B-85FC-0E04769111B3}" type="slidenum">
              <a:rPr lang="en-US" smtClean="0"/>
              <a:t>‹#›</a:t>
            </a:fld>
            <a:endParaRPr lang="en-US"/>
          </a:p>
        </p:txBody>
      </p:sp>
    </p:spTree>
    <p:extLst>
      <p:ext uri="{BB962C8B-B14F-4D97-AF65-F5344CB8AC3E}">
        <p14:creationId xmlns:p14="http://schemas.microsoft.com/office/powerpoint/2010/main" val="28672432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a:t>Click to edit Master title style</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5800" y="3132666"/>
            <a:ext cx="5311775" cy="308601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3132666"/>
            <a:ext cx="5334000" cy="308601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B44A92C-942D-41F7-B953-184C2A1946C9}" type="datetimeFigureOut">
              <a:rPr lang="en-US" smtClean="0"/>
              <a:t>4/10/2018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DA5559-E9EE-431B-85FC-0E04769111B3}" type="slidenum">
              <a:rPr lang="en-US" smtClean="0"/>
              <a:t>‹#›</a:t>
            </a:fld>
            <a:endParaRPr lang="en-US"/>
          </a:p>
        </p:txBody>
      </p:sp>
    </p:spTree>
    <p:extLst>
      <p:ext uri="{BB962C8B-B14F-4D97-AF65-F5344CB8AC3E}">
        <p14:creationId xmlns:p14="http://schemas.microsoft.com/office/powerpoint/2010/main" val="221741841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B44A92C-942D-41F7-B953-184C2A1946C9}" type="datetimeFigureOut">
              <a:rPr lang="en-US" smtClean="0"/>
              <a:t>4/10/2018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DA5559-E9EE-431B-85FC-0E04769111B3}" type="slidenum">
              <a:rPr lang="en-US" smtClean="0"/>
              <a:t>‹#›</a:t>
            </a:fld>
            <a:endParaRPr lang="en-US"/>
          </a:p>
        </p:txBody>
      </p:sp>
    </p:spTree>
    <p:extLst>
      <p:ext uri="{BB962C8B-B14F-4D97-AF65-F5344CB8AC3E}">
        <p14:creationId xmlns:p14="http://schemas.microsoft.com/office/powerpoint/2010/main" val="39901899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44A92C-942D-41F7-B953-184C2A1946C9}" type="datetimeFigureOut">
              <a:rPr lang="en-US" smtClean="0"/>
              <a:t>4/10/2018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9DA5559-E9EE-431B-85FC-0E04769111B3}" type="slidenum">
              <a:rPr lang="en-US" smtClean="0"/>
              <a:t>‹#›</a:t>
            </a:fld>
            <a:endParaRPr lang="en-US"/>
          </a:p>
        </p:txBody>
      </p:sp>
    </p:spTree>
    <p:extLst>
      <p:ext uri="{BB962C8B-B14F-4D97-AF65-F5344CB8AC3E}">
        <p14:creationId xmlns:p14="http://schemas.microsoft.com/office/powerpoint/2010/main" val="2291008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a:t>Click to edit Master title style</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B44A92C-942D-41F7-B953-184C2A1946C9}"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DA5559-E9EE-431B-85FC-0E04769111B3}" type="slidenum">
              <a:rPr lang="en-US" smtClean="0"/>
              <a:t>‹#›</a:t>
            </a:fld>
            <a:endParaRPr lang="en-US"/>
          </a:p>
        </p:txBody>
      </p:sp>
    </p:spTree>
    <p:extLst>
      <p:ext uri="{BB962C8B-B14F-4D97-AF65-F5344CB8AC3E}">
        <p14:creationId xmlns:p14="http://schemas.microsoft.com/office/powerpoint/2010/main" val="5056031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B44A92C-942D-41F7-B953-184C2A1946C9}"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DA5559-E9EE-431B-85FC-0E04769111B3}" type="slidenum">
              <a:rPr lang="en-US" smtClean="0"/>
              <a:t>‹#›</a:t>
            </a:fld>
            <a:endParaRPr lang="en-US"/>
          </a:p>
        </p:txBody>
      </p:sp>
    </p:spTree>
    <p:extLst>
      <p:ext uri="{BB962C8B-B14F-4D97-AF65-F5344CB8AC3E}">
        <p14:creationId xmlns:p14="http://schemas.microsoft.com/office/powerpoint/2010/main" val="26690753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DB44A92C-942D-41F7-B953-184C2A1946C9}" type="datetimeFigureOut">
              <a:rPr lang="en-US" smtClean="0"/>
              <a:t>4/10/2018</a:t>
            </a:fld>
            <a:endParaRPr lang="en-US"/>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C9DA5559-E9EE-431B-85FC-0E04769111B3}" type="slidenum">
              <a:rPr lang="en-US" smtClean="0"/>
              <a:t>‹#›</a:t>
            </a:fld>
            <a:endParaRPr lang="en-US"/>
          </a:p>
        </p:txBody>
      </p:sp>
    </p:spTree>
    <p:extLst>
      <p:ext uri="{BB962C8B-B14F-4D97-AF65-F5344CB8AC3E}">
        <p14:creationId xmlns:p14="http://schemas.microsoft.com/office/powerpoint/2010/main" val="698307295"/>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LZkvslyoHqA" TargetMode="External"/><Relationship Id="rId2" Type="http://schemas.openxmlformats.org/officeDocument/2006/relationships/hyperlink" Target="https://www.youtube.com/watch?v=h58qk0hFQpI" TargetMode="Externa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sv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svg"/></Relationships>
</file>

<file path=ppt/slides/_rels/slide1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gcs-vimeo.akamaized.net/exp=1522768075~acl=*/712279929.mp4*~hmac=9ed939c8091ea132b32b8f9484853884dea2c15893a2b7fef26ba6b498646956/vimeo-prod-skyfire-std-us/01/1691/8/208458665/712279929.mp4"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pexels.com/photo/cold-dark-eerie-fear-207985/" TargetMode="External"/><Relationship Id="rId2" Type="http://schemas.openxmlformats.org/officeDocument/2006/relationships/hyperlink" Target="https://www.pexels.com/photo/adult-attractive-background-beautiful-341392/" TargetMode="Externa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2" Type="http://schemas.openxmlformats.org/officeDocument/2006/relationships/hyperlink" Target="https://videos.pexels.com/videos/bubble-turning-into-ice-855627"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youtube.com/watch?v=LZkvslyoHqA" TargetMode="External"/><Relationship Id="rId2" Type="http://schemas.openxmlformats.org/officeDocument/2006/relationships/hyperlink" Target="https://www.youtube.com/watch?v=h58qk0hFQpI"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12.xml"/><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15.xml"/><Relationship Id="rId4" Type="http://schemas.openxmlformats.org/officeDocument/2006/relationships/slide" Target="slide18.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1.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E8308-09CD-48F5-BB53-A0F68AC4CEA0}"/>
              </a:ext>
            </a:extLst>
          </p:cNvPr>
          <p:cNvSpPr>
            <a:spLocks noGrp="1"/>
          </p:cNvSpPr>
          <p:nvPr>
            <p:ph type="ctrTitle"/>
          </p:nvPr>
        </p:nvSpPr>
        <p:spPr/>
        <p:txBody>
          <a:bodyPr/>
          <a:lstStyle/>
          <a:p>
            <a:r>
              <a:rPr lang="en-US" cap="none" dirty="0">
                <a:ln w="0"/>
                <a:gradFill>
                  <a:gsLst>
                    <a:gs pos="21000">
                      <a:srgbClr val="53575C"/>
                    </a:gs>
                    <a:gs pos="88000">
                      <a:srgbClr val="C5C7CA"/>
                    </a:gs>
                  </a:gsLst>
                  <a:lin ang="5400000"/>
                </a:gradFill>
              </a:rPr>
              <a:t>Interactive Digital Media</a:t>
            </a:r>
          </a:p>
        </p:txBody>
      </p:sp>
      <p:sp>
        <p:nvSpPr>
          <p:cNvPr id="3" name="Subtitle 2">
            <a:extLst>
              <a:ext uri="{FF2B5EF4-FFF2-40B4-BE49-F238E27FC236}">
                <a16:creationId xmlns:a16="http://schemas.microsoft.com/office/drawing/2014/main" id="{A7597A58-4E54-4BD7-BCE9-22960D3B45BB}"/>
              </a:ext>
            </a:extLst>
          </p:cNvPr>
          <p:cNvSpPr>
            <a:spLocks noGrp="1"/>
          </p:cNvSpPr>
          <p:nvPr>
            <p:ph type="subTitle" idx="1"/>
          </p:nvPr>
        </p:nvSpPr>
        <p:spPr/>
        <p:txBody>
          <a:bodyPr/>
          <a:lstStyle/>
          <a:p>
            <a:r>
              <a:rPr lang="en-US" dirty="0">
                <a:ln w="0"/>
                <a:gradFill>
                  <a:gsLst>
                    <a:gs pos="21000">
                      <a:srgbClr val="53575C"/>
                    </a:gs>
                    <a:gs pos="88000">
                      <a:srgbClr val="C5C7CA"/>
                    </a:gs>
                  </a:gsLst>
                  <a:lin ang="5400000"/>
                </a:gradFill>
              </a:rPr>
              <a:t>By: Tamir </a:t>
            </a:r>
            <a:r>
              <a:rPr lang="en-US" dirty="0" err="1">
                <a:ln w="0"/>
                <a:gradFill>
                  <a:gsLst>
                    <a:gs pos="21000">
                      <a:srgbClr val="53575C"/>
                    </a:gs>
                    <a:gs pos="88000">
                      <a:srgbClr val="C5C7CA"/>
                    </a:gs>
                  </a:gsLst>
                  <a:lin ang="5400000"/>
                </a:gradFill>
              </a:rPr>
              <a:t>Hussien</a:t>
            </a:r>
            <a:endParaRPr lang="en-US" dirty="0">
              <a:ln w="0"/>
              <a:gradFill>
                <a:gsLst>
                  <a:gs pos="21000">
                    <a:srgbClr val="53575C"/>
                  </a:gs>
                  <a:gs pos="88000">
                    <a:srgbClr val="C5C7CA"/>
                  </a:gs>
                </a:gsLst>
                <a:lin ang="5400000"/>
              </a:gradFill>
            </a:endParaRPr>
          </a:p>
        </p:txBody>
      </p:sp>
      <p:sp>
        <p:nvSpPr>
          <p:cNvPr id="4" name="Flowchart: Process 3">
            <a:hlinkClick r:id="" action="ppaction://hlinkshowjump?jump=nextslide"/>
            <a:extLst>
              <a:ext uri="{FF2B5EF4-FFF2-40B4-BE49-F238E27FC236}">
                <a16:creationId xmlns:a16="http://schemas.microsoft.com/office/drawing/2014/main" id="{1B7A08B6-9A56-4424-8A7F-F867886B01B8}"/>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On ward!!!</a:t>
            </a:r>
          </a:p>
        </p:txBody>
      </p:sp>
    </p:spTree>
    <p:extLst>
      <p:ext uri="{BB962C8B-B14F-4D97-AF65-F5344CB8AC3E}">
        <p14:creationId xmlns:p14="http://schemas.microsoft.com/office/powerpoint/2010/main" val="35877760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E574F62-F7DB-46A1-AAC6-FF0F8A3CCA3F}"/>
              </a:ext>
            </a:extLst>
          </p:cNvPr>
          <p:cNvSpPr>
            <a:spLocks noGrp="1"/>
          </p:cNvSpPr>
          <p:nvPr>
            <p:ph type="title"/>
          </p:nvPr>
        </p:nvSpPr>
        <p:spPr/>
        <p:txBody>
          <a:bodyPr/>
          <a:lstStyle/>
          <a:p>
            <a:r>
              <a:rPr lang="en-US" dirty="0"/>
              <a:t>Importance of audio</a:t>
            </a:r>
          </a:p>
        </p:txBody>
      </p:sp>
      <p:sp>
        <p:nvSpPr>
          <p:cNvPr id="5" name="Text Placeholder 4">
            <a:extLst>
              <a:ext uri="{FF2B5EF4-FFF2-40B4-BE49-F238E27FC236}">
                <a16:creationId xmlns:a16="http://schemas.microsoft.com/office/drawing/2014/main" id="{AD1EC4E8-860D-44B9-8512-D810708524C0}"/>
              </a:ext>
            </a:extLst>
          </p:cNvPr>
          <p:cNvSpPr>
            <a:spLocks noGrp="1"/>
          </p:cNvSpPr>
          <p:nvPr>
            <p:ph type="body" idx="1"/>
          </p:nvPr>
        </p:nvSpPr>
        <p:spPr/>
        <p:txBody>
          <a:bodyPr/>
          <a:lstStyle/>
          <a:p>
            <a:r>
              <a:rPr lang="en-US" dirty="0"/>
              <a:t>Examples of Good Audio</a:t>
            </a:r>
          </a:p>
        </p:txBody>
      </p:sp>
      <p:sp>
        <p:nvSpPr>
          <p:cNvPr id="6" name="Content Placeholder 5">
            <a:extLst>
              <a:ext uri="{FF2B5EF4-FFF2-40B4-BE49-F238E27FC236}">
                <a16:creationId xmlns:a16="http://schemas.microsoft.com/office/drawing/2014/main" id="{4B388FD5-F88C-454F-969B-C8FF3939AEBD}"/>
              </a:ext>
            </a:extLst>
          </p:cNvPr>
          <p:cNvSpPr>
            <a:spLocks noGrp="1"/>
          </p:cNvSpPr>
          <p:nvPr>
            <p:ph sz="half" idx="2"/>
          </p:nvPr>
        </p:nvSpPr>
        <p:spPr/>
        <p:txBody>
          <a:bodyPr>
            <a:normAutofit lnSpcReduction="10000"/>
          </a:bodyPr>
          <a:lstStyle/>
          <a:p>
            <a:endParaRPr lang="en-US" sz="3200" dirty="0"/>
          </a:p>
          <a:p>
            <a:endParaRPr lang="en-US" sz="3200" dirty="0"/>
          </a:p>
          <a:p>
            <a:endParaRPr lang="en-US" sz="3200" dirty="0"/>
          </a:p>
          <a:p>
            <a:pPr marL="0" indent="0" algn="ctr">
              <a:buNone/>
            </a:pPr>
            <a:r>
              <a:rPr lang="en-US" sz="3200" dirty="0"/>
              <a:t>All sounds come through </a:t>
            </a:r>
            <a:r>
              <a:rPr lang="en-US" sz="3200" dirty="0">
                <a:solidFill>
                  <a:srgbClr val="E81D18"/>
                </a:solidFill>
              </a:rPr>
              <a:t>clear</a:t>
            </a:r>
            <a:r>
              <a:rPr lang="en-US" sz="3200" dirty="0"/>
              <a:t> and </a:t>
            </a:r>
            <a:r>
              <a:rPr lang="en-US" sz="3200" dirty="0">
                <a:solidFill>
                  <a:srgbClr val="E81D18"/>
                </a:solidFill>
              </a:rPr>
              <a:t>pleasant to the ears</a:t>
            </a:r>
          </a:p>
        </p:txBody>
      </p:sp>
      <p:sp>
        <p:nvSpPr>
          <p:cNvPr id="7" name="Text Placeholder 6">
            <a:extLst>
              <a:ext uri="{FF2B5EF4-FFF2-40B4-BE49-F238E27FC236}">
                <a16:creationId xmlns:a16="http://schemas.microsoft.com/office/drawing/2014/main" id="{5482927A-4C80-4938-95A9-AA97C51FDE99}"/>
              </a:ext>
            </a:extLst>
          </p:cNvPr>
          <p:cNvSpPr>
            <a:spLocks noGrp="1"/>
          </p:cNvSpPr>
          <p:nvPr>
            <p:ph type="body" sz="quarter" idx="3"/>
          </p:nvPr>
        </p:nvSpPr>
        <p:spPr/>
        <p:txBody>
          <a:bodyPr/>
          <a:lstStyle/>
          <a:p>
            <a:r>
              <a:rPr lang="en-US" dirty="0"/>
              <a:t>Examples of bad Audio </a:t>
            </a:r>
          </a:p>
        </p:txBody>
      </p:sp>
      <p:sp>
        <p:nvSpPr>
          <p:cNvPr id="10" name="Rectangle 9">
            <a:hlinkClick r:id="rId2"/>
            <a:extLst>
              <a:ext uri="{FF2B5EF4-FFF2-40B4-BE49-F238E27FC236}">
                <a16:creationId xmlns:a16="http://schemas.microsoft.com/office/drawing/2014/main" id="{528699EC-EFA0-40E7-A0DB-82D9B0366562}"/>
              </a:ext>
            </a:extLst>
          </p:cNvPr>
          <p:cNvSpPr/>
          <p:nvPr/>
        </p:nvSpPr>
        <p:spPr>
          <a:xfrm>
            <a:off x="1373812" y="3265123"/>
            <a:ext cx="4161183" cy="12515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i="1" u="sng" dirty="0"/>
              <a:t>Press here for good audio</a:t>
            </a:r>
          </a:p>
        </p:txBody>
      </p:sp>
      <p:sp>
        <p:nvSpPr>
          <p:cNvPr id="13" name="Content Placeholder 12">
            <a:extLst>
              <a:ext uri="{FF2B5EF4-FFF2-40B4-BE49-F238E27FC236}">
                <a16:creationId xmlns:a16="http://schemas.microsoft.com/office/drawing/2014/main" id="{48B6D869-2397-4C0B-A58D-04CF0CC20E60}"/>
              </a:ext>
            </a:extLst>
          </p:cNvPr>
          <p:cNvSpPr>
            <a:spLocks noGrp="1"/>
          </p:cNvSpPr>
          <p:nvPr>
            <p:ph sz="quarter" idx="4"/>
          </p:nvPr>
        </p:nvSpPr>
        <p:spPr/>
        <p:txBody>
          <a:bodyPr>
            <a:normAutofit lnSpcReduction="10000"/>
          </a:bodyPr>
          <a:lstStyle/>
          <a:p>
            <a:endParaRPr lang="en-US" sz="3200" dirty="0"/>
          </a:p>
          <a:p>
            <a:endParaRPr lang="en-US" sz="3200" dirty="0"/>
          </a:p>
          <a:p>
            <a:endParaRPr lang="en-US" sz="3200" dirty="0"/>
          </a:p>
          <a:p>
            <a:pPr marL="0" indent="0" algn="ctr">
              <a:buNone/>
            </a:pPr>
            <a:r>
              <a:rPr lang="en-US" sz="3200" dirty="0"/>
              <a:t>Sound comes through </a:t>
            </a:r>
            <a:r>
              <a:rPr lang="en-US" sz="3200" dirty="0">
                <a:solidFill>
                  <a:srgbClr val="E81D18"/>
                </a:solidFill>
              </a:rPr>
              <a:t>pressed together </a:t>
            </a:r>
            <a:r>
              <a:rPr lang="en-US" sz="3200" dirty="0"/>
              <a:t>and </a:t>
            </a:r>
            <a:r>
              <a:rPr lang="en-US" sz="3200" dirty="0">
                <a:solidFill>
                  <a:srgbClr val="E81D18"/>
                </a:solidFill>
              </a:rPr>
              <a:t>incoherent</a:t>
            </a:r>
          </a:p>
        </p:txBody>
      </p:sp>
      <p:sp>
        <p:nvSpPr>
          <p:cNvPr id="14" name="Rectangle 13">
            <a:hlinkClick r:id="rId3"/>
            <a:extLst>
              <a:ext uri="{FF2B5EF4-FFF2-40B4-BE49-F238E27FC236}">
                <a16:creationId xmlns:a16="http://schemas.microsoft.com/office/drawing/2014/main" id="{A6AA7AB8-6D78-4233-B77D-69BFFF74A93E}"/>
              </a:ext>
            </a:extLst>
          </p:cNvPr>
          <p:cNvSpPr/>
          <p:nvPr/>
        </p:nvSpPr>
        <p:spPr>
          <a:xfrm>
            <a:off x="6872908" y="3265123"/>
            <a:ext cx="4161183" cy="12515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i="1" u="sng" dirty="0"/>
              <a:t>Press here for good audio</a:t>
            </a:r>
          </a:p>
        </p:txBody>
      </p:sp>
      <p:sp>
        <p:nvSpPr>
          <p:cNvPr id="15" name="Flowchart: Process 14">
            <a:hlinkClick r:id="" action="ppaction://hlinkshowjump?jump=nextslide"/>
            <a:extLst>
              <a:ext uri="{FF2B5EF4-FFF2-40B4-BE49-F238E27FC236}">
                <a16:creationId xmlns:a16="http://schemas.microsoft.com/office/drawing/2014/main" id="{7F07EFAD-7FB0-4FBF-B2D5-2101F475631B}"/>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On ward!!!</a:t>
            </a:r>
          </a:p>
        </p:txBody>
      </p:sp>
      <p:sp>
        <p:nvSpPr>
          <p:cNvPr id="16" name="Flowchart: Process 15">
            <a:hlinkClick r:id="" action="ppaction://hlinkshowjump?jump=previousslide"/>
            <a:extLst>
              <a:ext uri="{FF2B5EF4-FFF2-40B4-BE49-F238E27FC236}">
                <a16:creationId xmlns:a16="http://schemas.microsoft.com/office/drawing/2014/main" id="{558B628B-3BEB-44A7-980A-CD6009CD901C}"/>
              </a:ext>
            </a:extLst>
          </p:cNvPr>
          <p:cNvSpPr/>
          <p:nvPr/>
        </p:nvSpPr>
        <p:spPr>
          <a:xfrm>
            <a:off x="2784143"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Wait, go back. I missed something</a:t>
            </a:r>
          </a:p>
        </p:txBody>
      </p:sp>
    </p:spTree>
    <p:extLst>
      <p:ext uri="{BB962C8B-B14F-4D97-AF65-F5344CB8AC3E}">
        <p14:creationId xmlns:p14="http://schemas.microsoft.com/office/powerpoint/2010/main" val="331429259"/>
      </p:ext>
    </p:extLst>
  </p:cSld>
  <p:clrMapOvr>
    <a:masterClrMapping/>
  </p:clrMapOvr>
  <p:transition spd="slow" advClick="0">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CC908C5-4FA5-4DD5-9C2F-E7D6D998C8D9}"/>
              </a:ext>
            </a:extLst>
          </p:cNvPr>
          <p:cNvSpPr>
            <a:spLocks noGrp="1"/>
          </p:cNvSpPr>
          <p:nvPr>
            <p:ph type="title"/>
          </p:nvPr>
        </p:nvSpPr>
        <p:spPr/>
        <p:txBody>
          <a:bodyPr/>
          <a:lstStyle/>
          <a:p>
            <a:r>
              <a:rPr lang="en-US" dirty="0"/>
              <a:t>Importance of audio</a:t>
            </a:r>
          </a:p>
        </p:txBody>
      </p:sp>
      <p:sp>
        <p:nvSpPr>
          <p:cNvPr id="8" name="Content Placeholder 7">
            <a:extLst>
              <a:ext uri="{FF2B5EF4-FFF2-40B4-BE49-F238E27FC236}">
                <a16:creationId xmlns:a16="http://schemas.microsoft.com/office/drawing/2014/main" id="{668F6289-052F-4736-8EC0-5252673C9D4A}"/>
              </a:ext>
            </a:extLst>
          </p:cNvPr>
          <p:cNvSpPr>
            <a:spLocks noGrp="1"/>
          </p:cNvSpPr>
          <p:nvPr>
            <p:ph idx="1"/>
          </p:nvPr>
        </p:nvSpPr>
        <p:spPr/>
        <p:txBody>
          <a:bodyPr>
            <a:normAutofit/>
          </a:bodyPr>
          <a:lstStyle/>
          <a:p>
            <a:r>
              <a:rPr lang="en-US" sz="3200" dirty="0"/>
              <a:t>The major challenge when dealing with audio comes down to the overbearing file. In order to keep the file sound of quality and natural. it tends to eat up memory faster then expected</a:t>
            </a:r>
          </a:p>
        </p:txBody>
      </p:sp>
      <p:sp>
        <p:nvSpPr>
          <p:cNvPr id="10" name="Flowchart: Process 9">
            <a:hlinkClick r:id="rId2" action="ppaction://hlinksldjump"/>
            <a:extLst>
              <a:ext uri="{FF2B5EF4-FFF2-40B4-BE49-F238E27FC236}">
                <a16:creationId xmlns:a16="http://schemas.microsoft.com/office/drawing/2014/main" id="{F122EBBF-A023-4007-9FB3-82C01D60F865}"/>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Back to the star!</a:t>
            </a:r>
          </a:p>
        </p:txBody>
      </p:sp>
      <p:sp>
        <p:nvSpPr>
          <p:cNvPr id="11" name="Flowchart: Process 10">
            <a:hlinkClick r:id="" action="ppaction://hlinkshowjump?jump=previousslide"/>
            <a:extLst>
              <a:ext uri="{FF2B5EF4-FFF2-40B4-BE49-F238E27FC236}">
                <a16:creationId xmlns:a16="http://schemas.microsoft.com/office/drawing/2014/main" id="{66E0016F-5082-411B-BD3B-8FE24255705C}"/>
              </a:ext>
            </a:extLst>
          </p:cNvPr>
          <p:cNvSpPr/>
          <p:nvPr/>
        </p:nvSpPr>
        <p:spPr>
          <a:xfrm>
            <a:off x="2784143"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Wait, go back. I missed something</a:t>
            </a:r>
          </a:p>
        </p:txBody>
      </p:sp>
    </p:spTree>
    <p:extLst>
      <p:ext uri="{BB962C8B-B14F-4D97-AF65-F5344CB8AC3E}">
        <p14:creationId xmlns:p14="http://schemas.microsoft.com/office/powerpoint/2010/main" val="1595391462"/>
      </p:ext>
    </p:extLst>
  </p:cSld>
  <p:clrMapOvr>
    <a:masterClrMapping/>
  </p:clrMapOvr>
  <p:transition spd="slow" advClick="0">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6A6A8-DB23-43D5-857A-C694B4B61CD8}"/>
              </a:ext>
            </a:extLst>
          </p:cNvPr>
          <p:cNvSpPr>
            <a:spLocks noGrp="1"/>
          </p:cNvSpPr>
          <p:nvPr>
            <p:ph type="title"/>
          </p:nvPr>
        </p:nvSpPr>
        <p:spPr/>
        <p:txBody>
          <a:bodyPr/>
          <a:lstStyle/>
          <a:p>
            <a:r>
              <a:rPr lang="en-US" dirty="0"/>
              <a:t>Importance of Images</a:t>
            </a:r>
          </a:p>
        </p:txBody>
      </p:sp>
      <p:sp>
        <p:nvSpPr>
          <p:cNvPr id="3" name="Content Placeholder 2">
            <a:extLst>
              <a:ext uri="{FF2B5EF4-FFF2-40B4-BE49-F238E27FC236}">
                <a16:creationId xmlns:a16="http://schemas.microsoft.com/office/drawing/2014/main" id="{B83CAD58-4706-4410-BF69-8D74923B41B1}"/>
              </a:ext>
            </a:extLst>
          </p:cNvPr>
          <p:cNvSpPr>
            <a:spLocks noGrp="1"/>
          </p:cNvSpPr>
          <p:nvPr>
            <p:ph idx="1"/>
          </p:nvPr>
        </p:nvSpPr>
        <p:spPr/>
        <p:txBody>
          <a:bodyPr>
            <a:normAutofit/>
          </a:bodyPr>
          <a:lstStyle/>
          <a:p>
            <a:r>
              <a:rPr lang="en-US" sz="3200" dirty="0"/>
              <a:t>Images are much more complex than text or audio</a:t>
            </a:r>
          </a:p>
          <a:p>
            <a:r>
              <a:rPr lang="en-US" sz="3200" dirty="0">
                <a:solidFill>
                  <a:srgbClr val="E81D18"/>
                </a:solidFill>
              </a:rPr>
              <a:t>“picture is worth 10,000 words” </a:t>
            </a:r>
            <a:r>
              <a:rPr lang="en-US" sz="3200" dirty="0"/>
              <a:t>-Fred R. Barnard </a:t>
            </a:r>
          </a:p>
          <a:p>
            <a:r>
              <a:rPr lang="en-US" sz="3200" dirty="0"/>
              <a:t>We see this in </a:t>
            </a:r>
            <a:r>
              <a:rPr lang="en-US" sz="3200" dirty="0">
                <a:solidFill>
                  <a:srgbClr val="E81D18"/>
                </a:solidFill>
              </a:rPr>
              <a:t>the level of detail </a:t>
            </a:r>
            <a:r>
              <a:rPr lang="en-US" sz="3200" dirty="0"/>
              <a:t>and </a:t>
            </a:r>
            <a:r>
              <a:rPr lang="en-US" sz="3200" dirty="0">
                <a:solidFill>
                  <a:srgbClr val="E81D18"/>
                </a:solidFill>
              </a:rPr>
              <a:t>emotional value </a:t>
            </a:r>
            <a:r>
              <a:rPr lang="en-US" sz="3200" dirty="0"/>
              <a:t>pictures have for people</a:t>
            </a:r>
          </a:p>
          <a:p>
            <a:r>
              <a:rPr lang="en-US" sz="3200" dirty="0"/>
              <a:t>Through this </a:t>
            </a:r>
            <a:r>
              <a:rPr lang="en-US" sz="3200" dirty="0">
                <a:solidFill>
                  <a:srgbClr val="E81D18"/>
                </a:solidFill>
              </a:rPr>
              <a:t>emotional attachment </a:t>
            </a:r>
            <a:r>
              <a:rPr lang="en-US" sz="3200" dirty="0"/>
              <a:t>is where we truly express our </a:t>
            </a:r>
            <a:r>
              <a:rPr lang="en-US" sz="3200" dirty="0">
                <a:solidFill>
                  <a:srgbClr val="E81D18"/>
                </a:solidFill>
              </a:rPr>
              <a:t>deepest feeling</a:t>
            </a:r>
            <a:r>
              <a:rPr lang="en-US" sz="3200" dirty="0"/>
              <a:t>.</a:t>
            </a:r>
          </a:p>
        </p:txBody>
      </p:sp>
      <p:sp>
        <p:nvSpPr>
          <p:cNvPr id="4" name="Flowchart: Process 3">
            <a:hlinkClick r:id="" action="ppaction://hlinkshowjump?jump=nextslide"/>
            <a:extLst>
              <a:ext uri="{FF2B5EF4-FFF2-40B4-BE49-F238E27FC236}">
                <a16:creationId xmlns:a16="http://schemas.microsoft.com/office/drawing/2014/main" id="{019AC671-4906-4072-A0B8-56C70BD650DE}"/>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On ward!!!</a:t>
            </a:r>
          </a:p>
        </p:txBody>
      </p:sp>
    </p:spTree>
    <p:extLst>
      <p:ext uri="{BB962C8B-B14F-4D97-AF65-F5344CB8AC3E}">
        <p14:creationId xmlns:p14="http://schemas.microsoft.com/office/powerpoint/2010/main" val="2844821467"/>
      </p:ext>
    </p:extLst>
  </p:cSld>
  <p:clrMapOvr>
    <a:masterClrMapping/>
  </p:clrMapOvr>
  <mc:AlternateContent xmlns:mc="http://schemas.openxmlformats.org/markup-compatibility/2006" xmlns:p14="http://schemas.microsoft.com/office/powerpoint/2010/main">
    <mc:Choice Requires="p14">
      <p:transition spd="slow" p14:dur="3400" advClick="0">
        <p14:reveal/>
      </p:transition>
    </mc:Choice>
    <mc:Fallback xmlns="">
      <p:transition spd="slow" advClick="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378385-3627-4434-A634-68CAA3418BEE}"/>
              </a:ext>
            </a:extLst>
          </p:cNvPr>
          <p:cNvSpPr>
            <a:spLocks noGrp="1"/>
          </p:cNvSpPr>
          <p:nvPr>
            <p:ph type="title"/>
          </p:nvPr>
        </p:nvSpPr>
        <p:spPr/>
        <p:txBody>
          <a:bodyPr/>
          <a:lstStyle/>
          <a:p>
            <a:r>
              <a:rPr lang="en-US" dirty="0"/>
              <a:t>Importance of images</a:t>
            </a:r>
          </a:p>
        </p:txBody>
      </p:sp>
      <p:sp>
        <p:nvSpPr>
          <p:cNvPr id="5" name="Text Placeholder 4">
            <a:extLst>
              <a:ext uri="{FF2B5EF4-FFF2-40B4-BE49-F238E27FC236}">
                <a16:creationId xmlns:a16="http://schemas.microsoft.com/office/drawing/2014/main" id="{A6C43950-F06E-4309-B67E-B0B30D12C71F}"/>
              </a:ext>
            </a:extLst>
          </p:cNvPr>
          <p:cNvSpPr>
            <a:spLocks noGrp="1"/>
          </p:cNvSpPr>
          <p:nvPr>
            <p:ph type="body" idx="1"/>
          </p:nvPr>
        </p:nvSpPr>
        <p:spPr>
          <a:xfrm>
            <a:off x="914409" y="2183802"/>
            <a:ext cx="10591791" cy="823912"/>
          </a:xfrm>
        </p:spPr>
        <p:txBody>
          <a:bodyPr>
            <a:normAutofit lnSpcReduction="10000"/>
          </a:bodyPr>
          <a:lstStyle/>
          <a:p>
            <a:r>
              <a:rPr lang="en-US" dirty="0"/>
              <a:t>The power of an image is limitless you could impower or depress your audience</a:t>
            </a:r>
          </a:p>
        </p:txBody>
      </p:sp>
      <p:pic>
        <p:nvPicPr>
          <p:cNvPr id="10" name="Content Placeholder 9">
            <a:extLst>
              <a:ext uri="{FF2B5EF4-FFF2-40B4-BE49-F238E27FC236}">
                <a16:creationId xmlns:a16="http://schemas.microsoft.com/office/drawing/2014/main" id="{777FDAC4-3B27-47C7-B047-969D647035ED}"/>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263997" y="3132666"/>
            <a:ext cx="3521507" cy="2197332"/>
          </a:xfrm>
        </p:spPr>
      </p:pic>
      <p:pic>
        <p:nvPicPr>
          <p:cNvPr id="13" name="Content Placeholder 12">
            <a:extLst>
              <a:ext uri="{FF2B5EF4-FFF2-40B4-BE49-F238E27FC236}">
                <a16:creationId xmlns:a16="http://schemas.microsoft.com/office/drawing/2014/main" id="{4553643F-1384-4DD1-AC45-A52A55050083}"/>
              </a:ext>
            </a:extLst>
          </p:cNvPr>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7200900" y="3132666"/>
            <a:ext cx="3521507" cy="2226015"/>
          </a:xfrm>
        </p:spPr>
      </p:pic>
      <p:sp>
        <p:nvSpPr>
          <p:cNvPr id="11" name="TextBox 10">
            <a:extLst>
              <a:ext uri="{FF2B5EF4-FFF2-40B4-BE49-F238E27FC236}">
                <a16:creationId xmlns:a16="http://schemas.microsoft.com/office/drawing/2014/main" id="{9FF6033B-4C48-4F1C-83BC-5252E159302D}"/>
              </a:ext>
            </a:extLst>
          </p:cNvPr>
          <p:cNvSpPr txBox="1"/>
          <p:nvPr/>
        </p:nvSpPr>
        <p:spPr>
          <a:xfrm>
            <a:off x="229928" y="5329998"/>
            <a:ext cx="5745483" cy="1569660"/>
          </a:xfrm>
          <a:prstGeom prst="rect">
            <a:avLst/>
          </a:prstGeom>
          <a:noFill/>
        </p:spPr>
        <p:txBody>
          <a:bodyPr wrap="none" rtlCol="0">
            <a:spAutoFit/>
          </a:bodyPr>
          <a:lstStyle/>
          <a:p>
            <a:pPr algn="ctr"/>
            <a:r>
              <a:rPr lang="en-US" sz="3200" dirty="0"/>
              <a:t>This image triggers </a:t>
            </a:r>
          </a:p>
          <a:p>
            <a:pPr algn="ctr"/>
            <a:r>
              <a:rPr lang="en-US" sz="3200" dirty="0"/>
              <a:t>a </a:t>
            </a:r>
            <a:r>
              <a:rPr lang="en-US" sz="3200" dirty="0">
                <a:solidFill>
                  <a:srgbClr val="E81D18"/>
                </a:solidFill>
              </a:rPr>
              <a:t>positive emotion response</a:t>
            </a:r>
          </a:p>
          <a:p>
            <a:pPr algn="ctr"/>
            <a:r>
              <a:rPr lang="en-US" sz="3200" dirty="0"/>
              <a:t>a sense of nostalgia </a:t>
            </a:r>
          </a:p>
        </p:txBody>
      </p:sp>
      <p:sp>
        <p:nvSpPr>
          <p:cNvPr id="14" name="TextBox 13">
            <a:extLst>
              <a:ext uri="{FF2B5EF4-FFF2-40B4-BE49-F238E27FC236}">
                <a16:creationId xmlns:a16="http://schemas.microsoft.com/office/drawing/2014/main" id="{C9CE9DB7-655D-4CF8-90FE-343127F87B94}"/>
              </a:ext>
            </a:extLst>
          </p:cNvPr>
          <p:cNvSpPr txBox="1"/>
          <p:nvPr/>
        </p:nvSpPr>
        <p:spPr>
          <a:xfrm>
            <a:off x="6334409" y="5329998"/>
            <a:ext cx="5684569" cy="1569660"/>
          </a:xfrm>
          <a:prstGeom prst="rect">
            <a:avLst/>
          </a:prstGeom>
          <a:noFill/>
        </p:spPr>
        <p:txBody>
          <a:bodyPr wrap="none" rtlCol="0">
            <a:spAutoFit/>
          </a:bodyPr>
          <a:lstStyle/>
          <a:p>
            <a:pPr algn="ctr"/>
            <a:r>
              <a:rPr lang="en-US" sz="3200" dirty="0"/>
              <a:t>This image can send </a:t>
            </a:r>
          </a:p>
          <a:p>
            <a:pPr algn="ctr"/>
            <a:r>
              <a:rPr lang="en-US" sz="3200" dirty="0"/>
              <a:t>an </a:t>
            </a:r>
            <a:r>
              <a:rPr lang="en-US" sz="3200" dirty="0">
                <a:solidFill>
                  <a:srgbClr val="E81D18"/>
                </a:solidFill>
              </a:rPr>
              <a:t>unsettling feeling </a:t>
            </a:r>
            <a:r>
              <a:rPr lang="en-US" sz="3200" dirty="0"/>
              <a:t>to your</a:t>
            </a:r>
          </a:p>
          <a:p>
            <a:pPr algn="ctr"/>
            <a:r>
              <a:rPr lang="en-US" sz="3200" dirty="0"/>
              <a:t>audience</a:t>
            </a:r>
          </a:p>
        </p:txBody>
      </p:sp>
      <p:sp>
        <p:nvSpPr>
          <p:cNvPr id="15" name="Flowchart: Process 14">
            <a:hlinkClick r:id="" action="ppaction://hlinkshowjump?jump=nextslide"/>
            <a:extLst>
              <a:ext uri="{FF2B5EF4-FFF2-40B4-BE49-F238E27FC236}">
                <a16:creationId xmlns:a16="http://schemas.microsoft.com/office/drawing/2014/main" id="{1C7EBC76-B241-4AF2-B75D-421A9AF6A075}"/>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On ward!!!</a:t>
            </a:r>
          </a:p>
        </p:txBody>
      </p:sp>
      <p:sp>
        <p:nvSpPr>
          <p:cNvPr id="16" name="Flowchart: Process 15">
            <a:hlinkClick r:id="" action="ppaction://hlinkshowjump?jump=previousslide"/>
            <a:extLst>
              <a:ext uri="{FF2B5EF4-FFF2-40B4-BE49-F238E27FC236}">
                <a16:creationId xmlns:a16="http://schemas.microsoft.com/office/drawing/2014/main" id="{FFB3CE78-90B8-48C2-8126-7D3D3F08C598}"/>
              </a:ext>
            </a:extLst>
          </p:cNvPr>
          <p:cNvSpPr/>
          <p:nvPr/>
        </p:nvSpPr>
        <p:spPr>
          <a:xfrm>
            <a:off x="2784143"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Wait, go back. I missed something</a:t>
            </a:r>
          </a:p>
        </p:txBody>
      </p:sp>
    </p:spTree>
    <p:extLst>
      <p:ext uri="{BB962C8B-B14F-4D97-AF65-F5344CB8AC3E}">
        <p14:creationId xmlns:p14="http://schemas.microsoft.com/office/powerpoint/2010/main" val="529306760"/>
      </p:ext>
    </p:extLst>
  </p:cSld>
  <p:clrMapOvr>
    <a:masterClrMapping/>
  </p:clrMapOvr>
  <p:transition spd="slow" advClick="0">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FDCD0DC-5131-44E1-9579-7C6271D61353}"/>
              </a:ext>
            </a:extLst>
          </p:cNvPr>
          <p:cNvSpPr>
            <a:spLocks noGrp="1"/>
          </p:cNvSpPr>
          <p:nvPr>
            <p:ph type="title"/>
          </p:nvPr>
        </p:nvSpPr>
        <p:spPr/>
        <p:txBody>
          <a:bodyPr/>
          <a:lstStyle/>
          <a:p>
            <a:r>
              <a:rPr lang="en-US" dirty="0"/>
              <a:t>Importance of images</a:t>
            </a:r>
          </a:p>
        </p:txBody>
      </p:sp>
      <p:sp>
        <p:nvSpPr>
          <p:cNvPr id="8" name="Content Placeholder 7">
            <a:extLst>
              <a:ext uri="{FF2B5EF4-FFF2-40B4-BE49-F238E27FC236}">
                <a16:creationId xmlns:a16="http://schemas.microsoft.com/office/drawing/2014/main" id="{FB8A6CB5-3AC7-47FD-8B55-699DC143EC93}"/>
              </a:ext>
            </a:extLst>
          </p:cNvPr>
          <p:cNvSpPr>
            <a:spLocks noGrp="1"/>
          </p:cNvSpPr>
          <p:nvPr>
            <p:ph idx="1"/>
          </p:nvPr>
        </p:nvSpPr>
        <p:spPr/>
        <p:txBody>
          <a:bodyPr>
            <a:normAutofit lnSpcReduction="10000"/>
          </a:bodyPr>
          <a:lstStyle/>
          <a:p>
            <a:r>
              <a:rPr lang="en-US" sz="3200" dirty="0"/>
              <a:t>When it comes down to storing this works of art. There are two popular methods. Bitmapping and vector drawing.</a:t>
            </a:r>
          </a:p>
          <a:p>
            <a:r>
              <a:rPr lang="en-US" sz="3200" dirty="0"/>
              <a:t>When you bitmap an image you save every pixel information and where it is. This takes a lot of space</a:t>
            </a:r>
          </a:p>
          <a:p>
            <a:r>
              <a:rPr lang="en-US" sz="3200" dirty="0"/>
              <a:t>But when you vector draw images the computer saves patterns and such to reconstruct the images later this help cut down and data that needs to be stored </a:t>
            </a:r>
          </a:p>
        </p:txBody>
      </p:sp>
      <p:sp>
        <p:nvSpPr>
          <p:cNvPr id="9" name="Flowchart: Process 8">
            <a:hlinkClick r:id="rId2" action="ppaction://hlinksldjump"/>
            <a:extLst>
              <a:ext uri="{FF2B5EF4-FFF2-40B4-BE49-F238E27FC236}">
                <a16:creationId xmlns:a16="http://schemas.microsoft.com/office/drawing/2014/main" id="{81679E05-A96E-44E9-B0DB-AD4CC5ED3CC3}"/>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Back to the star!</a:t>
            </a:r>
          </a:p>
        </p:txBody>
      </p:sp>
      <p:sp>
        <p:nvSpPr>
          <p:cNvPr id="10" name="Flowchart: Process 9">
            <a:hlinkClick r:id="" action="ppaction://hlinkshowjump?jump=previousslide"/>
            <a:extLst>
              <a:ext uri="{FF2B5EF4-FFF2-40B4-BE49-F238E27FC236}">
                <a16:creationId xmlns:a16="http://schemas.microsoft.com/office/drawing/2014/main" id="{FFEFA570-C6B7-4658-8B25-7F219E042AA8}"/>
              </a:ext>
            </a:extLst>
          </p:cNvPr>
          <p:cNvSpPr/>
          <p:nvPr/>
        </p:nvSpPr>
        <p:spPr>
          <a:xfrm>
            <a:off x="2784143"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Wait, go back. I missed something</a:t>
            </a:r>
          </a:p>
        </p:txBody>
      </p:sp>
    </p:spTree>
    <p:extLst>
      <p:ext uri="{BB962C8B-B14F-4D97-AF65-F5344CB8AC3E}">
        <p14:creationId xmlns:p14="http://schemas.microsoft.com/office/powerpoint/2010/main" val="958074255"/>
      </p:ext>
    </p:extLst>
  </p:cSld>
  <p:clrMapOvr>
    <a:masterClrMapping/>
  </p:clrMapOvr>
  <p:transition spd="slow" advClick="0">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1C48C-A0D8-4492-9A8F-6EE7C74AE1E2}"/>
              </a:ext>
            </a:extLst>
          </p:cNvPr>
          <p:cNvSpPr>
            <a:spLocks noGrp="1"/>
          </p:cNvSpPr>
          <p:nvPr>
            <p:ph type="title"/>
          </p:nvPr>
        </p:nvSpPr>
        <p:spPr/>
        <p:txBody>
          <a:bodyPr/>
          <a:lstStyle/>
          <a:p>
            <a:r>
              <a:rPr lang="en-US" dirty="0"/>
              <a:t>Importance of animations</a:t>
            </a:r>
          </a:p>
        </p:txBody>
      </p:sp>
      <p:sp>
        <p:nvSpPr>
          <p:cNvPr id="3" name="Content Placeholder 2">
            <a:extLst>
              <a:ext uri="{FF2B5EF4-FFF2-40B4-BE49-F238E27FC236}">
                <a16:creationId xmlns:a16="http://schemas.microsoft.com/office/drawing/2014/main" id="{76BD36FB-88B9-4CC7-BD96-9ADC6DEAC6EE}"/>
              </a:ext>
            </a:extLst>
          </p:cNvPr>
          <p:cNvSpPr>
            <a:spLocks noGrp="1"/>
          </p:cNvSpPr>
          <p:nvPr>
            <p:ph idx="1"/>
          </p:nvPr>
        </p:nvSpPr>
        <p:spPr/>
        <p:txBody>
          <a:bodyPr>
            <a:normAutofit/>
          </a:bodyPr>
          <a:lstStyle/>
          <a:p>
            <a:r>
              <a:rPr lang="en-US" sz="3200" dirty="0"/>
              <a:t>A images express quite a lot but what if the image could move?</a:t>
            </a:r>
          </a:p>
          <a:p>
            <a:r>
              <a:rPr lang="en-US" sz="3200" dirty="0"/>
              <a:t>Yes it did!</a:t>
            </a:r>
          </a:p>
          <a:p>
            <a:endParaRPr lang="en-US" sz="3200" dirty="0"/>
          </a:p>
          <a:p>
            <a:r>
              <a:rPr lang="en-US" sz="3200" dirty="0"/>
              <a:t>When an image can move they can express even more than before.</a:t>
            </a:r>
          </a:p>
        </p:txBody>
      </p:sp>
      <p:sp>
        <p:nvSpPr>
          <p:cNvPr id="4" name="Rectangle 3">
            <a:extLst>
              <a:ext uri="{FF2B5EF4-FFF2-40B4-BE49-F238E27FC236}">
                <a16:creationId xmlns:a16="http://schemas.microsoft.com/office/drawing/2014/main" id="{2CD0203E-0F44-442F-848C-CB236A23EAC4}"/>
              </a:ext>
            </a:extLst>
          </p:cNvPr>
          <p:cNvSpPr/>
          <p:nvPr/>
        </p:nvSpPr>
        <p:spPr>
          <a:xfrm>
            <a:off x="685800" y="3172952"/>
            <a:ext cx="5989983" cy="7818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i="1" u="sng" dirty="0"/>
              <a:t>Did that box just move?</a:t>
            </a:r>
          </a:p>
        </p:txBody>
      </p:sp>
      <p:sp>
        <p:nvSpPr>
          <p:cNvPr id="5" name="Rectangle 4">
            <a:extLst>
              <a:ext uri="{FF2B5EF4-FFF2-40B4-BE49-F238E27FC236}">
                <a16:creationId xmlns:a16="http://schemas.microsoft.com/office/drawing/2014/main" id="{96EF7A49-0313-47BD-8D57-86A3E3CAE500}"/>
              </a:ext>
            </a:extLst>
          </p:cNvPr>
          <p:cNvSpPr/>
          <p:nvPr/>
        </p:nvSpPr>
        <p:spPr>
          <a:xfrm>
            <a:off x="7200900" y="3038061"/>
            <a:ext cx="1810578" cy="7818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Box</a:t>
            </a:r>
          </a:p>
        </p:txBody>
      </p:sp>
      <p:sp>
        <p:nvSpPr>
          <p:cNvPr id="6" name="Flowchart: Process 5">
            <a:hlinkClick r:id="" action="ppaction://hlinkshowjump?jump=nextslide"/>
            <a:extLst>
              <a:ext uri="{FF2B5EF4-FFF2-40B4-BE49-F238E27FC236}">
                <a16:creationId xmlns:a16="http://schemas.microsoft.com/office/drawing/2014/main" id="{B9819781-60FD-416A-95E0-8296B5F66869}"/>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On ward!!!</a:t>
            </a:r>
          </a:p>
        </p:txBody>
      </p:sp>
    </p:spTree>
    <p:extLst>
      <p:ext uri="{BB962C8B-B14F-4D97-AF65-F5344CB8AC3E}">
        <p14:creationId xmlns:p14="http://schemas.microsoft.com/office/powerpoint/2010/main" val="2304070589"/>
      </p:ext>
    </p:extLst>
  </p:cSld>
  <p:clrMapOvr>
    <a:masterClrMapping/>
  </p:clrMapOvr>
  <mc:AlternateContent xmlns:mc="http://schemas.openxmlformats.org/markup-compatibility/2006" xmlns:p14="http://schemas.microsoft.com/office/powerpoint/2010/main">
    <mc:Choice Requires="p14">
      <p:transition spd="slow" p14:dur="3400" advClick="0">
        <p14:reveal/>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grpId="0" nodeType="withEffect">
                                  <p:stCondLst>
                                    <p:cond delay="0"/>
                                  </p:stCondLst>
                                  <p:childTnLst>
                                    <p:animMotion origin="layout" path="M 0 0 L 0.25 0 E" pathEditMode="relative" ptsTypes="">
                                      <p:cBhvr>
                                        <p:cTn id="6"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4"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E99C2C3-F893-4DDD-94E2-2C2B7E5A57DF}"/>
              </a:ext>
            </a:extLst>
          </p:cNvPr>
          <p:cNvSpPr>
            <a:spLocks noGrp="1"/>
          </p:cNvSpPr>
          <p:nvPr>
            <p:ph type="title"/>
          </p:nvPr>
        </p:nvSpPr>
        <p:spPr/>
        <p:txBody>
          <a:bodyPr/>
          <a:lstStyle/>
          <a:p>
            <a:r>
              <a:rPr lang="en-US" dirty="0"/>
              <a:t>Importance of Animation</a:t>
            </a:r>
          </a:p>
        </p:txBody>
      </p:sp>
      <p:sp>
        <p:nvSpPr>
          <p:cNvPr id="15" name="Rectangle 14">
            <a:extLst>
              <a:ext uri="{FF2B5EF4-FFF2-40B4-BE49-F238E27FC236}">
                <a16:creationId xmlns:a16="http://schemas.microsoft.com/office/drawing/2014/main" id="{307BEA5F-DD8C-4495-B6E2-F9CB49F5B8D0}"/>
              </a:ext>
            </a:extLst>
          </p:cNvPr>
          <p:cNvSpPr/>
          <p:nvPr/>
        </p:nvSpPr>
        <p:spPr>
          <a:xfrm>
            <a:off x="8534399" y="4830417"/>
            <a:ext cx="2769704" cy="20275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6EEF7229-6D73-4ED3-9B28-0044A71748F3}"/>
              </a:ext>
            </a:extLst>
          </p:cNvPr>
          <p:cNvSpPr/>
          <p:nvPr/>
        </p:nvSpPr>
        <p:spPr>
          <a:xfrm>
            <a:off x="8340586" y="2736574"/>
            <a:ext cx="3157330" cy="2093843"/>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3D4DB860-9148-4C42-826E-B201B0035104}"/>
              </a:ext>
            </a:extLst>
          </p:cNvPr>
          <p:cNvSpPr/>
          <p:nvPr/>
        </p:nvSpPr>
        <p:spPr>
          <a:xfrm>
            <a:off x="8534400" y="2895109"/>
            <a:ext cx="2769703" cy="1935308"/>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CFFCEBF-C223-4451-8CB4-30F6BBEEEFC7}"/>
              </a:ext>
            </a:extLst>
          </p:cNvPr>
          <p:cNvSpPr/>
          <p:nvPr/>
        </p:nvSpPr>
        <p:spPr>
          <a:xfrm>
            <a:off x="8746434" y="5013227"/>
            <a:ext cx="887895" cy="662609"/>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8A6F42F4-D7A7-425B-94A7-C285409BD445}"/>
              </a:ext>
            </a:extLst>
          </p:cNvPr>
          <p:cNvSpPr/>
          <p:nvPr/>
        </p:nvSpPr>
        <p:spPr>
          <a:xfrm>
            <a:off x="10184294" y="5013227"/>
            <a:ext cx="887895" cy="662609"/>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2B24846E-506E-4C62-8818-3B07C764519D}"/>
              </a:ext>
            </a:extLst>
          </p:cNvPr>
          <p:cNvSpPr/>
          <p:nvPr/>
        </p:nvSpPr>
        <p:spPr>
          <a:xfrm>
            <a:off x="9745152" y="5814749"/>
            <a:ext cx="540026" cy="106017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Flowchart: Connector 21">
            <a:extLst>
              <a:ext uri="{FF2B5EF4-FFF2-40B4-BE49-F238E27FC236}">
                <a16:creationId xmlns:a16="http://schemas.microsoft.com/office/drawing/2014/main" id="{C4243B98-CC8C-4722-BBEA-0DAB063F7520}"/>
              </a:ext>
            </a:extLst>
          </p:cNvPr>
          <p:cNvSpPr/>
          <p:nvPr/>
        </p:nvSpPr>
        <p:spPr>
          <a:xfrm>
            <a:off x="10151496" y="6404446"/>
            <a:ext cx="45719" cy="45719"/>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a:extLst>
              <a:ext uri="{FF2B5EF4-FFF2-40B4-BE49-F238E27FC236}">
                <a16:creationId xmlns:a16="http://schemas.microsoft.com/office/drawing/2014/main" id="{894BF028-C5A4-4190-9A96-E9052DF5DA79}"/>
              </a:ext>
            </a:extLst>
          </p:cNvPr>
          <p:cNvCxnSpPr>
            <a:cxnSpLocks/>
            <a:stCxn id="18" idx="0"/>
            <a:endCxn id="18" idx="2"/>
          </p:cNvCxnSpPr>
          <p:nvPr/>
        </p:nvCxnSpPr>
        <p:spPr>
          <a:xfrm>
            <a:off x="9190382" y="5013227"/>
            <a:ext cx="0" cy="662609"/>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5F16FE8E-33D1-43A9-B0D4-46460990A051}"/>
              </a:ext>
            </a:extLst>
          </p:cNvPr>
          <p:cNvCxnSpPr>
            <a:cxnSpLocks/>
          </p:cNvCxnSpPr>
          <p:nvPr/>
        </p:nvCxnSpPr>
        <p:spPr>
          <a:xfrm flipV="1">
            <a:off x="8723242" y="5344531"/>
            <a:ext cx="911087" cy="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EB750C8-4319-48AB-B5DC-DB4296A4C8CB}"/>
              </a:ext>
            </a:extLst>
          </p:cNvPr>
          <p:cNvCxnSpPr>
            <a:cxnSpLocks/>
            <a:stCxn id="19" idx="1"/>
          </p:cNvCxnSpPr>
          <p:nvPr/>
        </p:nvCxnSpPr>
        <p:spPr>
          <a:xfrm flipV="1">
            <a:off x="10184294" y="5344531"/>
            <a:ext cx="907774" cy="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0580DC2-6BA0-4F69-B741-592D0D443755}"/>
              </a:ext>
            </a:extLst>
          </p:cNvPr>
          <p:cNvCxnSpPr>
            <a:stCxn id="19" idx="0"/>
          </p:cNvCxnSpPr>
          <p:nvPr/>
        </p:nvCxnSpPr>
        <p:spPr>
          <a:xfrm flipH="1">
            <a:off x="10628241" y="5013227"/>
            <a:ext cx="1" cy="67467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93D3C397-0C9D-4861-B130-16D83ABCB9EE}"/>
              </a:ext>
            </a:extLst>
          </p:cNvPr>
          <p:cNvSpPr txBox="1"/>
          <p:nvPr/>
        </p:nvSpPr>
        <p:spPr>
          <a:xfrm>
            <a:off x="1523150" y="2387025"/>
            <a:ext cx="5136342" cy="584775"/>
          </a:xfrm>
          <a:prstGeom prst="rect">
            <a:avLst/>
          </a:prstGeom>
          <a:noFill/>
        </p:spPr>
        <p:txBody>
          <a:bodyPr wrap="none" rtlCol="0">
            <a:spAutoFit/>
          </a:bodyPr>
          <a:lstStyle/>
          <a:p>
            <a:r>
              <a:rPr lang="en-US" sz="3200" dirty="0"/>
              <a:t>Help the Dave get home</a:t>
            </a:r>
          </a:p>
        </p:txBody>
      </p:sp>
      <p:pic>
        <p:nvPicPr>
          <p:cNvPr id="40" name="Graphic 39" descr="Crawl">
            <a:extLst>
              <a:ext uri="{FF2B5EF4-FFF2-40B4-BE49-F238E27FC236}">
                <a16:creationId xmlns:a16="http://schemas.microsoft.com/office/drawing/2014/main" id="{55ECCBA2-E81B-40C4-B24C-E98AFE3B54B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19809" y="5992965"/>
            <a:ext cx="914400" cy="914400"/>
          </a:xfrm>
          <a:prstGeom prst="rect">
            <a:avLst/>
          </a:prstGeom>
        </p:spPr>
      </p:pic>
      <p:pic>
        <p:nvPicPr>
          <p:cNvPr id="46" name="Graphic 45" descr="Run">
            <a:extLst>
              <a:ext uri="{FF2B5EF4-FFF2-40B4-BE49-F238E27FC236}">
                <a16:creationId xmlns:a16="http://schemas.microsoft.com/office/drawing/2014/main" id="{C37E69E5-E859-47F5-A0CB-17767D34880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759907" y="5943600"/>
            <a:ext cx="920663" cy="914400"/>
          </a:xfrm>
          <a:prstGeom prst="rect">
            <a:avLst/>
          </a:prstGeom>
        </p:spPr>
      </p:pic>
      <p:pic>
        <p:nvPicPr>
          <p:cNvPr id="48" name="Graphic 47" descr="Man">
            <a:extLst>
              <a:ext uri="{FF2B5EF4-FFF2-40B4-BE49-F238E27FC236}">
                <a16:creationId xmlns:a16="http://schemas.microsoft.com/office/drawing/2014/main" id="{6ABB6281-7D0A-4EC8-B453-FDE1AD4FB24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741180" y="5891636"/>
            <a:ext cx="974825" cy="974825"/>
          </a:xfrm>
          <a:prstGeom prst="rect">
            <a:avLst/>
          </a:prstGeom>
        </p:spPr>
      </p:pic>
      <p:sp>
        <p:nvSpPr>
          <p:cNvPr id="49" name="Flowchart: Process 48">
            <a:extLst>
              <a:ext uri="{FF2B5EF4-FFF2-40B4-BE49-F238E27FC236}">
                <a16:creationId xmlns:a16="http://schemas.microsoft.com/office/drawing/2014/main" id="{671AA25F-3193-42ED-8434-52F63A2FD151}"/>
              </a:ext>
            </a:extLst>
          </p:cNvPr>
          <p:cNvSpPr/>
          <p:nvPr/>
        </p:nvSpPr>
        <p:spPr>
          <a:xfrm>
            <a:off x="278432" y="3783495"/>
            <a:ext cx="2279239" cy="1229732"/>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Double Click on Dave then click him once</a:t>
            </a:r>
          </a:p>
        </p:txBody>
      </p:sp>
      <p:sp>
        <p:nvSpPr>
          <p:cNvPr id="51" name="Flowchart: Process 50">
            <a:extLst>
              <a:ext uri="{FF2B5EF4-FFF2-40B4-BE49-F238E27FC236}">
                <a16:creationId xmlns:a16="http://schemas.microsoft.com/office/drawing/2014/main" id="{F19CD9DE-293E-493F-B405-8A8C5E9CE674}"/>
              </a:ext>
            </a:extLst>
          </p:cNvPr>
          <p:cNvSpPr/>
          <p:nvPr/>
        </p:nvSpPr>
        <p:spPr>
          <a:xfrm>
            <a:off x="7052924" y="3092680"/>
            <a:ext cx="1481475" cy="124085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Double Click on Dave one more time</a:t>
            </a:r>
          </a:p>
        </p:txBody>
      </p:sp>
      <p:pic>
        <p:nvPicPr>
          <p:cNvPr id="53" name="Graphic 52" descr="Run">
            <a:extLst>
              <a:ext uri="{FF2B5EF4-FFF2-40B4-BE49-F238E27FC236}">
                <a16:creationId xmlns:a16="http://schemas.microsoft.com/office/drawing/2014/main" id="{206E1AEB-450A-46BB-B335-37AC209B27F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638800" y="2971800"/>
            <a:ext cx="914400" cy="914400"/>
          </a:xfrm>
          <a:prstGeom prst="rect">
            <a:avLst/>
          </a:prstGeom>
        </p:spPr>
      </p:pic>
      <p:pic>
        <p:nvPicPr>
          <p:cNvPr id="57" name="Graphic 56" descr="Run">
            <a:extLst>
              <a:ext uri="{FF2B5EF4-FFF2-40B4-BE49-F238E27FC236}">
                <a16:creationId xmlns:a16="http://schemas.microsoft.com/office/drawing/2014/main" id="{445FA5AB-82A8-4FEE-9528-D3D2B57394A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759906" y="5943600"/>
            <a:ext cx="914400" cy="914400"/>
          </a:xfrm>
          <a:prstGeom prst="rect">
            <a:avLst/>
          </a:prstGeom>
        </p:spPr>
      </p:pic>
      <p:pic>
        <p:nvPicPr>
          <p:cNvPr id="60" name="Picture 59">
            <a:extLst>
              <a:ext uri="{FF2B5EF4-FFF2-40B4-BE49-F238E27FC236}">
                <a16:creationId xmlns:a16="http://schemas.microsoft.com/office/drawing/2014/main" id="{8433274F-DD87-4182-A261-036F6033A211}"/>
              </a:ext>
            </a:extLst>
          </p:cNvPr>
          <p:cNvPicPr>
            <a:picLocks noChangeAspect="1"/>
          </p:cNvPicPr>
          <p:nvPr/>
        </p:nvPicPr>
        <p:blipFill>
          <a:blip r:embed="rId10"/>
          <a:stretch>
            <a:fillRect/>
          </a:stretch>
        </p:blipFill>
        <p:spPr>
          <a:xfrm>
            <a:off x="7590773" y="5960443"/>
            <a:ext cx="914479" cy="914479"/>
          </a:xfrm>
          <a:prstGeom prst="rect">
            <a:avLst/>
          </a:prstGeom>
        </p:spPr>
      </p:pic>
      <p:sp>
        <p:nvSpPr>
          <p:cNvPr id="61" name="Flowchart: Process 60">
            <a:extLst>
              <a:ext uri="{FF2B5EF4-FFF2-40B4-BE49-F238E27FC236}">
                <a16:creationId xmlns:a16="http://schemas.microsoft.com/office/drawing/2014/main" id="{96AB0496-FBBB-4BB7-8EE0-FCCBCBD46804}"/>
              </a:ext>
            </a:extLst>
          </p:cNvPr>
          <p:cNvSpPr/>
          <p:nvPr/>
        </p:nvSpPr>
        <p:spPr>
          <a:xfrm>
            <a:off x="3125318" y="3783495"/>
            <a:ext cx="3613786" cy="1458331"/>
          </a:xfrm>
          <a:prstGeom prst="flowChartProcess">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Dave made it home</a:t>
            </a:r>
          </a:p>
        </p:txBody>
      </p:sp>
      <p:sp>
        <p:nvSpPr>
          <p:cNvPr id="62" name="Flowchart: Process 61">
            <a:hlinkClick r:id="" action="ppaction://hlinkshowjump?jump=nextslide"/>
            <a:extLst>
              <a:ext uri="{FF2B5EF4-FFF2-40B4-BE49-F238E27FC236}">
                <a16:creationId xmlns:a16="http://schemas.microsoft.com/office/drawing/2014/main" id="{3293C6ED-6170-4D90-A340-4C1FF5D6263E}"/>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On ward!!!</a:t>
            </a:r>
          </a:p>
        </p:txBody>
      </p:sp>
      <p:sp>
        <p:nvSpPr>
          <p:cNvPr id="63" name="Flowchart: Process 62">
            <a:hlinkClick r:id="" action="ppaction://hlinkshowjump?jump=previousslide"/>
            <a:extLst>
              <a:ext uri="{FF2B5EF4-FFF2-40B4-BE49-F238E27FC236}">
                <a16:creationId xmlns:a16="http://schemas.microsoft.com/office/drawing/2014/main" id="{74A6B49A-7269-4D1A-9B66-21DA9C1F06E7}"/>
              </a:ext>
            </a:extLst>
          </p:cNvPr>
          <p:cNvSpPr/>
          <p:nvPr/>
        </p:nvSpPr>
        <p:spPr>
          <a:xfrm>
            <a:off x="2784143"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Wait, go back. I missed something</a:t>
            </a:r>
          </a:p>
        </p:txBody>
      </p:sp>
    </p:spTree>
    <p:extLst>
      <p:ext uri="{BB962C8B-B14F-4D97-AF65-F5344CB8AC3E}">
        <p14:creationId xmlns:p14="http://schemas.microsoft.com/office/powerpoint/2010/main" val="1730246839"/>
      </p:ext>
    </p:extLst>
  </p:cSld>
  <p:clrMapOvr>
    <a:masterClrMapping/>
  </p:clrMapOvr>
  <p:transition spd="slow" advClick="0">
    <p:wipe/>
  </p:transition>
  <p:timing>
    <p:tnLst>
      <p:par>
        <p:cTn id="1" dur="indefinite" restart="never" nodeType="tmRoot">
          <p:childTnLst>
            <p:seq concurrent="1" nextAc="seek">
              <p:cTn id="2" restart="whenNotActive" fill="hold" evtFilter="cancelBubble" nodeType="interactiveSeq">
                <p:stCondLst>
                  <p:cond evt="onClick" delay="0">
                    <p:tgtEl>
                      <p:spTgt spid="40"/>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0"/>
                                        </p:tgtEl>
                                      </p:cBhvr>
                                    </p:animEffect>
                                    <p:set>
                                      <p:cBhvr>
                                        <p:cTn id="7" dur="1" fill="hold">
                                          <p:stCondLst>
                                            <p:cond delay="499"/>
                                          </p:stCondLst>
                                        </p:cTn>
                                        <p:tgtEl>
                                          <p:spTgt spid="4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7"/>
                                        </p:tgtEl>
                                      </p:cBhvr>
                                    </p:animEffect>
                                    <p:set>
                                      <p:cBhvr>
                                        <p:cTn id="12" dur="1" fill="hold">
                                          <p:stCondLst>
                                            <p:cond delay="499"/>
                                          </p:stCondLst>
                                        </p:cTn>
                                        <p:tgtEl>
                                          <p:spTgt spid="57"/>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13" restart="whenNotActive" fill="hold" evtFilter="cancelBubble" nodeType="interactiveSeq">
                <p:stCondLst>
                  <p:cond evt="onClick" delay="0">
                    <p:tgtEl>
                      <p:spTgt spid="46"/>
                    </p:tgtEl>
                  </p:cond>
                </p:stCondLst>
                <p:endSync evt="end" delay="0">
                  <p:rtn val="all"/>
                </p:endSync>
                <p:childTnLst>
                  <p:par>
                    <p:cTn id="14" fill="hold">
                      <p:stCondLst>
                        <p:cond delay="0"/>
                      </p:stCondLst>
                      <p:childTnLst>
                        <p:par>
                          <p:cTn id="15" fill="hold">
                            <p:stCondLst>
                              <p:cond delay="0"/>
                            </p:stCondLst>
                            <p:childTnLst>
                              <p:par>
                                <p:cTn id="16" presetID="63" presetClass="path" presetSubtype="0" accel="50000" decel="50000" fill="hold" nodeType="clickEffect">
                                  <p:stCondLst>
                                    <p:cond delay="0"/>
                                  </p:stCondLst>
                                  <p:childTnLst>
                                    <p:animMotion origin="layout" path="M 0.01498 -3.33333E-6 L 0.47943 0.00047 " pathEditMode="relative" rAng="0" ptsTypes="AA">
                                      <p:cBhvr>
                                        <p:cTn id="17" dur="3000" fill="hold"/>
                                        <p:tgtEl>
                                          <p:spTgt spid="46"/>
                                        </p:tgtEl>
                                        <p:attrNameLst>
                                          <p:attrName>ppt_x</p:attrName>
                                          <p:attrName>ppt_y</p:attrName>
                                        </p:attrNameLst>
                                      </p:cBhvr>
                                      <p:rCtr x="23216" y="23"/>
                                    </p:animMotion>
                                  </p:childTnLst>
                                </p:cTn>
                              </p:par>
                            </p:childTnLst>
                          </p:cTn>
                        </p:par>
                      </p:childTnLst>
                    </p:cTn>
                  </p:par>
                </p:childTnLst>
              </p:cTn>
              <p:nextCondLst>
                <p:cond evt="onClick" delay="0">
                  <p:tgtEl>
                    <p:spTgt spid="46"/>
                  </p:tgtEl>
                </p:cond>
              </p:nextCondLst>
            </p:seq>
            <p:seq concurrent="1" nextAc="seek">
              <p:cTn id="18" restart="whenNotActive" fill="hold" evtFilter="cancelBubble" nodeType="interactiveSeq">
                <p:stCondLst>
                  <p:cond evt="onClick" delay="0">
                    <p:tgtEl>
                      <p:spTgt spid="48"/>
                    </p:tgtEl>
                  </p:cond>
                </p:stCondLst>
                <p:endSync evt="end" delay="0">
                  <p:rtn val="all"/>
                </p:endSync>
                <p:childTnLst>
                  <p:par>
                    <p:cTn id="19" fill="hold">
                      <p:stCondLst>
                        <p:cond delay="0"/>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48"/>
                                        </p:tgtEl>
                                      </p:cBhvr>
                                    </p:animEffect>
                                    <p:set>
                                      <p:cBhvr>
                                        <p:cTn id="23" dur="1" fill="hold">
                                          <p:stCondLst>
                                            <p:cond delay="499"/>
                                          </p:stCondLst>
                                        </p:cTn>
                                        <p:tgtEl>
                                          <p:spTgt spid="4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61"/>
                                        </p:tgtEl>
                                        <p:attrNameLst>
                                          <p:attrName>style.visibility</p:attrName>
                                        </p:attrNameLst>
                                      </p:cBhvr>
                                      <p:to>
                                        <p:strVal val="visible"/>
                                      </p:to>
                                    </p:set>
                                    <p:anim calcmode="lin" valueType="num">
                                      <p:cBhvr additive="base">
                                        <p:cTn id="28" dur="500" fill="hold"/>
                                        <p:tgtEl>
                                          <p:spTgt spid="61"/>
                                        </p:tgtEl>
                                        <p:attrNameLst>
                                          <p:attrName>ppt_x</p:attrName>
                                        </p:attrNameLst>
                                      </p:cBhvr>
                                      <p:tavLst>
                                        <p:tav tm="0">
                                          <p:val>
                                            <p:strVal val="#ppt_x"/>
                                          </p:val>
                                        </p:tav>
                                        <p:tav tm="100000">
                                          <p:val>
                                            <p:strVal val="#ppt_x"/>
                                          </p:val>
                                        </p:tav>
                                      </p:tavLst>
                                    </p:anim>
                                    <p:anim calcmode="lin" valueType="num">
                                      <p:cBhvr additive="base">
                                        <p:cTn id="29"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48"/>
                  </p:tgtEl>
                </p:cond>
              </p:nextCondLst>
            </p:seq>
          </p:childTnLst>
        </p:cTn>
      </p:par>
    </p:tnLst>
    <p:bldLst>
      <p:bldP spid="6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7C0F072-0B22-4062-84D5-B984E881678F}"/>
              </a:ext>
            </a:extLst>
          </p:cNvPr>
          <p:cNvSpPr>
            <a:spLocks noGrp="1"/>
          </p:cNvSpPr>
          <p:nvPr>
            <p:ph type="title"/>
          </p:nvPr>
        </p:nvSpPr>
        <p:spPr/>
        <p:txBody>
          <a:bodyPr/>
          <a:lstStyle/>
          <a:p>
            <a:r>
              <a:rPr lang="en-US" dirty="0"/>
              <a:t>Importance of animation</a:t>
            </a:r>
          </a:p>
        </p:txBody>
      </p:sp>
      <p:sp>
        <p:nvSpPr>
          <p:cNvPr id="4" name="Content Placeholder 3">
            <a:extLst>
              <a:ext uri="{FF2B5EF4-FFF2-40B4-BE49-F238E27FC236}">
                <a16:creationId xmlns:a16="http://schemas.microsoft.com/office/drawing/2014/main" id="{302C51F9-3758-43BF-BD93-505DFEA1299C}"/>
              </a:ext>
            </a:extLst>
          </p:cNvPr>
          <p:cNvSpPr>
            <a:spLocks noGrp="1"/>
          </p:cNvSpPr>
          <p:nvPr>
            <p:ph idx="1"/>
          </p:nvPr>
        </p:nvSpPr>
        <p:spPr/>
        <p:txBody>
          <a:bodyPr>
            <a:normAutofit/>
          </a:bodyPr>
          <a:lstStyle/>
          <a:p>
            <a:r>
              <a:rPr lang="en-US" sz="3200" dirty="0"/>
              <a:t>Animation when looking at dreamwork and Pixar makes of eager to go crazy with it, it is best when used sparely to hint and push along your audience.</a:t>
            </a:r>
          </a:p>
        </p:txBody>
      </p:sp>
      <p:sp>
        <p:nvSpPr>
          <p:cNvPr id="5" name="Flowchart: Process 4">
            <a:hlinkClick r:id="rId2" action="ppaction://hlinksldjump"/>
            <a:extLst>
              <a:ext uri="{FF2B5EF4-FFF2-40B4-BE49-F238E27FC236}">
                <a16:creationId xmlns:a16="http://schemas.microsoft.com/office/drawing/2014/main" id="{479CA816-53EF-4CF7-BC65-CD867FE1A94A}"/>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Back to the star!</a:t>
            </a:r>
          </a:p>
        </p:txBody>
      </p:sp>
      <p:sp>
        <p:nvSpPr>
          <p:cNvPr id="6" name="Flowchart: Process 5">
            <a:hlinkClick r:id="" action="ppaction://hlinkshowjump?jump=previousslide"/>
            <a:extLst>
              <a:ext uri="{FF2B5EF4-FFF2-40B4-BE49-F238E27FC236}">
                <a16:creationId xmlns:a16="http://schemas.microsoft.com/office/drawing/2014/main" id="{654A31C8-5FA2-41B6-A6A1-A065DB7D12F3}"/>
              </a:ext>
            </a:extLst>
          </p:cNvPr>
          <p:cNvSpPr/>
          <p:nvPr/>
        </p:nvSpPr>
        <p:spPr>
          <a:xfrm>
            <a:off x="2784143"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Wait, go back. I missed something</a:t>
            </a:r>
          </a:p>
        </p:txBody>
      </p:sp>
    </p:spTree>
    <p:extLst>
      <p:ext uri="{BB962C8B-B14F-4D97-AF65-F5344CB8AC3E}">
        <p14:creationId xmlns:p14="http://schemas.microsoft.com/office/powerpoint/2010/main" val="336875918"/>
      </p:ext>
    </p:extLst>
  </p:cSld>
  <p:clrMapOvr>
    <a:masterClrMapping/>
  </p:clrMapOvr>
  <p:transition spd="slow" advClick="0">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19AEBE-2BAE-4681-9611-BBF5AAE4952D}"/>
              </a:ext>
            </a:extLst>
          </p:cNvPr>
          <p:cNvSpPr>
            <a:spLocks noGrp="1"/>
          </p:cNvSpPr>
          <p:nvPr>
            <p:ph type="title"/>
          </p:nvPr>
        </p:nvSpPr>
        <p:spPr/>
        <p:txBody>
          <a:bodyPr/>
          <a:lstStyle/>
          <a:p>
            <a:r>
              <a:rPr lang="en-US" dirty="0"/>
              <a:t>Importance of video</a:t>
            </a:r>
          </a:p>
        </p:txBody>
      </p:sp>
      <p:sp>
        <p:nvSpPr>
          <p:cNvPr id="3" name="Content Placeholder 2">
            <a:extLst>
              <a:ext uri="{FF2B5EF4-FFF2-40B4-BE49-F238E27FC236}">
                <a16:creationId xmlns:a16="http://schemas.microsoft.com/office/drawing/2014/main" id="{80E58876-A4D4-41FF-8F0D-C9FA99085557}"/>
              </a:ext>
            </a:extLst>
          </p:cNvPr>
          <p:cNvSpPr>
            <a:spLocks noGrp="1"/>
          </p:cNvSpPr>
          <p:nvPr>
            <p:ph idx="1"/>
          </p:nvPr>
        </p:nvSpPr>
        <p:spPr/>
        <p:txBody>
          <a:bodyPr>
            <a:normAutofit/>
          </a:bodyPr>
          <a:lstStyle/>
          <a:p>
            <a:r>
              <a:rPr lang="en-US" sz="3200" dirty="0"/>
              <a:t>Video the final block of IDM and maybe the most importance</a:t>
            </a:r>
          </a:p>
          <a:p>
            <a:r>
              <a:rPr lang="en-US" sz="3200" dirty="0"/>
              <a:t>Video brings together all of the previous blocks to make the most complex expression of one’s self</a:t>
            </a:r>
          </a:p>
          <a:p>
            <a:r>
              <a:rPr lang="en-US" sz="3200" dirty="0"/>
              <a:t>Video has the ability to truly capture the most of complex emotions that a simple image or animation cannot.</a:t>
            </a:r>
          </a:p>
          <a:p>
            <a:endParaRPr lang="en-US" sz="3200" dirty="0"/>
          </a:p>
        </p:txBody>
      </p:sp>
      <p:sp>
        <p:nvSpPr>
          <p:cNvPr id="4" name="Flowchart: Process 3">
            <a:hlinkClick r:id="" action="ppaction://hlinkshowjump?jump=nextslide"/>
            <a:extLst>
              <a:ext uri="{FF2B5EF4-FFF2-40B4-BE49-F238E27FC236}">
                <a16:creationId xmlns:a16="http://schemas.microsoft.com/office/drawing/2014/main" id="{5306BA04-A7C0-4438-A88F-DBEC0FC7C395}"/>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On ward!!!</a:t>
            </a:r>
          </a:p>
        </p:txBody>
      </p:sp>
    </p:spTree>
    <p:extLst>
      <p:ext uri="{BB962C8B-B14F-4D97-AF65-F5344CB8AC3E}">
        <p14:creationId xmlns:p14="http://schemas.microsoft.com/office/powerpoint/2010/main" val="2232218057"/>
      </p:ext>
    </p:extLst>
  </p:cSld>
  <p:clrMapOvr>
    <a:masterClrMapping/>
  </p:clrMapOvr>
  <mc:AlternateContent xmlns:mc="http://schemas.openxmlformats.org/markup-compatibility/2006" xmlns:p14="http://schemas.microsoft.com/office/powerpoint/2010/main">
    <mc:Choice Requires="p14">
      <p:transition spd="slow" p14:dur="3400" advClick="0">
        <p14:reveal/>
      </p:transition>
    </mc:Choice>
    <mc:Fallback xmlns="">
      <p:transition spd="slow" advClick="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D79CC-BD8A-4F19-9148-CCA820296435}"/>
              </a:ext>
            </a:extLst>
          </p:cNvPr>
          <p:cNvSpPr>
            <a:spLocks noGrp="1"/>
          </p:cNvSpPr>
          <p:nvPr>
            <p:ph type="title"/>
          </p:nvPr>
        </p:nvSpPr>
        <p:spPr/>
        <p:txBody>
          <a:bodyPr/>
          <a:lstStyle/>
          <a:p>
            <a:r>
              <a:rPr lang="en-US" dirty="0"/>
              <a:t>Importance of video</a:t>
            </a:r>
          </a:p>
        </p:txBody>
      </p:sp>
      <p:sp>
        <p:nvSpPr>
          <p:cNvPr id="5" name="Content Placeholder 4">
            <a:extLst>
              <a:ext uri="{FF2B5EF4-FFF2-40B4-BE49-F238E27FC236}">
                <a16:creationId xmlns:a16="http://schemas.microsoft.com/office/drawing/2014/main" id="{E0934653-4D3B-4244-860F-8449A238B6E9}"/>
              </a:ext>
            </a:extLst>
          </p:cNvPr>
          <p:cNvSpPr>
            <a:spLocks noGrp="1"/>
          </p:cNvSpPr>
          <p:nvPr>
            <p:ph idx="1"/>
          </p:nvPr>
        </p:nvSpPr>
        <p:spPr>
          <a:xfrm>
            <a:off x="685800" y="2194560"/>
            <a:ext cx="5410200" cy="4024125"/>
          </a:xfrm>
        </p:spPr>
        <p:txBody>
          <a:bodyPr>
            <a:normAutofit lnSpcReduction="10000"/>
          </a:bodyPr>
          <a:lstStyle/>
          <a:p>
            <a:endParaRPr lang="en-US" sz="3200" dirty="0"/>
          </a:p>
          <a:p>
            <a:endParaRPr lang="en-US" sz="3200" dirty="0"/>
          </a:p>
          <a:p>
            <a:endParaRPr lang="en-US" sz="3200" dirty="0"/>
          </a:p>
          <a:p>
            <a:endParaRPr lang="en-US" sz="3200" dirty="0"/>
          </a:p>
          <a:p>
            <a:pPr marL="0" indent="0" algn="ctr">
              <a:buNone/>
            </a:pPr>
            <a:r>
              <a:rPr lang="en-US" sz="3200" dirty="0"/>
              <a:t>This bubble freezing could not properly be captured by a image nor any animation.</a:t>
            </a:r>
          </a:p>
        </p:txBody>
      </p:sp>
      <p:sp>
        <p:nvSpPr>
          <p:cNvPr id="4" name="Flowchart: Process 3">
            <a:hlinkClick r:id="rId2"/>
            <a:extLst>
              <a:ext uri="{FF2B5EF4-FFF2-40B4-BE49-F238E27FC236}">
                <a16:creationId xmlns:a16="http://schemas.microsoft.com/office/drawing/2014/main" id="{AC50D561-0A34-4AE4-A609-F754FBABFE8F}"/>
              </a:ext>
            </a:extLst>
          </p:cNvPr>
          <p:cNvSpPr/>
          <p:nvPr/>
        </p:nvSpPr>
        <p:spPr>
          <a:xfrm>
            <a:off x="1193610" y="2788756"/>
            <a:ext cx="4394579" cy="1417866"/>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i="1" u="sng" dirty="0"/>
              <a:t>Click here to see a moving art piece</a:t>
            </a:r>
          </a:p>
        </p:txBody>
      </p:sp>
      <p:sp>
        <p:nvSpPr>
          <p:cNvPr id="6" name="Flowchart: Process 5">
            <a:hlinkClick r:id="" action="ppaction://hlinkshowjump?jump=nextslide"/>
            <a:extLst>
              <a:ext uri="{FF2B5EF4-FFF2-40B4-BE49-F238E27FC236}">
                <a16:creationId xmlns:a16="http://schemas.microsoft.com/office/drawing/2014/main" id="{9410AD83-F546-479B-A34E-AD20AE86443F}"/>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On ward!!!</a:t>
            </a:r>
          </a:p>
        </p:txBody>
      </p:sp>
      <p:sp>
        <p:nvSpPr>
          <p:cNvPr id="7" name="Flowchart: Process 6">
            <a:hlinkClick r:id="" action="ppaction://hlinkshowjump?jump=previousslide"/>
            <a:extLst>
              <a:ext uri="{FF2B5EF4-FFF2-40B4-BE49-F238E27FC236}">
                <a16:creationId xmlns:a16="http://schemas.microsoft.com/office/drawing/2014/main" id="{D0C0304F-525B-4257-8FA2-4B4FCDD86F93}"/>
              </a:ext>
            </a:extLst>
          </p:cNvPr>
          <p:cNvSpPr/>
          <p:nvPr/>
        </p:nvSpPr>
        <p:spPr>
          <a:xfrm>
            <a:off x="2784143"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Wait, go back. I missed something</a:t>
            </a:r>
          </a:p>
        </p:txBody>
      </p:sp>
    </p:spTree>
    <p:extLst>
      <p:ext uri="{BB962C8B-B14F-4D97-AF65-F5344CB8AC3E}">
        <p14:creationId xmlns:p14="http://schemas.microsoft.com/office/powerpoint/2010/main" val="748690134"/>
      </p:ext>
    </p:extLst>
  </p:cSld>
  <p:clrMapOvr>
    <a:masterClrMapping/>
  </p:clrMapOvr>
  <p:transition spd="slow" advClick="0">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55097-BC60-4915-B4CE-7CCAF4AB750D}"/>
              </a:ext>
            </a:extLst>
          </p:cNvPr>
          <p:cNvSpPr>
            <a:spLocks noGrp="1"/>
          </p:cNvSpPr>
          <p:nvPr>
            <p:ph type="title"/>
          </p:nvPr>
        </p:nvSpPr>
        <p:spPr/>
        <p:txBody>
          <a:bodyPr/>
          <a:lstStyle/>
          <a:p>
            <a:r>
              <a:rPr lang="en-US" dirty="0"/>
              <a:t>What is IDM?</a:t>
            </a:r>
          </a:p>
        </p:txBody>
      </p:sp>
      <p:sp>
        <p:nvSpPr>
          <p:cNvPr id="3" name="Content Placeholder 2">
            <a:extLst>
              <a:ext uri="{FF2B5EF4-FFF2-40B4-BE49-F238E27FC236}">
                <a16:creationId xmlns:a16="http://schemas.microsoft.com/office/drawing/2014/main" id="{AA598A0A-91FB-4445-B67B-E9AA677B2511}"/>
              </a:ext>
            </a:extLst>
          </p:cNvPr>
          <p:cNvSpPr>
            <a:spLocks noGrp="1"/>
          </p:cNvSpPr>
          <p:nvPr>
            <p:ph idx="1"/>
          </p:nvPr>
        </p:nvSpPr>
        <p:spPr/>
        <p:txBody>
          <a:bodyPr>
            <a:normAutofit/>
          </a:bodyPr>
          <a:lstStyle/>
          <a:p>
            <a:r>
              <a:rPr lang="en-US" sz="3200" dirty="0"/>
              <a:t>IDM stands for </a:t>
            </a:r>
            <a:r>
              <a:rPr lang="en-US" sz="3200" dirty="0">
                <a:solidFill>
                  <a:srgbClr val="E11111"/>
                </a:solidFill>
              </a:rPr>
              <a:t>Interactive digital media </a:t>
            </a:r>
          </a:p>
          <a:p>
            <a:r>
              <a:rPr lang="en-US" sz="3200" dirty="0"/>
              <a:t>IDM is media that usual expresses an individuals personality that is then seen or looked at by others.</a:t>
            </a:r>
          </a:p>
          <a:p>
            <a:r>
              <a:rPr lang="en-US" sz="3200" dirty="0"/>
              <a:t>IDM is the main way people express themselves in this digital revolution with the bulk of what people see being on social media </a:t>
            </a:r>
          </a:p>
        </p:txBody>
      </p:sp>
      <p:sp>
        <p:nvSpPr>
          <p:cNvPr id="4" name="Flowchart: Process 3">
            <a:hlinkClick r:id="" action="ppaction://hlinkshowjump?jump=nextslide"/>
            <a:extLst>
              <a:ext uri="{FF2B5EF4-FFF2-40B4-BE49-F238E27FC236}">
                <a16:creationId xmlns:a16="http://schemas.microsoft.com/office/drawing/2014/main" id="{07B07A68-EF89-41D4-8256-1B224F24C271}"/>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On ward!!!</a:t>
            </a:r>
          </a:p>
        </p:txBody>
      </p:sp>
    </p:spTree>
    <p:extLst>
      <p:ext uri="{BB962C8B-B14F-4D97-AF65-F5344CB8AC3E}">
        <p14:creationId xmlns:p14="http://schemas.microsoft.com/office/powerpoint/2010/main" val="204399672"/>
      </p:ext>
    </p:extLst>
  </p:cSld>
  <p:clrMapOvr>
    <a:masterClrMapping/>
  </p:clrMapOvr>
  <p:transition spd="slow" advClick="0">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A0A3CB-404A-4A49-97CF-1D080DE2DEB4}"/>
              </a:ext>
            </a:extLst>
          </p:cNvPr>
          <p:cNvSpPr>
            <a:spLocks noGrp="1"/>
          </p:cNvSpPr>
          <p:nvPr>
            <p:ph type="title"/>
          </p:nvPr>
        </p:nvSpPr>
        <p:spPr/>
        <p:txBody>
          <a:bodyPr/>
          <a:lstStyle/>
          <a:p>
            <a:r>
              <a:rPr lang="en-US" dirty="0"/>
              <a:t>Importance of video</a:t>
            </a:r>
          </a:p>
        </p:txBody>
      </p:sp>
      <p:sp>
        <p:nvSpPr>
          <p:cNvPr id="3" name="Content Placeholder 2">
            <a:extLst>
              <a:ext uri="{FF2B5EF4-FFF2-40B4-BE49-F238E27FC236}">
                <a16:creationId xmlns:a16="http://schemas.microsoft.com/office/drawing/2014/main" id="{E7A40908-9415-435A-8175-B1B1AAF93777}"/>
              </a:ext>
            </a:extLst>
          </p:cNvPr>
          <p:cNvSpPr>
            <a:spLocks noGrp="1"/>
          </p:cNvSpPr>
          <p:nvPr>
            <p:ph idx="1"/>
          </p:nvPr>
        </p:nvSpPr>
        <p:spPr/>
        <p:txBody>
          <a:bodyPr>
            <a:normAutofit/>
          </a:bodyPr>
          <a:lstStyle/>
          <a:p>
            <a:r>
              <a:rPr lang="en-US" sz="3200" dirty="0"/>
              <a:t>Just like audio, video eats up memory even faster due to the fact its now storing so many different audio files and image files that it ends up the most memory over head.</a:t>
            </a:r>
          </a:p>
          <a:p>
            <a:r>
              <a:rPr lang="en-US" sz="3200" dirty="0"/>
              <a:t>It’s best to toy around with different file formats to get the best results when compressing or saving video.</a:t>
            </a:r>
          </a:p>
        </p:txBody>
      </p:sp>
      <p:sp>
        <p:nvSpPr>
          <p:cNvPr id="4" name="Flowchart: Process 3">
            <a:hlinkClick r:id="rId2" action="ppaction://hlinksldjump"/>
            <a:extLst>
              <a:ext uri="{FF2B5EF4-FFF2-40B4-BE49-F238E27FC236}">
                <a16:creationId xmlns:a16="http://schemas.microsoft.com/office/drawing/2014/main" id="{8B34992D-AEEC-40E0-808C-475D87104CA9}"/>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Back to the star!</a:t>
            </a:r>
          </a:p>
        </p:txBody>
      </p:sp>
      <p:sp>
        <p:nvSpPr>
          <p:cNvPr id="5" name="Flowchart: Process 4">
            <a:hlinkClick r:id="" action="ppaction://hlinkshowjump?jump=previousslide"/>
            <a:extLst>
              <a:ext uri="{FF2B5EF4-FFF2-40B4-BE49-F238E27FC236}">
                <a16:creationId xmlns:a16="http://schemas.microsoft.com/office/drawing/2014/main" id="{550503F2-8CA6-44D8-9A77-A50F45133D65}"/>
              </a:ext>
            </a:extLst>
          </p:cNvPr>
          <p:cNvSpPr/>
          <p:nvPr/>
        </p:nvSpPr>
        <p:spPr>
          <a:xfrm>
            <a:off x="2784143"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Wait, go back. I missed something</a:t>
            </a:r>
          </a:p>
        </p:txBody>
      </p:sp>
    </p:spTree>
    <p:extLst>
      <p:ext uri="{BB962C8B-B14F-4D97-AF65-F5344CB8AC3E}">
        <p14:creationId xmlns:p14="http://schemas.microsoft.com/office/powerpoint/2010/main" val="4032396708"/>
      </p:ext>
    </p:extLst>
  </p:cSld>
  <p:clrMapOvr>
    <a:masterClrMapping/>
  </p:clrMapOvr>
  <p:transition spd="slow" advClick="0">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99D5A-7E0B-44D4-BECC-2CC4F2072EB4}"/>
              </a:ext>
            </a:extLst>
          </p:cNvPr>
          <p:cNvSpPr>
            <a:spLocks noGrp="1"/>
          </p:cNvSpPr>
          <p:nvPr>
            <p:ph type="title"/>
          </p:nvPr>
        </p:nvSpPr>
        <p:spPr/>
        <p:txBody>
          <a:bodyPr/>
          <a:lstStyle/>
          <a:p>
            <a:r>
              <a:rPr lang="en-US" dirty="0"/>
              <a:t>Hardware required for making </a:t>
            </a:r>
            <a:r>
              <a:rPr lang="en-US" dirty="0" err="1"/>
              <a:t>IDm</a:t>
            </a:r>
            <a:endParaRPr lang="en-US" dirty="0"/>
          </a:p>
        </p:txBody>
      </p:sp>
      <p:sp>
        <p:nvSpPr>
          <p:cNvPr id="3" name="Content Placeholder 2">
            <a:extLst>
              <a:ext uri="{FF2B5EF4-FFF2-40B4-BE49-F238E27FC236}">
                <a16:creationId xmlns:a16="http://schemas.microsoft.com/office/drawing/2014/main" id="{00B1EA87-77A1-4B7B-B7EB-11BF63AEB9AE}"/>
              </a:ext>
            </a:extLst>
          </p:cNvPr>
          <p:cNvSpPr>
            <a:spLocks noGrp="1"/>
          </p:cNvSpPr>
          <p:nvPr>
            <p:ph idx="1"/>
          </p:nvPr>
        </p:nvSpPr>
        <p:spPr/>
        <p:txBody>
          <a:bodyPr>
            <a:normAutofit/>
          </a:bodyPr>
          <a:lstStyle/>
          <a:p>
            <a:r>
              <a:rPr lang="en-US" sz="3200" dirty="0"/>
              <a:t>When creating IDM you need specific hardware especially if you are dealing with video editing. Typically you need a standard desktop with a modern with either multithreading or multiple cores, a mid grade GPU and at least 16 GB of ram</a:t>
            </a:r>
          </a:p>
          <a:p>
            <a:r>
              <a:rPr lang="en-US" sz="3200" dirty="0"/>
              <a:t>When playing back IDM it is much simpler. Any grade modern computer can handle processing any IDM.</a:t>
            </a:r>
          </a:p>
        </p:txBody>
      </p:sp>
      <p:sp>
        <p:nvSpPr>
          <p:cNvPr id="4" name="Flowchart: Process 3">
            <a:hlinkClick r:id="" action="ppaction://hlinkshowjump?jump=nextslide"/>
            <a:extLst>
              <a:ext uri="{FF2B5EF4-FFF2-40B4-BE49-F238E27FC236}">
                <a16:creationId xmlns:a16="http://schemas.microsoft.com/office/drawing/2014/main" id="{710FD07D-0DB1-44E3-B364-3AA708926501}"/>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On ward!!!</a:t>
            </a:r>
          </a:p>
        </p:txBody>
      </p:sp>
      <p:sp>
        <p:nvSpPr>
          <p:cNvPr id="5" name="Flowchart: Process 4">
            <a:hlinkClick r:id="rId2" action="ppaction://hlinksldjump"/>
            <a:extLst>
              <a:ext uri="{FF2B5EF4-FFF2-40B4-BE49-F238E27FC236}">
                <a16:creationId xmlns:a16="http://schemas.microsoft.com/office/drawing/2014/main" id="{CC0389F1-3E7F-47DD-B71A-9B4C9AE69F22}"/>
              </a:ext>
            </a:extLst>
          </p:cNvPr>
          <p:cNvSpPr/>
          <p:nvPr/>
        </p:nvSpPr>
        <p:spPr>
          <a:xfrm>
            <a:off x="2784143"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Wait, go back. I missed something</a:t>
            </a:r>
          </a:p>
        </p:txBody>
      </p:sp>
    </p:spTree>
    <p:extLst>
      <p:ext uri="{BB962C8B-B14F-4D97-AF65-F5344CB8AC3E}">
        <p14:creationId xmlns:p14="http://schemas.microsoft.com/office/powerpoint/2010/main" val="2160733642"/>
      </p:ext>
    </p:extLst>
  </p:cSld>
  <p:clrMapOvr>
    <a:masterClrMapping/>
  </p:clrMapOvr>
  <mc:AlternateContent xmlns:mc="http://schemas.openxmlformats.org/markup-compatibility/2006" xmlns:p14="http://schemas.microsoft.com/office/powerpoint/2010/main">
    <mc:Choice Requires="p14">
      <p:transition spd="slow" p14:dur="800" advClick="0">
        <p:circle/>
      </p:transition>
    </mc:Choice>
    <mc:Fallback xmlns="">
      <p:transition spd="slow" advClick="0">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84AB82-3586-4645-9538-981D6F9B3ADB}"/>
              </a:ext>
            </a:extLst>
          </p:cNvPr>
          <p:cNvSpPr>
            <a:spLocks noGrp="1"/>
          </p:cNvSpPr>
          <p:nvPr>
            <p:ph type="title"/>
          </p:nvPr>
        </p:nvSpPr>
        <p:spPr/>
        <p:txBody>
          <a:bodyPr/>
          <a:lstStyle/>
          <a:p>
            <a:r>
              <a:rPr lang="en-US" dirty="0"/>
              <a:t>Software Required for making IDM</a:t>
            </a:r>
          </a:p>
        </p:txBody>
      </p:sp>
      <p:sp>
        <p:nvSpPr>
          <p:cNvPr id="3" name="Content Placeholder 2">
            <a:extLst>
              <a:ext uri="{FF2B5EF4-FFF2-40B4-BE49-F238E27FC236}">
                <a16:creationId xmlns:a16="http://schemas.microsoft.com/office/drawing/2014/main" id="{EE7FC203-19F1-4D1D-9B6F-E914BE85B152}"/>
              </a:ext>
            </a:extLst>
          </p:cNvPr>
          <p:cNvSpPr>
            <a:spLocks noGrp="1"/>
          </p:cNvSpPr>
          <p:nvPr>
            <p:ph idx="1"/>
          </p:nvPr>
        </p:nvSpPr>
        <p:spPr/>
        <p:txBody>
          <a:bodyPr>
            <a:normAutofit/>
          </a:bodyPr>
          <a:lstStyle/>
          <a:p>
            <a:r>
              <a:rPr lang="en-US" sz="3600" dirty="0"/>
              <a:t>The best software to create IDM is  any adobe program of your choice. Since adobe is the industry standard.</a:t>
            </a:r>
          </a:p>
          <a:p>
            <a:r>
              <a:rPr lang="en-US" sz="3600" dirty="0"/>
              <a:t>The software to playback IDM, Much like the hardware requirements really is whatever you would like. IDM can be consumed on any internet browser or default computer program.</a:t>
            </a:r>
          </a:p>
        </p:txBody>
      </p:sp>
      <p:sp>
        <p:nvSpPr>
          <p:cNvPr id="4" name="Flowchart: Process 3">
            <a:hlinkClick r:id="" action="ppaction://hlinkshowjump?jump=nextslide"/>
            <a:extLst>
              <a:ext uri="{FF2B5EF4-FFF2-40B4-BE49-F238E27FC236}">
                <a16:creationId xmlns:a16="http://schemas.microsoft.com/office/drawing/2014/main" id="{57650DB0-DACB-4426-9BF8-51B7F0671043}"/>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On ward!!!</a:t>
            </a:r>
          </a:p>
        </p:txBody>
      </p:sp>
      <p:sp>
        <p:nvSpPr>
          <p:cNvPr id="5" name="Flowchart: Process 4">
            <a:hlinkClick r:id="" action="ppaction://hlinkshowjump?jump=previousslide"/>
            <a:extLst>
              <a:ext uri="{FF2B5EF4-FFF2-40B4-BE49-F238E27FC236}">
                <a16:creationId xmlns:a16="http://schemas.microsoft.com/office/drawing/2014/main" id="{F71AEA76-E0CD-4D9D-A01E-7A3E500C7009}"/>
              </a:ext>
            </a:extLst>
          </p:cNvPr>
          <p:cNvSpPr/>
          <p:nvPr/>
        </p:nvSpPr>
        <p:spPr>
          <a:xfrm>
            <a:off x="2784143"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Wait, go back. I missed something</a:t>
            </a:r>
          </a:p>
        </p:txBody>
      </p:sp>
    </p:spTree>
    <p:extLst>
      <p:ext uri="{BB962C8B-B14F-4D97-AF65-F5344CB8AC3E}">
        <p14:creationId xmlns:p14="http://schemas.microsoft.com/office/powerpoint/2010/main" val="4120296301"/>
      </p:ext>
    </p:extLst>
  </p:cSld>
  <p:clrMapOvr>
    <a:masterClrMapping/>
  </p:clrMapOvr>
  <p:transition spd="slow" advClick="0">
    <p:randomBar dir="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3759C-99EC-48CE-85D0-ADC74D93775B}"/>
              </a:ext>
            </a:extLst>
          </p:cNvPr>
          <p:cNvSpPr>
            <a:spLocks noGrp="1"/>
          </p:cNvSpPr>
          <p:nvPr>
            <p:ph type="title"/>
          </p:nvPr>
        </p:nvSpPr>
        <p:spPr/>
        <p:txBody>
          <a:bodyPr/>
          <a:lstStyle/>
          <a:p>
            <a:r>
              <a:rPr lang="en-US" dirty="0"/>
              <a:t>Interactivity</a:t>
            </a:r>
          </a:p>
        </p:txBody>
      </p:sp>
      <p:sp>
        <p:nvSpPr>
          <p:cNvPr id="3" name="Content Placeholder 2">
            <a:extLst>
              <a:ext uri="{FF2B5EF4-FFF2-40B4-BE49-F238E27FC236}">
                <a16:creationId xmlns:a16="http://schemas.microsoft.com/office/drawing/2014/main" id="{16603618-00EA-4139-B58E-5615BAAC3FB7}"/>
              </a:ext>
            </a:extLst>
          </p:cNvPr>
          <p:cNvSpPr>
            <a:spLocks noGrp="1"/>
          </p:cNvSpPr>
          <p:nvPr>
            <p:ph idx="1"/>
          </p:nvPr>
        </p:nvSpPr>
        <p:spPr/>
        <p:txBody>
          <a:bodyPr>
            <a:normAutofit/>
          </a:bodyPr>
          <a:lstStyle/>
          <a:p>
            <a:r>
              <a:rPr lang="en-US" sz="3200" dirty="0"/>
              <a:t>When constructing content you must mix and blend many blocks of IDM and give your user a truly engaging experience.</a:t>
            </a:r>
          </a:p>
        </p:txBody>
      </p:sp>
    </p:spTree>
    <p:extLst>
      <p:ext uri="{BB962C8B-B14F-4D97-AF65-F5344CB8AC3E}">
        <p14:creationId xmlns:p14="http://schemas.microsoft.com/office/powerpoint/2010/main" val="4221524229"/>
      </p:ext>
    </p:extLst>
  </p:cSld>
  <p:clrMapOvr>
    <a:masterClrMapping/>
  </p:clrMapOvr>
  <p:transition spd="slow" advClick="0">
    <p:randomBar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A0254-2314-4403-8B52-5E3BAB04A20A}"/>
              </a:ext>
            </a:extLst>
          </p:cNvPr>
          <p:cNvSpPr>
            <a:spLocks noGrp="1"/>
          </p:cNvSpPr>
          <p:nvPr>
            <p:ph type="title"/>
          </p:nvPr>
        </p:nvSpPr>
        <p:spPr/>
        <p:txBody>
          <a:bodyPr/>
          <a:lstStyle/>
          <a:p>
            <a:r>
              <a:rPr lang="en-US" dirty="0"/>
              <a:t>Copyrights</a:t>
            </a:r>
          </a:p>
        </p:txBody>
      </p:sp>
      <p:sp>
        <p:nvSpPr>
          <p:cNvPr id="3" name="Content Placeholder 2">
            <a:extLst>
              <a:ext uri="{FF2B5EF4-FFF2-40B4-BE49-F238E27FC236}">
                <a16:creationId xmlns:a16="http://schemas.microsoft.com/office/drawing/2014/main" id="{7C8E5F72-C10E-4A72-9763-2EE944A53606}"/>
              </a:ext>
            </a:extLst>
          </p:cNvPr>
          <p:cNvSpPr>
            <a:spLocks noGrp="1"/>
          </p:cNvSpPr>
          <p:nvPr>
            <p:ph idx="1"/>
          </p:nvPr>
        </p:nvSpPr>
        <p:spPr/>
        <p:txBody>
          <a:bodyPr>
            <a:normAutofit/>
          </a:bodyPr>
          <a:lstStyle/>
          <a:p>
            <a:r>
              <a:rPr lang="en-US" sz="3200" dirty="0"/>
              <a:t>When creating IDM, There are laws in place that protect the content you create.</a:t>
            </a:r>
          </a:p>
          <a:p>
            <a:r>
              <a:rPr lang="en-US" sz="3200" dirty="0"/>
              <a:t>We refer to those laws as a copyright. </a:t>
            </a:r>
          </a:p>
          <a:p>
            <a:r>
              <a:rPr lang="en-US" sz="3200" dirty="0"/>
              <a:t>This makes sure that no one can copy your idea without your permission. </a:t>
            </a:r>
          </a:p>
        </p:txBody>
      </p:sp>
      <p:sp>
        <p:nvSpPr>
          <p:cNvPr id="4" name="Flowchart: Process 3">
            <a:hlinkClick r:id="" action="ppaction://hlinkshowjump?jump=nextslide"/>
            <a:extLst>
              <a:ext uri="{FF2B5EF4-FFF2-40B4-BE49-F238E27FC236}">
                <a16:creationId xmlns:a16="http://schemas.microsoft.com/office/drawing/2014/main" id="{F67BA8BF-CD86-410B-8749-87056924FFDA}"/>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On ward!!!</a:t>
            </a:r>
          </a:p>
        </p:txBody>
      </p:sp>
      <p:sp>
        <p:nvSpPr>
          <p:cNvPr id="5" name="Flowchart: Process 4">
            <a:hlinkClick r:id="" action="ppaction://hlinkshowjump?jump=previousslide"/>
            <a:extLst>
              <a:ext uri="{FF2B5EF4-FFF2-40B4-BE49-F238E27FC236}">
                <a16:creationId xmlns:a16="http://schemas.microsoft.com/office/drawing/2014/main" id="{A5268863-4211-4225-8601-97DE5B6AD90B}"/>
              </a:ext>
            </a:extLst>
          </p:cNvPr>
          <p:cNvSpPr/>
          <p:nvPr/>
        </p:nvSpPr>
        <p:spPr>
          <a:xfrm>
            <a:off x="2784143"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Wait, go back. I missed something</a:t>
            </a:r>
          </a:p>
        </p:txBody>
      </p:sp>
    </p:spTree>
    <p:extLst>
      <p:ext uri="{BB962C8B-B14F-4D97-AF65-F5344CB8AC3E}">
        <p14:creationId xmlns:p14="http://schemas.microsoft.com/office/powerpoint/2010/main" val="918098663"/>
      </p:ext>
    </p:extLst>
  </p:cSld>
  <p:clrMapOvr>
    <a:masterClrMapping/>
  </p:clrMapOvr>
  <p:transition spd="slow" advClick="0">
    <p:randomBar dir="ver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D6C41-7B83-4667-811B-BA7F131B7890}"/>
              </a:ext>
            </a:extLst>
          </p:cNvPr>
          <p:cNvSpPr>
            <a:spLocks noGrp="1"/>
          </p:cNvSpPr>
          <p:nvPr>
            <p:ph type="title"/>
          </p:nvPr>
        </p:nvSpPr>
        <p:spPr/>
        <p:txBody>
          <a:bodyPr/>
          <a:lstStyle/>
          <a:p>
            <a:r>
              <a:rPr lang="en-US" dirty="0"/>
              <a:t>Credits</a:t>
            </a:r>
          </a:p>
        </p:txBody>
      </p:sp>
      <p:sp>
        <p:nvSpPr>
          <p:cNvPr id="3" name="Content Placeholder 2">
            <a:extLst>
              <a:ext uri="{FF2B5EF4-FFF2-40B4-BE49-F238E27FC236}">
                <a16:creationId xmlns:a16="http://schemas.microsoft.com/office/drawing/2014/main" id="{BA7C26FC-6B3A-44FC-A76E-8640730B7259}"/>
              </a:ext>
            </a:extLst>
          </p:cNvPr>
          <p:cNvSpPr>
            <a:spLocks noGrp="1"/>
          </p:cNvSpPr>
          <p:nvPr>
            <p:ph idx="1"/>
          </p:nvPr>
        </p:nvSpPr>
        <p:spPr/>
        <p:txBody>
          <a:bodyPr>
            <a:normAutofit/>
          </a:bodyPr>
          <a:lstStyle/>
          <a:p>
            <a:r>
              <a:rPr lang="en-US" sz="3200" dirty="0"/>
              <a:t>Both images were provided by</a:t>
            </a:r>
          </a:p>
          <a:p>
            <a:pPr marL="0" indent="0">
              <a:buNone/>
            </a:pPr>
            <a:r>
              <a:rPr lang="en-US" sz="3200" dirty="0" err="1"/>
              <a:t>Pexels</a:t>
            </a:r>
            <a:r>
              <a:rPr lang="en-US" sz="3200" dirty="0"/>
              <a:t> images </a:t>
            </a:r>
          </a:p>
          <a:p>
            <a:pPr marL="0" indent="0">
              <a:buNone/>
            </a:pPr>
            <a:r>
              <a:rPr lang="en-US" u="sng" dirty="0">
                <a:hlinkClick r:id="rId2"/>
              </a:rPr>
              <a:t>https://www.pexels.com/photo/adult-attractive-background-beautiful-341392/</a:t>
            </a:r>
            <a:endParaRPr lang="en-US" dirty="0"/>
          </a:p>
          <a:p>
            <a:pPr marL="0" indent="0">
              <a:buNone/>
            </a:pPr>
            <a:endParaRPr lang="en-US" sz="3200" dirty="0"/>
          </a:p>
          <a:p>
            <a:pPr marL="0" indent="0">
              <a:buNone/>
            </a:pPr>
            <a:endParaRPr lang="en-US" sz="3200" dirty="0"/>
          </a:p>
          <a:p>
            <a:pPr marL="0" indent="0">
              <a:buNone/>
            </a:pPr>
            <a:r>
              <a:rPr lang="en-US" sz="3200" dirty="0"/>
              <a:t>				</a:t>
            </a:r>
            <a:r>
              <a:rPr lang="en-US" u="sng" dirty="0">
                <a:hlinkClick r:id="rId3"/>
              </a:rPr>
              <a:t>https://www.pexels.com/photo/cold-dark-eerie-fear-207985/</a:t>
            </a:r>
            <a:endParaRPr lang="en-US" u="sng" dirty="0"/>
          </a:p>
          <a:p>
            <a:pPr marL="0" indent="0">
              <a:buNone/>
            </a:pPr>
            <a:endParaRPr lang="en-US" sz="3200" dirty="0"/>
          </a:p>
        </p:txBody>
      </p:sp>
      <p:pic>
        <p:nvPicPr>
          <p:cNvPr id="4" name="Picture 3">
            <a:extLst>
              <a:ext uri="{FF2B5EF4-FFF2-40B4-BE49-F238E27FC236}">
                <a16:creationId xmlns:a16="http://schemas.microsoft.com/office/drawing/2014/main" id="{A95E2C19-B0B6-4797-8932-F2409A378DCB}"/>
              </a:ext>
            </a:extLst>
          </p:cNvPr>
          <p:cNvPicPr>
            <a:picLocks noChangeAspect="1"/>
          </p:cNvPicPr>
          <p:nvPr/>
        </p:nvPicPr>
        <p:blipFill>
          <a:blip r:embed="rId4"/>
          <a:stretch>
            <a:fillRect/>
          </a:stretch>
        </p:blipFill>
        <p:spPr>
          <a:xfrm>
            <a:off x="7982407" y="2194560"/>
            <a:ext cx="3523793" cy="2194750"/>
          </a:xfrm>
          <a:prstGeom prst="rect">
            <a:avLst/>
          </a:prstGeom>
        </p:spPr>
      </p:pic>
      <p:pic>
        <p:nvPicPr>
          <p:cNvPr id="5" name="Picture 4">
            <a:extLst>
              <a:ext uri="{FF2B5EF4-FFF2-40B4-BE49-F238E27FC236}">
                <a16:creationId xmlns:a16="http://schemas.microsoft.com/office/drawing/2014/main" id="{5F3980CE-E7EF-4C2C-9104-F96C02488BE6}"/>
              </a:ext>
            </a:extLst>
          </p:cNvPr>
          <p:cNvPicPr>
            <a:picLocks noChangeAspect="1"/>
          </p:cNvPicPr>
          <p:nvPr/>
        </p:nvPicPr>
        <p:blipFill>
          <a:blip r:embed="rId5"/>
          <a:stretch>
            <a:fillRect/>
          </a:stretch>
        </p:blipFill>
        <p:spPr>
          <a:xfrm>
            <a:off x="685801" y="3993452"/>
            <a:ext cx="3523793" cy="2225233"/>
          </a:xfrm>
          <a:prstGeom prst="rect">
            <a:avLst/>
          </a:prstGeom>
        </p:spPr>
      </p:pic>
      <p:sp>
        <p:nvSpPr>
          <p:cNvPr id="6" name="Flowchart: Process 5">
            <a:hlinkClick r:id="" action="ppaction://hlinkshowjump?jump=nextslide"/>
            <a:extLst>
              <a:ext uri="{FF2B5EF4-FFF2-40B4-BE49-F238E27FC236}">
                <a16:creationId xmlns:a16="http://schemas.microsoft.com/office/drawing/2014/main" id="{1C24C338-1831-472E-8069-0067B4069D68}"/>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On ward!!!</a:t>
            </a:r>
          </a:p>
        </p:txBody>
      </p:sp>
      <p:sp>
        <p:nvSpPr>
          <p:cNvPr id="7" name="Flowchart: Process 6">
            <a:hlinkClick r:id="" action="ppaction://hlinkshowjump?jump=previousslide"/>
            <a:extLst>
              <a:ext uri="{FF2B5EF4-FFF2-40B4-BE49-F238E27FC236}">
                <a16:creationId xmlns:a16="http://schemas.microsoft.com/office/drawing/2014/main" id="{0FD0A86D-0ADB-4D09-BE1A-B34CB0D1E8D3}"/>
              </a:ext>
            </a:extLst>
          </p:cNvPr>
          <p:cNvSpPr/>
          <p:nvPr/>
        </p:nvSpPr>
        <p:spPr>
          <a:xfrm>
            <a:off x="2784143"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Wait, go back. I missed something</a:t>
            </a:r>
          </a:p>
        </p:txBody>
      </p:sp>
    </p:spTree>
    <p:extLst>
      <p:ext uri="{BB962C8B-B14F-4D97-AF65-F5344CB8AC3E}">
        <p14:creationId xmlns:p14="http://schemas.microsoft.com/office/powerpoint/2010/main" val="3762279544"/>
      </p:ext>
    </p:extLst>
  </p:cSld>
  <p:clrMapOvr>
    <a:masterClrMapping/>
  </p:clrMapOvr>
  <p:transition spd="slow" advClick="0">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477FE-B612-4424-B0CA-E4D518686D02}"/>
              </a:ext>
            </a:extLst>
          </p:cNvPr>
          <p:cNvSpPr>
            <a:spLocks noGrp="1"/>
          </p:cNvSpPr>
          <p:nvPr>
            <p:ph type="title"/>
          </p:nvPr>
        </p:nvSpPr>
        <p:spPr/>
        <p:txBody>
          <a:bodyPr/>
          <a:lstStyle/>
          <a:p>
            <a:r>
              <a:rPr lang="en-US" dirty="0"/>
              <a:t>Credits</a:t>
            </a:r>
          </a:p>
        </p:txBody>
      </p:sp>
      <p:sp>
        <p:nvSpPr>
          <p:cNvPr id="3" name="Content Placeholder 2">
            <a:extLst>
              <a:ext uri="{FF2B5EF4-FFF2-40B4-BE49-F238E27FC236}">
                <a16:creationId xmlns:a16="http://schemas.microsoft.com/office/drawing/2014/main" id="{C1D98BB2-AF07-4405-BBC4-39332410DE04}"/>
              </a:ext>
            </a:extLst>
          </p:cNvPr>
          <p:cNvSpPr>
            <a:spLocks noGrp="1"/>
          </p:cNvSpPr>
          <p:nvPr>
            <p:ph idx="1"/>
          </p:nvPr>
        </p:nvSpPr>
        <p:spPr/>
        <p:txBody>
          <a:bodyPr>
            <a:normAutofit/>
          </a:bodyPr>
          <a:lstStyle/>
          <a:p>
            <a:r>
              <a:rPr lang="en-US" sz="3200" dirty="0"/>
              <a:t>Video was provided by </a:t>
            </a:r>
            <a:r>
              <a:rPr lang="en-US" sz="3200" dirty="0" err="1"/>
              <a:t>pexels</a:t>
            </a:r>
            <a:r>
              <a:rPr lang="en-US" sz="3200" dirty="0"/>
              <a:t> videos </a:t>
            </a:r>
          </a:p>
          <a:p>
            <a:pPr marL="0" indent="0">
              <a:buNone/>
            </a:pPr>
            <a:r>
              <a:rPr lang="en-US" sz="3200" dirty="0">
                <a:hlinkClick r:id="rId2"/>
              </a:rPr>
              <a:t>https://videos.pexels.com/videos/bubble-turning-into-ice-855627</a:t>
            </a:r>
            <a:endParaRPr lang="en-US" sz="3200" dirty="0"/>
          </a:p>
          <a:p>
            <a:pPr marL="0" indent="0">
              <a:buNone/>
            </a:pPr>
            <a:endParaRPr lang="en-US" sz="3200" dirty="0"/>
          </a:p>
        </p:txBody>
      </p:sp>
      <p:sp>
        <p:nvSpPr>
          <p:cNvPr id="5" name="Flowchart: Process 4">
            <a:hlinkClick r:id="" action="ppaction://hlinkshowjump?jump=nextslide"/>
            <a:extLst>
              <a:ext uri="{FF2B5EF4-FFF2-40B4-BE49-F238E27FC236}">
                <a16:creationId xmlns:a16="http://schemas.microsoft.com/office/drawing/2014/main" id="{39AC5782-511A-43BE-83E4-A2224C9E7F3B}"/>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On ward!!!</a:t>
            </a:r>
          </a:p>
        </p:txBody>
      </p:sp>
    </p:spTree>
    <p:extLst>
      <p:ext uri="{BB962C8B-B14F-4D97-AF65-F5344CB8AC3E}">
        <p14:creationId xmlns:p14="http://schemas.microsoft.com/office/powerpoint/2010/main" val="3839490382"/>
      </p:ext>
    </p:extLst>
  </p:cSld>
  <p:clrMapOvr>
    <a:masterClrMapping/>
  </p:clrMapOvr>
  <p:transition spd="slow" advClick="0">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5E689-2AF7-4B4A-BF9B-208E96A9D086}"/>
              </a:ext>
            </a:extLst>
          </p:cNvPr>
          <p:cNvSpPr>
            <a:spLocks noGrp="1"/>
          </p:cNvSpPr>
          <p:nvPr>
            <p:ph type="title"/>
          </p:nvPr>
        </p:nvSpPr>
        <p:spPr/>
        <p:txBody>
          <a:bodyPr/>
          <a:lstStyle/>
          <a:p>
            <a:r>
              <a:rPr lang="en-US" dirty="0"/>
              <a:t>Credits </a:t>
            </a:r>
          </a:p>
        </p:txBody>
      </p:sp>
      <p:sp>
        <p:nvSpPr>
          <p:cNvPr id="3" name="Content Placeholder 2">
            <a:extLst>
              <a:ext uri="{FF2B5EF4-FFF2-40B4-BE49-F238E27FC236}">
                <a16:creationId xmlns:a16="http://schemas.microsoft.com/office/drawing/2014/main" id="{2A1A5FCC-F510-4995-88DB-36C7719D6E95}"/>
              </a:ext>
            </a:extLst>
          </p:cNvPr>
          <p:cNvSpPr>
            <a:spLocks noGrp="1"/>
          </p:cNvSpPr>
          <p:nvPr>
            <p:ph idx="1"/>
          </p:nvPr>
        </p:nvSpPr>
        <p:spPr>
          <a:xfrm>
            <a:off x="685800" y="2194560"/>
            <a:ext cx="10820400" cy="4024125"/>
          </a:xfrm>
        </p:spPr>
        <p:txBody>
          <a:bodyPr/>
          <a:lstStyle/>
          <a:p>
            <a:pPr marL="0" indent="0">
              <a:buNone/>
            </a:pPr>
            <a:r>
              <a:rPr lang="en-US" dirty="0"/>
              <a:t>Good quality sound is the song “nova” by </a:t>
            </a:r>
            <a:r>
              <a:rPr lang="en-US" dirty="0" err="1"/>
              <a:t>Ahrix</a:t>
            </a:r>
            <a:r>
              <a:rPr lang="en-US" dirty="0"/>
              <a:t> the </a:t>
            </a:r>
            <a:r>
              <a:rPr lang="en-US" dirty="0" err="1"/>
              <a:t>youtube</a:t>
            </a:r>
            <a:r>
              <a:rPr lang="en-US" dirty="0"/>
              <a:t> channel Games and music by Hidalgo </a:t>
            </a:r>
            <a:r>
              <a:rPr lang="en-US" dirty="0">
                <a:hlinkClick r:id="rId2"/>
              </a:rPr>
              <a:t>https://www.youtube.com/watch?v=h58qk0hFQpI</a:t>
            </a:r>
            <a:endParaRPr lang="en-US" dirty="0"/>
          </a:p>
          <a:p>
            <a:pPr marL="0" indent="0">
              <a:buNone/>
            </a:pPr>
            <a:endParaRPr lang="en-US" dirty="0"/>
          </a:p>
          <a:p>
            <a:pPr marL="0" indent="0">
              <a:buNone/>
            </a:pPr>
            <a:r>
              <a:rPr lang="en-US" dirty="0"/>
              <a:t>Bad quality sound is by </a:t>
            </a:r>
            <a:r>
              <a:rPr lang="en-US" dirty="0" err="1"/>
              <a:t>Kahplah</a:t>
            </a:r>
            <a:r>
              <a:rPr lang="en-US"/>
              <a:t> </a:t>
            </a:r>
            <a:r>
              <a:rPr lang="en-US">
                <a:hlinkClick r:id="rId3"/>
              </a:rPr>
              <a:t>https://www.youtube.com/watch?v=LZkvslyoHqA</a:t>
            </a:r>
            <a:endParaRPr lang="en-US"/>
          </a:p>
          <a:p>
            <a:pPr marL="0" indent="0">
              <a:buNone/>
            </a:pPr>
            <a:endParaRPr lang="en-US" dirty="0"/>
          </a:p>
        </p:txBody>
      </p:sp>
      <p:sp>
        <p:nvSpPr>
          <p:cNvPr id="4" name="Flowchart: Process 3">
            <a:hlinkClick r:id="" action="ppaction://hlinkshowjump?jump=firstslide"/>
            <a:extLst>
              <a:ext uri="{FF2B5EF4-FFF2-40B4-BE49-F238E27FC236}">
                <a16:creationId xmlns:a16="http://schemas.microsoft.com/office/drawing/2014/main" id="{7CA5C623-6F24-4A0F-B29A-B73D6DDD07F5}"/>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Back to the beginning </a:t>
            </a:r>
          </a:p>
        </p:txBody>
      </p:sp>
    </p:spTree>
    <p:extLst>
      <p:ext uri="{BB962C8B-B14F-4D97-AF65-F5344CB8AC3E}">
        <p14:creationId xmlns:p14="http://schemas.microsoft.com/office/powerpoint/2010/main" val="8298568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F468D-2F9E-411F-907E-9A7D0FEDF6FF}"/>
              </a:ext>
            </a:extLst>
          </p:cNvPr>
          <p:cNvSpPr>
            <a:spLocks noGrp="1"/>
          </p:cNvSpPr>
          <p:nvPr>
            <p:ph type="title"/>
          </p:nvPr>
        </p:nvSpPr>
        <p:spPr>
          <a:xfrm>
            <a:off x="2895600" y="810866"/>
            <a:ext cx="8610600" cy="1293028"/>
          </a:xfrm>
        </p:spPr>
        <p:txBody>
          <a:bodyPr/>
          <a:lstStyle/>
          <a:p>
            <a:r>
              <a:rPr lang="en-US" dirty="0"/>
              <a:t>What Is IDM?</a:t>
            </a:r>
          </a:p>
        </p:txBody>
      </p:sp>
      <p:sp>
        <p:nvSpPr>
          <p:cNvPr id="3" name="Content Placeholder 2">
            <a:extLst>
              <a:ext uri="{FF2B5EF4-FFF2-40B4-BE49-F238E27FC236}">
                <a16:creationId xmlns:a16="http://schemas.microsoft.com/office/drawing/2014/main" id="{2FEF2563-BE05-42DC-B86F-FD11F293DE74}"/>
              </a:ext>
            </a:extLst>
          </p:cNvPr>
          <p:cNvSpPr>
            <a:spLocks noGrp="1"/>
          </p:cNvSpPr>
          <p:nvPr>
            <p:ph idx="1"/>
          </p:nvPr>
        </p:nvSpPr>
        <p:spPr/>
        <p:txBody>
          <a:bodyPr>
            <a:normAutofit/>
          </a:bodyPr>
          <a:lstStyle/>
          <a:p>
            <a:r>
              <a:rPr lang="en-US" sz="3200" dirty="0"/>
              <a:t>But wait, Does this power point count as IDM then?</a:t>
            </a:r>
          </a:p>
          <a:p>
            <a:endParaRPr lang="en-US" sz="3200" dirty="0"/>
          </a:p>
          <a:p>
            <a:endParaRPr lang="en-US" sz="3200" dirty="0"/>
          </a:p>
          <a:p>
            <a:endParaRPr lang="en-US" sz="3200" dirty="0"/>
          </a:p>
          <a:p>
            <a:r>
              <a:rPr lang="en-US" sz="3200" dirty="0">
                <a:solidFill>
                  <a:srgbClr val="E81D18"/>
                </a:solidFill>
              </a:rPr>
              <a:t>All Media </a:t>
            </a:r>
            <a:r>
              <a:rPr lang="en-US" sz="3200" dirty="0"/>
              <a:t>consumed over </a:t>
            </a:r>
            <a:r>
              <a:rPr lang="en-US" sz="3200" dirty="0">
                <a:solidFill>
                  <a:srgbClr val="E81D18"/>
                </a:solidFill>
              </a:rPr>
              <a:t>electronical devices </a:t>
            </a:r>
            <a:r>
              <a:rPr lang="en-US" sz="3200" dirty="0"/>
              <a:t>counts as IDM</a:t>
            </a:r>
          </a:p>
          <a:p>
            <a:endParaRPr lang="en-US" sz="3200" dirty="0"/>
          </a:p>
        </p:txBody>
      </p:sp>
      <p:sp>
        <p:nvSpPr>
          <p:cNvPr id="4" name="TextBox 3">
            <a:extLst>
              <a:ext uri="{FF2B5EF4-FFF2-40B4-BE49-F238E27FC236}">
                <a16:creationId xmlns:a16="http://schemas.microsoft.com/office/drawing/2014/main" id="{CA27F47F-8478-4710-B6A1-EA8F3B42FBBD}"/>
              </a:ext>
            </a:extLst>
          </p:cNvPr>
          <p:cNvSpPr txBox="1"/>
          <p:nvPr/>
        </p:nvSpPr>
        <p:spPr>
          <a:xfrm>
            <a:off x="5420139" y="2721114"/>
            <a:ext cx="1351722" cy="707886"/>
          </a:xfrm>
          <a:prstGeom prst="rect">
            <a:avLst/>
          </a:prstGeom>
          <a:noFill/>
        </p:spPr>
        <p:txBody>
          <a:bodyPr wrap="square" rtlCol="0">
            <a:spAutoFit/>
          </a:bodyPr>
          <a:lstStyle/>
          <a:p>
            <a:r>
              <a:rPr lang="en-US" sz="4000" dirty="0"/>
              <a:t>Yes!</a:t>
            </a:r>
          </a:p>
        </p:txBody>
      </p:sp>
      <p:sp>
        <p:nvSpPr>
          <p:cNvPr id="5" name="Rectangle 4">
            <a:extLst>
              <a:ext uri="{FF2B5EF4-FFF2-40B4-BE49-F238E27FC236}">
                <a16:creationId xmlns:a16="http://schemas.microsoft.com/office/drawing/2014/main" id="{2DDE5E36-A6D3-44CA-8D55-C16CC92A812F}"/>
              </a:ext>
            </a:extLst>
          </p:cNvPr>
          <p:cNvSpPr/>
          <p:nvPr/>
        </p:nvSpPr>
        <p:spPr>
          <a:xfrm>
            <a:off x="4171122" y="3429000"/>
            <a:ext cx="3849756" cy="5797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Click here for your answer!</a:t>
            </a:r>
          </a:p>
        </p:txBody>
      </p:sp>
      <p:sp>
        <p:nvSpPr>
          <p:cNvPr id="6" name="Flowchart: Process 5">
            <a:hlinkClick r:id="" action="ppaction://hlinkshowjump?jump=nextslide"/>
            <a:extLst>
              <a:ext uri="{FF2B5EF4-FFF2-40B4-BE49-F238E27FC236}">
                <a16:creationId xmlns:a16="http://schemas.microsoft.com/office/drawing/2014/main" id="{A517330C-1640-4574-9738-D475D47138A8}"/>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On ward!!!</a:t>
            </a:r>
          </a:p>
        </p:txBody>
      </p:sp>
    </p:spTree>
    <p:extLst>
      <p:ext uri="{BB962C8B-B14F-4D97-AF65-F5344CB8AC3E}">
        <p14:creationId xmlns:p14="http://schemas.microsoft.com/office/powerpoint/2010/main" val="1121078932"/>
      </p:ext>
    </p:extLst>
  </p:cSld>
  <p:clrMapOvr>
    <a:masterClrMapping/>
  </p:clrMapOvr>
  <p:transition spd="slow" advClick="0">
    <p:push dir="u"/>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D9CD8-05BF-415F-A447-35A006387665}"/>
              </a:ext>
            </a:extLst>
          </p:cNvPr>
          <p:cNvSpPr>
            <a:spLocks noGrp="1"/>
          </p:cNvSpPr>
          <p:nvPr>
            <p:ph type="title"/>
          </p:nvPr>
        </p:nvSpPr>
        <p:spPr/>
        <p:txBody>
          <a:bodyPr/>
          <a:lstStyle/>
          <a:p>
            <a:r>
              <a:rPr lang="en-US" dirty="0"/>
              <a:t>Blocks of IDM</a:t>
            </a:r>
          </a:p>
        </p:txBody>
      </p:sp>
      <p:sp>
        <p:nvSpPr>
          <p:cNvPr id="3" name="Content Placeholder 2">
            <a:extLst>
              <a:ext uri="{FF2B5EF4-FFF2-40B4-BE49-F238E27FC236}">
                <a16:creationId xmlns:a16="http://schemas.microsoft.com/office/drawing/2014/main" id="{983D1D8B-5F67-40FF-8251-8D3F0C88195F}"/>
              </a:ext>
            </a:extLst>
          </p:cNvPr>
          <p:cNvSpPr>
            <a:spLocks noGrp="1"/>
          </p:cNvSpPr>
          <p:nvPr>
            <p:ph idx="1"/>
          </p:nvPr>
        </p:nvSpPr>
        <p:spPr/>
        <p:txBody>
          <a:bodyPr/>
          <a:lstStyle/>
          <a:p>
            <a:r>
              <a:rPr lang="en-US" dirty="0"/>
              <a:t>There is </a:t>
            </a:r>
            <a:r>
              <a:rPr lang="en-US" dirty="0">
                <a:solidFill>
                  <a:srgbClr val="E81D18"/>
                </a:solidFill>
              </a:rPr>
              <a:t>5 different blocks </a:t>
            </a:r>
            <a:r>
              <a:rPr lang="en-US" dirty="0"/>
              <a:t>of IDM that make the base.</a:t>
            </a:r>
          </a:p>
        </p:txBody>
      </p:sp>
      <p:sp>
        <p:nvSpPr>
          <p:cNvPr id="4" name="Star: 5 Points 3">
            <a:extLst>
              <a:ext uri="{FF2B5EF4-FFF2-40B4-BE49-F238E27FC236}">
                <a16:creationId xmlns:a16="http://schemas.microsoft.com/office/drawing/2014/main" id="{0C3AA252-35DE-4A5D-92A7-26A8586DE560}"/>
              </a:ext>
            </a:extLst>
          </p:cNvPr>
          <p:cNvSpPr/>
          <p:nvPr/>
        </p:nvSpPr>
        <p:spPr>
          <a:xfrm>
            <a:off x="3627782" y="3123726"/>
            <a:ext cx="4936435" cy="2969901"/>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hlinkClick r:id="rId2" action="ppaction://hlinksldjump"/>
            <a:extLst>
              <a:ext uri="{FF2B5EF4-FFF2-40B4-BE49-F238E27FC236}">
                <a16:creationId xmlns:a16="http://schemas.microsoft.com/office/drawing/2014/main" id="{11762A37-71EC-45A6-8C54-DD83EE417CF9}"/>
              </a:ext>
            </a:extLst>
          </p:cNvPr>
          <p:cNvSpPr txBox="1"/>
          <p:nvPr/>
        </p:nvSpPr>
        <p:spPr>
          <a:xfrm>
            <a:off x="7746252" y="5913564"/>
            <a:ext cx="1722782" cy="584775"/>
          </a:xfrm>
          <a:prstGeom prst="rect">
            <a:avLst/>
          </a:prstGeom>
          <a:noFill/>
        </p:spPr>
        <p:txBody>
          <a:bodyPr wrap="square" rtlCol="0">
            <a:spAutoFit/>
          </a:bodyPr>
          <a:lstStyle/>
          <a:p>
            <a:r>
              <a:rPr lang="en-US" sz="3200" b="1" i="1" u="sng" dirty="0">
                <a:hlinkClick r:id="rId2" action="ppaction://hlinksldjump"/>
              </a:rPr>
              <a:t>Images</a:t>
            </a:r>
            <a:endParaRPr lang="en-US" sz="3200" b="1" i="1" u="sng" dirty="0"/>
          </a:p>
        </p:txBody>
      </p:sp>
      <p:sp>
        <p:nvSpPr>
          <p:cNvPr id="6" name="TextBox 5">
            <a:extLst>
              <a:ext uri="{FF2B5EF4-FFF2-40B4-BE49-F238E27FC236}">
                <a16:creationId xmlns:a16="http://schemas.microsoft.com/office/drawing/2014/main" id="{A69D62D0-D6DB-4C87-8D80-ECD8222C42BE}"/>
              </a:ext>
            </a:extLst>
          </p:cNvPr>
          <p:cNvSpPr txBox="1"/>
          <p:nvPr/>
        </p:nvSpPr>
        <p:spPr>
          <a:xfrm>
            <a:off x="5555971" y="2522375"/>
            <a:ext cx="1080052" cy="584775"/>
          </a:xfrm>
          <a:prstGeom prst="rect">
            <a:avLst/>
          </a:prstGeom>
          <a:noFill/>
        </p:spPr>
        <p:txBody>
          <a:bodyPr wrap="square" rtlCol="0">
            <a:spAutoFit/>
          </a:bodyPr>
          <a:lstStyle/>
          <a:p>
            <a:r>
              <a:rPr lang="en-US" sz="3200" b="1" i="1" u="sng" dirty="0">
                <a:hlinkClick r:id="rId3" action="ppaction://hlinksldjump"/>
              </a:rPr>
              <a:t>Text</a:t>
            </a:r>
            <a:endParaRPr lang="en-US" sz="3200" b="1" i="1" u="sng" dirty="0"/>
          </a:p>
        </p:txBody>
      </p:sp>
      <p:sp>
        <p:nvSpPr>
          <p:cNvPr id="7" name="TextBox 6">
            <a:extLst>
              <a:ext uri="{FF2B5EF4-FFF2-40B4-BE49-F238E27FC236}">
                <a16:creationId xmlns:a16="http://schemas.microsoft.com/office/drawing/2014/main" id="{1FE14E1A-86E7-4839-B41B-AAF79A6D40F0}"/>
              </a:ext>
            </a:extLst>
          </p:cNvPr>
          <p:cNvSpPr txBox="1"/>
          <p:nvPr/>
        </p:nvSpPr>
        <p:spPr>
          <a:xfrm>
            <a:off x="2521937" y="3576172"/>
            <a:ext cx="1370888" cy="584775"/>
          </a:xfrm>
          <a:prstGeom prst="rect">
            <a:avLst/>
          </a:prstGeom>
          <a:noFill/>
        </p:spPr>
        <p:txBody>
          <a:bodyPr wrap="none" rtlCol="0">
            <a:spAutoFit/>
          </a:bodyPr>
          <a:lstStyle/>
          <a:p>
            <a:r>
              <a:rPr lang="en-US" sz="3200" b="1" i="1" u="sng" dirty="0">
                <a:hlinkClick r:id="rId4" action="ppaction://hlinksldjump"/>
              </a:rPr>
              <a:t>Video</a:t>
            </a:r>
            <a:endParaRPr lang="en-US" sz="3200" b="1" i="1" u="sng" dirty="0"/>
          </a:p>
        </p:txBody>
      </p:sp>
      <p:sp>
        <p:nvSpPr>
          <p:cNvPr id="8" name="TextBox 7">
            <a:extLst>
              <a:ext uri="{FF2B5EF4-FFF2-40B4-BE49-F238E27FC236}">
                <a16:creationId xmlns:a16="http://schemas.microsoft.com/office/drawing/2014/main" id="{973A602D-C0EC-48D6-B4C5-8885FED3BEE6}"/>
              </a:ext>
            </a:extLst>
          </p:cNvPr>
          <p:cNvSpPr txBox="1"/>
          <p:nvPr/>
        </p:nvSpPr>
        <p:spPr>
          <a:xfrm>
            <a:off x="2418879" y="5910329"/>
            <a:ext cx="2385391" cy="584775"/>
          </a:xfrm>
          <a:prstGeom prst="rect">
            <a:avLst/>
          </a:prstGeom>
          <a:noFill/>
        </p:spPr>
        <p:txBody>
          <a:bodyPr wrap="square" rtlCol="0">
            <a:spAutoFit/>
          </a:bodyPr>
          <a:lstStyle/>
          <a:p>
            <a:r>
              <a:rPr lang="en-US" sz="3200" b="1" i="1" u="sng" dirty="0">
                <a:hlinkClick r:id="rId5" action="ppaction://hlinksldjump"/>
              </a:rPr>
              <a:t>Animation</a:t>
            </a:r>
            <a:endParaRPr lang="en-US" sz="3200" b="1" i="1" u="sng" dirty="0"/>
          </a:p>
        </p:txBody>
      </p:sp>
      <p:sp>
        <p:nvSpPr>
          <p:cNvPr id="9" name="TextBox 8">
            <a:extLst>
              <a:ext uri="{FF2B5EF4-FFF2-40B4-BE49-F238E27FC236}">
                <a16:creationId xmlns:a16="http://schemas.microsoft.com/office/drawing/2014/main" id="{7F3291F4-B71F-4510-A713-AF122E80B702}"/>
              </a:ext>
            </a:extLst>
          </p:cNvPr>
          <p:cNvSpPr txBox="1"/>
          <p:nvPr/>
        </p:nvSpPr>
        <p:spPr>
          <a:xfrm>
            <a:off x="8487515" y="3576172"/>
            <a:ext cx="1445488" cy="584775"/>
          </a:xfrm>
          <a:prstGeom prst="rect">
            <a:avLst/>
          </a:prstGeom>
          <a:noFill/>
        </p:spPr>
        <p:txBody>
          <a:bodyPr wrap="square" rtlCol="0">
            <a:spAutoFit/>
          </a:bodyPr>
          <a:lstStyle/>
          <a:p>
            <a:r>
              <a:rPr lang="en-US" sz="3200" b="1" i="1" u="sng" dirty="0">
                <a:hlinkClick r:id="rId6" action="ppaction://hlinksldjump"/>
              </a:rPr>
              <a:t>Audio</a:t>
            </a:r>
            <a:endParaRPr lang="en-US" sz="3200" b="1" i="1" u="sng" dirty="0"/>
          </a:p>
        </p:txBody>
      </p:sp>
      <p:sp>
        <p:nvSpPr>
          <p:cNvPr id="10" name="Star: 5 Points 9">
            <a:extLst>
              <a:ext uri="{FF2B5EF4-FFF2-40B4-BE49-F238E27FC236}">
                <a16:creationId xmlns:a16="http://schemas.microsoft.com/office/drawing/2014/main" id="{ACEBB5F6-C80E-4F48-A2B0-55AE15D19D3D}"/>
              </a:ext>
            </a:extLst>
          </p:cNvPr>
          <p:cNvSpPr/>
          <p:nvPr/>
        </p:nvSpPr>
        <p:spPr>
          <a:xfrm>
            <a:off x="4350026" y="3468117"/>
            <a:ext cx="3491947" cy="2333121"/>
          </a:xfrm>
          <a:prstGeom prst="star5">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Star: 5 Points 10">
            <a:extLst>
              <a:ext uri="{FF2B5EF4-FFF2-40B4-BE49-F238E27FC236}">
                <a16:creationId xmlns:a16="http://schemas.microsoft.com/office/drawing/2014/main" id="{E6AAF211-DB76-4B1A-8A7F-E0AB53586F2D}"/>
              </a:ext>
            </a:extLst>
          </p:cNvPr>
          <p:cNvSpPr/>
          <p:nvPr/>
        </p:nvSpPr>
        <p:spPr>
          <a:xfrm>
            <a:off x="4996068" y="3868560"/>
            <a:ext cx="2199861" cy="1622526"/>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tar: 5 Points 11">
            <a:extLst>
              <a:ext uri="{FF2B5EF4-FFF2-40B4-BE49-F238E27FC236}">
                <a16:creationId xmlns:a16="http://schemas.microsoft.com/office/drawing/2014/main" id="{BA672725-C300-4DE5-A2D8-B1D280F3812A}"/>
              </a:ext>
            </a:extLst>
          </p:cNvPr>
          <p:cNvSpPr/>
          <p:nvPr/>
        </p:nvSpPr>
        <p:spPr>
          <a:xfrm>
            <a:off x="5363816" y="4152577"/>
            <a:ext cx="1474306" cy="1054491"/>
          </a:xfrm>
          <a:prstGeom prst="star5">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tar: 5 Points 12">
            <a:extLst>
              <a:ext uri="{FF2B5EF4-FFF2-40B4-BE49-F238E27FC236}">
                <a16:creationId xmlns:a16="http://schemas.microsoft.com/office/drawing/2014/main" id="{00A353D9-F156-4612-AFF8-75CE25E13E1E}"/>
              </a:ext>
            </a:extLst>
          </p:cNvPr>
          <p:cNvSpPr/>
          <p:nvPr/>
        </p:nvSpPr>
        <p:spPr>
          <a:xfrm>
            <a:off x="5705058" y="4359965"/>
            <a:ext cx="781879" cy="64935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Connector: Curved 23">
            <a:extLst>
              <a:ext uri="{FF2B5EF4-FFF2-40B4-BE49-F238E27FC236}">
                <a16:creationId xmlns:a16="http://schemas.microsoft.com/office/drawing/2014/main" id="{B83135EC-DD91-4591-94F2-77B829D8F1FA}"/>
              </a:ext>
            </a:extLst>
          </p:cNvPr>
          <p:cNvCxnSpPr>
            <a:cxnSpLocks/>
            <a:stCxn id="6" idx="3"/>
            <a:endCxn id="9" idx="1"/>
          </p:cNvCxnSpPr>
          <p:nvPr/>
        </p:nvCxnSpPr>
        <p:spPr>
          <a:xfrm>
            <a:off x="6636023" y="2814763"/>
            <a:ext cx="1851492" cy="1053797"/>
          </a:xfrm>
          <a:prstGeom prst="curvedConnector3">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28" name="Connector: Curved 27">
            <a:extLst>
              <a:ext uri="{FF2B5EF4-FFF2-40B4-BE49-F238E27FC236}">
                <a16:creationId xmlns:a16="http://schemas.microsoft.com/office/drawing/2014/main" id="{85D337F5-A865-40AA-A4CB-D73E661C1459}"/>
              </a:ext>
            </a:extLst>
          </p:cNvPr>
          <p:cNvCxnSpPr>
            <a:cxnSpLocks/>
            <a:stCxn id="9" idx="2"/>
            <a:endCxn id="5" idx="0"/>
          </p:cNvCxnSpPr>
          <p:nvPr/>
        </p:nvCxnSpPr>
        <p:spPr>
          <a:xfrm rot="5400000">
            <a:off x="8032643" y="4735947"/>
            <a:ext cx="1752617" cy="602616"/>
          </a:xfrm>
          <a:prstGeom prst="curvedConnector3">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30" name="Connector: Curved 29">
            <a:extLst>
              <a:ext uri="{FF2B5EF4-FFF2-40B4-BE49-F238E27FC236}">
                <a16:creationId xmlns:a16="http://schemas.microsoft.com/office/drawing/2014/main" id="{C8C6D4D6-D13D-4036-A165-4CDE1A47B340}"/>
              </a:ext>
            </a:extLst>
          </p:cNvPr>
          <p:cNvCxnSpPr>
            <a:cxnSpLocks/>
            <a:stCxn id="5" idx="1"/>
            <a:endCxn id="8" idx="3"/>
          </p:cNvCxnSpPr>
          <p:nvPr/>
        </p:nvCxnSpPr>
        <p:spPr>
          <a:xfrm rot="10800000">
            <a:off x="4804270" y="6202718"/>
            <a:ext cx="2941982" cy="3235"/>
          </a:xfrm>
          <a:prstGeom prst="curvedConnector3">
            <a:avLst>
              <a:gd name="adj1" fmla="val 5045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34" name="Connector: Curved 33">
            <a:extLst>
              <a:ext uri="{FF2B5EF4-FFF2-40B4-BE49-F238E27FC236}">
                <a16:creationId xmlns:a16="http://schemas.microsoft.com/office/drawing/2014/main" id="{78FC0BE4-E5C1-425E-89DB-C4BF5A39D717}"/>
              </a:ext>
            </a:extLst>
          </p:cNvPr>
          <p:cNvCxnSpPr>
            <a:cxnSpLocks/>
            <a:stCxn id="8" idx="0"/>
            <a:endCxn id="7" idx="2"/>
          </p:cNvCxnSpPr>
          <p:nvPr/>
        </p:nvCxnSpPr>
        <p:spPr>
          <a:xfrm rot="16200000" flipV="1">
            <a:off x="2534787" y="4833541"/>
            <a:ext cx="1749382" cy="404194"/>
          </a:xfrm>
          <a:prstGeom prst="curvedConnector3">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61" name="Flowchart: Process 60">
            <a:hlinkClick r:id="" action="ppaction://hlinkshowjump?jump=nextslide"/>
            <a:extLst>
              <a:ext uri="{FF2B5EF4-FFF2-40B4-BE49-F238E27FC236}">
                <a16:creationId xmlns:a16="http://schemas.microsoft.com/office/drawing/2014/main" id="{85F25036-573A-4F22-A29C-4861CD3E95BB}"/>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On ward!!!</a:t>
            </a:r>
          </a:p>
        </p:txBody>
      </p:sp>
    </p:spTree>
    <p:extLst>
      <p:ext uri="{BB962C8B-B14F-4D97-AF65-F5344CB8AC3E}">
        <p14:creationId xmlns:p14="http://schemas.microsoft.com/office/powerpoint/2010/main" val="2942547606"/>
      </p:ext>
    </p:extLst>
  </p:cSld>
  <p:clrMapOvr>
    <a:masterClrMapping/>
  </p:clrMapOvr>
  <p:transition spd="slow" advClick="0">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42A080E-E3B0-4365-9A9D-2BB7F818C851}"/>
              </a:ext>
            </a:extLst>
          </p:cNvPr>
          <p:cNvSpPr>
            <a:spLocks noGrp="1"/>
          </p:cNvSpPr>
          <p:nvPr>
            <p:ph type="title"/>
          </p:nvPr>
        </p:nvSpPr>
        <p:spPr/>
        <p:txBody>
          <a:bodyPr/>
          <a:lstStyle/>
          <a:p>
            <a:r>
              <a:rPr lang="en-US" dirty="0"/>
              <a:t>Wait, Did you go through the five building block of IDM?</a:t>
            </a:r>
          </a:p>
        </p:txBody>
      </p:sp>
      <p:sp>
        <p:nvSpPr>
          <p:cNvPr id="5" name="Text Placeholder 4">
            <a:extLst>
              <a:ext uri="{FF2B5EF4-FFF2-40B4-BE49-F238E27FC236}">
                <a16:creationId xmlns:a16="http://schemas.microsoft.com/office/drawing/2014/main" id="{7F0D3E82-07B1-4B7A-B5C4-FEDFE4D03696}"/>
              </a:ext>
            </a:extLst>
          </p:cNvPr>
          <p:cNvSpPr>
            <a:spLocks noGrp="1"/>
          </p:cNvSpPr>
          <p:nvPr>
            <p:ph type="body" sz="half" idx="2"/>
          </p:nvPr>
        </p:nvSpPr>
        <p:spPr/>
        <p:txBody>
          <a:bodyPr/>
          <a:lstStyle/>
          <a:p>
            <a:endParaRPr lang="en-US"/>
          </a:p>
        </p:txBody>
      </p:sp>
      <p:sp>
        <p:nvSpPr>
          <p:cNvPr id="6" name="Flowchart: Process 5">
            <a:hlinkClick r:id="rId2" action="ppaction://hlinksldjump"/>
            <a:extLst>
              <a:ext uri="{FF2B5EF4-FFF2-40B4-BE49-F238E27FC236}">
                <a16:creationId xmlns:a16="http://schemas.microsoft.com/office/drawing/2014/main" id="{832B4FBF-B515-4B47-859D-5B8A01BF2AA4}"/>
              </a:ext>
            </a:extLst>
          </p:cNvPr>
          <p:cNvSpPr/>
          <p:nvPr/>
        </p:nvSpPr>
        <p:spPr>
          <a:xfrm>
            <a:off x="2224585" y="3649133"/>
            <a:ext cx="2306472" cy="999067"/>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i="1" u="sng" dirty="0"/>
              <a:t>Yes, of course!</a:t>
            </a:r>
          </a:p>
        </p:txBody>
      </p:sp>
      <p:sp>
        <p:nvSpPr>
          <p:cNvPr id="7" name="Flowchart: Process 6">
            <a:hlinkClick r:id="rId3" action="ppaction://hlinksldjump"/>
            <a:extLst>
              <a:ext uri="{FF2B5EF4-FFF2-40B4-BE49-F238E27FC236}">
                <a16:creationId xmlns:a16="http://schemas.microsoft.com/office/drawing/2014/main" id="{C2865483-2522-4C28-945D-50A928EC7A9D}"/>
              </a:ext>
            </a:extLst>
          </p:cNvPr>
          <p:cNvSpPr/>
          <p:nvPr/>
        </p:nvSpPr>
        <p:spPr>
          <a:xfrm>
            <a:off x="6455391" y="3649133"/>
            <a:ext cx="2306472" cy="999067"/>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u="sng" dirty="0"/>
              <a:t>Oh no, Ill be right back! </a:t>
            </a:r>
          </a:p>
        </p:txBody>
      </p:sp>
    </p:spTree>
    <p:extLst>
      <p:ext uri="{BB962C8B-B14F-4D97-AF65-F5344CB8AC3E}">
        <p14:creationId xmlns:p14="http://schemas.microsoft.com/office/powerpoint/2010/main" val="2974794485"/>
      </p:ext>
    </p:extLst>
  </p:cSld>
  <p:clrMapOvr>
    <a:masterClrMapping/>
  </p:clrMapOvr>
  <p:transition spd="slow" advClick="0">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884A9-0D0E-403D-BA7C-40C972608C5F}"/>
              </a:ext>
            </a:extLst>
          </p:cNvPr>
          <p:cNvSpPr>
            <a:spLocks noGrp="1"/>
          </p:cNvSpPr>
          <p:nvPr>
            <p:ph type="title"/>
          </p:nvPr>
        </p:nvSpPr>
        <p:spPr/>
        <p:txBody>
          <a:bodyPr/>
          <a:lstStyle/>
          <a:p>
            <a:r>
              <a:rPr lang="en-US" dirty="0"/>
              <a:t> Importance of text</a:t>
            </a:r>
          </a:p>
        </p:txBody>
      </p:sp>
      <p:sp>
        <p:nvSpPr>
          <p:cNvPr id="3" name="Content Placeholder 2">
            <a:extLst>
              <a:ext uri="{FF2B5EF4-FFF2-40B4-BE49-F238E27FC236}">
                <a16:creationId xmlns:a16="http://schemas.microsoft.com/office/drawing/2014/main" id="{BF8FAED3-D56B-41ED-924D-C6A220057992}"/>
              </a:ext>
            </a:extLst>
          </p:cNvPr>
          <p:cNvSpPr>
            <a:spLocks noGrp="1"/>
          </p:cNvSpPr>
          <p:nvPr>
            <p:ph idx="1"/>
          </p:nvPr>
        </p:nvSpPr>
        <p:spPr/>
        <p:txBody>
          <a:bodyPr>
            <a:normAutofit/>
          </a:bodyPr>
          <a:lstStyle/>
          <a:p>
            <a:r>
              <a:rPr lang="en-US" sz="3200" dirty="0"/>
              <a:t>One of the most simplest way to convey messages through digital space</a:t>
            </a:r>
          </a:p>
          <a:p>
            <a:r>
              <a:rPr lang="en-US" sz="3200" dirty="0"/>
              <a:t>Yet it is the most important</a:t>
            </a:r>
          </a:p>
          <a:p>
            <a:r>
              <a:rPr lang="en-US" sz="3200" dirty="0"/>
              <a:t>Although it can be simple a lot of thought goes into picking the best font</a:t>
            </a:r>
          </a:p>
          <a:p>
            <a:r>
              <a:rPr lang="en-US" sz="3200" dirty="0">
                <a:solidFill>
                  <a:srgbClr val="E81D18"/>
                </a:solidFill>
              </a:rPr>
              <a:t>Text</a:t>
            </a:r>
            <a:r>
              <a:rPr lang="en-US" sz="3200" dirty="0"/>
              <a:t> that is </a:t>
            </a:r>
            <a:r>
              <a:rPr lang="en-US" sz="3200" dirty="0">
                <a:solidFill>
                  <a:srgbClr val="E81D18"/>
                </a:solidFill>
              </a:rPr>
              <a:t>good</a:t>
            </a:r>
            <a:r>
              <a:rPr lang="en-US" sz="3200" dirty="0"/>
              <a:t> for </a:t>
            </a:r>
            <a:r>
              <a:rPr lang="en-US" sz="4000" dirty="0">
                <a:solidFill>
                  <a:srgbClr val="E81D18"/>
                </a:solidFill>
                <a:latin typeface="Freestyle Script" panose="030804020302050B0404" pitchFamily="66" charset="0"/>
              </a:rPr>
              <a:t>invitations</a:t>
            </a:r>
            <a:r>
              <a:rPr lang="en-US" sz="4000" dirty="0">
                <a:latin typeface="Freestyle Script" panose="030804020302050B0404" pitchFamily="66" charset="0"/>
              </a:rPr>
              <a:t> </a:t>
            </a:r>
            <a:r>
              <a:rPr lang="en-US" sz="3200" dirty="0"/>
              <a:t>is </a:t>
            </a:r>
            <a:r>
              <a:rPr lang="en-US" sz="3200" dirty="0">
                <a:solidFill>
                  <a:srgbClr val="E81D18"/>
                </a:solidFill>
              </a:rPr>
              <a:t>not good </a:t>
            </a:r>
            <a:r>
              <a:rPr lang="en-US" sz="3200" dirty="0"/>
              <a:t>for </a:t>
            </a:r>
            <a:r>
              <a:rPr lang="en-US" sz="3200" dirty="0">
                <a:solidFill>
                  <a:srgbClr val="E81D18"/>
                </a:solidFill>
                <a:latin typeface="Arial Rounded MT Bold" panose="020F0704030504030204" pitchFamily="34" charset="0"/>
              </a:rPr>
              <a:t>Billboards</a:t>
            </a:r>
            <a:r>
              <a:rPr lang="en-US" sz="3200" dirty="0">
                <a:latin typeface="Arial Rounded MT Bold" panose="020F0704030504030204" pitchFamily="34" charset="0"/>
              </a:rPr>
              <a:t> </a:t>
            </a:r>
            <a:endParaRPr lang="en-US" sz="3200" dirty="0"/>
          </a:p>
        </p:txBody>
      </p:sp>
      <p:sp>
        <p:nvSpPr>
          <p:cNvPr id="4" name="Flowchart: Process 3">
            <a:hlinkClick r:id="" action="ppaction://hlinkshowjump?jump=nextslide"/>
            <a:extLst>
              <a:ext uri="{FF2B5EF4-FFF2-40B4-BE49-F238E27FC236}">
                <a16:creationId xmlns:a16="http://schemas.microsoft.com/office/drawing/2014/main" id="{6F0D1D22-B25B-44B5-AA7B-AB25D37048BB}"/>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On ward!!!</a:t>
            </a:r>
          </a:p>
        </p:txBody>
      </p:sp>
    </p:spTree>
    <p:extLst>
      <p:ext uri="{BB962C8B-B14F-4D97-AF65-F5344CB8AC3E}">
        <p14:creationId xmlns:p14="http://schemas.microsoft.com/office/powerpoint/2010/main" val="2847928011"/>
      </p:ext>
    </p:extLst>
  </p:cSld>
  <p:clrMapOvr>
    <a:masterClrMapping/>
  </p:clrMapOvr>
  <mc:AlternateContent xmlns:mc="http://schemas.openxmlformats.org/markup-compatibility/2006" xmlns:p14="http://schemas.microsoft.com/office/powerpoint/2010/main">
    <mc:Choice Requires="p14">
      <p:transition spd="slow" p14:dur="3400" advClick="0">
        <p14:reveal/>
      </p:transition>
    </mc:Choice>
    <mc:Fallback xmlns="">
      <p:transition spd="slow" advClick="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D90C999-0328-4129-8D90-24D16B27AA3B}"/>
              </a:ext>
            </a:extLst>
          </p:cNvPr>
          <p:cNvSpPr>
            <a:spLocks noGrp="1"/>
          </p:cNvSpPr>
          <p:nvPr>
            <p:ph type="title"/>
          </p:nvPr>
        </p:nvSpPr>
        <p:spPr/>
        <p:txBody>
          <a:bodyPr/>
          <a:lstStyle/>
          <a:p>
            <a:r>
              <a:rPr lang="en-US" dirty="0"/>
              <a:t>Importance of Text</a:t>
            </a:r>
          </a:p>
        </p:txBody>
      </p:sp>
      <p:sp>
        <p:nvSpPr>
          <p:cNvPr id="5" name="Text Placeholder 4">
            <a:extLst>
              <a:ext uri="{FF2B5EF4-FFF2-40B4-BE49-F238E27FC236}">
                <a16:creationId xmlns:a16="http://schemas.microsoft.com/office/drawing/2014/main" id="{1CC702B3-3001-4817-B4BE-DC51F03BB1D5}"/>
              </a:ext>
            </a:extLst>
          </p:cNvPr>
          <p:cNvSpPr>
            <a:spLocks noGrp="1"/>
          </p:cNvSpPr>
          <p:nvPr>
            <p:ph type="body" idx="1"/>
          </p:nvPr>
        </p:nvSpPr>
        <p:spPr/>
        <p:txBody>
          <a:bodyPr>
            <a:normAutofit lnSpcReduction="10000"/>
          </a:bodyPr>
          <a:lstStyle/>
          <a:p>
            <a:r>
              <a:rPr lang="en-US" dirty="0"/>
              <a:t>Good examples of presentation text</a:t>
            </a:r>
          </a:p>
        </p:txBody>
      </p:sp>
      <p:sp>
        <p:nvSpPr>
          <p:cNvPr id="6" name="Content Placeholder 5">
            <a:extLst>
              <a:ext uri="{FF2B5EF4-FFF2-40B4-BE49-F238E27FC236}">
                <a16:creationId xmlns:a16="http://schemas.microsoft.com/office/drawing/2014/main" id="{3540FD4F-69A0-4398-8B19-59D110931503}"/>
              </a:ext>
            </a:extLst>
          </p:cNvPr>
          <p:cNvSpPr>
            <a:spLocks noGrp="1"/>
          </p:cNvSpPr>
          <p:nvPr>
            <p:ph sz="half" idx="2"/>
          </p:nvPr>
        </p:nvSpPr>
        <p:spPr/>
        <p:txBody>
          <a:bodyPr>
            <a:normAutofit lnSpcReduction="10000"/>
          </a:bodyPr>
          <a:lstStyle/>
          <a:p>
            <a:r>
              <a:rPr lang="en-US" sz="3200" dirty="0"/>
              <a:t>Century Gothic</a:t>
            </a:r>
          </a:p>
          <a:p>
            <a:r>
              <a:rPr lang="en-US" sz="3200" dirty="0">
                <a:latin typeface="Arial" panose="020B0604020202020204" pitchFamily="34" charset="0"/>
                <a:cs typeface="Arial" panose="020B0604020202020204" pitchFamily="34" charset="0"/>
              </a:rPr>
              <a:t>Arial</a:t>
            </a:r>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Times New Roman</a:t>
            </a:r>
          </a:p>
          <a:p>
            <a:pPr marL="0" indent="0" algn="ctr">
              <a:buNone/>
            </a:pPr>
            <a:r>
              <a:rPr lang="en-US" sz="3200" dirty="0">
                <a:cs typeface="Times New Roman" panose="02020603050405020304" pitchFamily="18" charset="0"/>
              </a:rPr>
              <a:t>This is due to their </a:t>
            </a:r>
            <a:r>
              <a:rPr lang="en-US" sz="3200" dirty="0">
                <a:solidFill>
                  <a:srgbClr val="E81D18"/>
                </a:solidFill>
                <a:cs typeface="Times New Roman" panose="02020603050405020304" pitchFamily="18" charset="0"/>
              </a:rPr>
              <a:t>easy</a:t>
            </a:r>
            <a:r>
              <a:rPr lang="en-US" sz="3200" dirty="0">
                <a:cs typeface="Times New Roman" panose="02020603050405020304" pitchFamily="18" charset="0"/>
              </a:rPr>
              <a:t> </a:t>
            </a:r>
            <a:r>
              <a:rPr lang="en-US" sz="3200" dirty="0">
                <a:solidFill>
                  <a:srgbClr val="E81D18"/>
                </a:solidFill>
                <a:cs typeface="Times New Roman" panose="02020603050405020304" pitchFamily="18" charset="0"/>
              </a:rPr>
              <a:t>readability </a:t>
            </a:r>
            <a:endParaRPr lang="en-US" sz="3200" dirty="0">
              <a:solidFill>
                <a:srgbClr val="E81D18"/>
              </a:solidFill>
              <a:cs typeface="Arial" panose="020B0604020202020204" pitchFamily="34" charset="0"/>
            </a:endParaRPr>
          </a:p>
        </p:txBody>
      </p:sp>
      <p:sp>
        <p:nvSpPr>
          <p:cNvPr id="7" name="Text Placeholder 6">
            <a:extLst>
              <a:ext uri="{FF2B5EF4-FFF2-40B4-BE49-F238E27FC236}">
                <a16:creationId xmlns:a16="http://schemas.microsoft.com/office/drawing/2014/main" id="{F1DFD635-7DE2-4258-827F-31C566732CF5}"/>
              </a:ext>
            </a:extLst>
          </p:cNvPr>
          <p:cNvSpPr>
            <a:spLocks noGrp="1"/>
          </p:cNvSpPr>
          <p:nvPr>
            <p:ph type="body" sz="quarter" idx="3"/>
          </p:nvPr>
        </p:nvSpPr>
        <p:spPr/>
        <p:txBody>
          <a:bodyPr>
            <a:normAutofit lnSpcReduction="10000"/>
          </a:bodyPr>
          <a:lstStyle/>
          <a:p>
            <a:r>
              <a:rPr lang="en-US" dirty="0"/>
              <a:t>Bad Examples of presentation Text</a:t>
            </a:r>
          </a:p>
        </p:txBody>
      </p:sp>
      <p:sp>
        <p:nvSpPr>
          <p:cNvPr id="8" name="Content Placeholder 7">
            <a:extLst>
              <a:ext uri="{FF2B5EF4-FFF2-40B4-BE49-F238E27FC236}">
                <a16:creationId xmlns:a16="http://schemas.microsoft.com/office/drawing/2014/main" id="{BF16F58F-DA66-40CD-A4B1-553D69BB075E}"/>
              </a:ext>
            </a:extLst>
          </p:cNvPr>
          <p:cNvSpPr>
            <a:spLocks noGrp="1"/>
          </p:cNvSpPr>
          <p:nvPr>
            <p:ph sz="quarter" idx="4"/>
          </p:nvPr>
        </p:nvSpPr>
        <p:spPr>
          <a:xfrm>
            <a:off x="6172200" y="3132666"/>
            <a:ext cx="5334000" cy="3086019"/>
          </a:xfrm>
        </p:spPr>
        <p:txBody>
          <a:bodyPr>
            <a:normAutofit lnSpcReduction="10000"/>
          </a:bodyPr>
          <a:lstStyle/>
          <a:p>
            <a:r>
              <a:rPr lang="en-US" sz="3200" dirty="0">
                <a:latin typeface="Vladimir Script" panose="03050402040407070305" pitchFamily="66" charset="0"/>
              </a:rPr>
              <a:t>Vladimir Script</a:t>
            </a:r>
          </a:p>
          <a:p>
            <a:r>
              <a:rPr lang="en-US" sz="3200" dirty="0">
                <a:latin typeface="Bradley Hand ITC" panose="03070402050302030203" pitchFamily="66" charset="0"/>
              </a:rPr>
              <a:t>Bradley hand ITC</a:t>
            </a:r>
            <a:endParaRPr lang="en-US" sz="3200" dirty="0">
              <a:latin typeface="Engravers MT" panose="02090707080505020304" pitchFamily="18" charset="0"/>
            </a:endParaRPr>
          </a:p>
          <a:p>
            <a:r>
              <a:rPr lang="en-US" sz="3200" dirty="0">
                <a:latin typeface="Engravers MT" panose="02090707080505020304" pitchFamily="18" charset="0"/>
              </a:rPr>
              <a:t>Engravers MT</a:t>
            </a:r>
          </a:p>
          <a:p>
            <a:pPr marL="0" indent="0" algn="ctr">
              <a:buNone/>
            </a:pPr>
            <a:r>
              <a:rPr lang="en-US" sz="3200" dirty="0"/>
              <a:t>This is due to their </a:t>
            </a:r>
            <a:r>
              <a:rPr lang="en-US" sz="3200" dirty="0">
                <a:solidFill>
                  <a:srgbClr val="E81D18"/>
                </a:solidFill>
              </a:rPr>
              <a:t>abnormal spacing </a:t>
            </a:r>
            <a:r>
              <a:rPr lang="en-US" sz="3200" dirty="0"/>
              <a:t>and </a:t>
            </a:r>
            <a:r>
              <a:rPr lang="en-US" sz="3200" dirty="0">
                <a:solidFill>
                  <a:srgbClr val="E81D18"/>
                </a:solidFill>
              </a:rPr>
              <a:t>look</a:t>
            </a:r>
          </a:p>
        </p:txBody>
      </p:sp>
      <p:sp>
        <p:nvSpPr>
          <p:cNvPr id="9" name="Flowchart: Process 8">
            <a:hlinkClick r:id="" action="ppaction://hlinkshowjump?jump=nextslide"/>
            <a:extLst>
              <a:ext uri="{FF2B5EF4-FFF2-40B4-BE49-F238E27FC236}">
                <a16:creationId xmlns:a16="http://schemas.microsoft.com/office/drawing/2014/main" id="{5F12CE5A-50FA-40EF-8020-7B89AB404150}"/>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On ward!!!</a:t>
            </a:r>
          </a:p>
        </p:txBody>
      </p:sp>
      <p:sp>
        <p:nvSpPr>
          <p:cNvPr id="10" name="Flowchart: Process 9">
            <a:hlinkClick r:id="" action="ppaction://hlinkshowjump?jump=previousslide"/>
            <a:extLst>
              <a:ext uri="{FF2B5EF4-FFF2-40B4-BE49-F238E27FC236}">
                <a16:creationId xmlns:a16="http://schemas.microsoft.com/office/drawing/2014/main" id="{D023CCCB-7965-46D2-889A-2C97BF3DF40C}"/>
              </a:ext>
            </a:extLst>
          </p:cNvPr>
          <p:cNvSpPr/>
          <p:nvPr/>
        </p:nvSpPr>
        <p:spPr>
          <a:xfrm>
            <a:off x="2784143"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Wait, go back. I missed something</a:t>
            </a:r>
          </a:p>
        </p:txBody>
      </p:sp>
    </p:spTree>
    <p:extLst>
      <p:ext uri="{BB962C8B-B14F-4D97-AF65-F5344CB8AC3E}">
        <p14:creationId xmlns:p14="http://schemas.microsoft.com/office/powerpoint/2010/main" val="1250312433"/>
      </p:ext>
    </p:extLst>
  </p:cSld>
  <p:clrMapOvr>
    <a:masterClrMapping/>
  </p:clrMapOvr>
  <p:transition spd="slow" advClick="0">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98B29CC-48CB-4A94-BD2C-052375D1A5DC}"/>
              </a:ext>
            </a:extLst>
          </p:cNvPr>
          <p:cNvSpPr>
            <a:spLocks noGrp="1"/>
          </p:cNvSpPr>
          <p:nvPr>
            <p:ph type="title"/>
          </p:nvPr>
        </p:nvSpPr>
        <p:spPr/>
        <p:txBody>
          <a:bodyPr/>
          <a:lstStyle/>
          <a:p>
            <a:r>
              <a:rPr lang="en-US" dirty="0"/>
              <a:t>Importance of text</a:t>
            </a:r>
          </a:p>
        </p:txBody>
      </p:sp>
      <p:sp>
        <p:nvSpPr>
          <p:cNvPr id="8" name="Content Placeholder 7">
            <a:extLst>
              <a:ext uri="{FF2B5EF4-FFF2-40B4-BE49-F238E27FC236}">
                <a16:creationId xmlns:a16="http://schemas.microsoft.com/office/drawing/2014/main" id="{D51E2A57-5FF5-46A2-AF09-43B290FBDFCB}"/>
              </a:ext>
            </a:extLst>
          </p:cNvPr>
          <p:cNvSpPr>
            <a:spLocks noGrp="1"/>
          </p:cNvSpPr>
          <p:nvPr>
            <p:ph idx="1"/>
          </p:nvPr>
        </p:nvSpPr>
        <p:spPr/>
        <p:txBody>
          <a:bodyPr>
            <a:normAutofit/>
          </a:bodyPr>
          <a:lstStyle/>
          <a:p>
            <a:r>
              <a:rPr lang="en-US" sz="3200" dirty="0"/>
              <a:t>One must keep in mind what text is to a computer</a:t>
            </a:r>
          </a:p>
          <a:p>
            <a:r>
              <a:rPr lang="en-US" sz="3200" dirty="0"/>
              <a:t>Text is a numeric code (made of 1’s and 0’s)that is paired with  a character. There are two ways of doing this the first to a rise was ASCII which was no good if you wanted to display a character that wasn’t English then came Unicode that paired every character with a special number and then that number with an numeric code </a:t>
            </a:r>
          </a:p>
        </p:txBody>
      </p:sp>
      <p:sp>
        <p:nvSpPr>
          <p:cNvPr id="9" name="Flowchart: Process 8">
            <a:hlinkClick r:id="rId2" action="ppaction://hlinksldjump"/>
            <a:extLst>
              <a:ext uri="{FF2B5EF4-FFF2-40B4-BE49-F238E27FC236}">
                <a16:creationId xmlns:a16="http://schemas.microsoft.com/office/drawing/2014/main" id="{DB5A671C-954F-4C91-8A5E-7F5CB39EFB5A}"/>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Back to the star!</a:t>
            </a:r>
          </a:p>
        </p:txBody>
      </p:sp>
      <p:sp>
        <p:nvSpPr>
          <p:cNvPr id="10" name="Flowchart: Process 9">
            <a:hlinkClick r:id="" action="ppaction://hlinkshowjump?jump=previousslide"/>
            <a:extLst>
              <a:ext uri="{FF2B5EF4-FFF2-40B4-BE49-F238E27FC236}">
                <a16:creationId xmlns:a16="http://schemas.microsoft.com/office/drawing/2014/main" id="{A402DA11-BDD4-4186-BC58-1A619984C29F}"/>
              </a:ext>
            </a:extLst>
          </p:cNvPr>
          <p:cNvSpPr/>
          <p:nvPr/>
        </p:nvSpPr>
        <p:spPr>
          <a:xfrm>
            <a:off x="2784143"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Wait, go back. I missed something</a:t>
            </a:r>
          </a:p>
        </p:txBody>
      </p:sp>
    </p:spTree>
    <p:extLst>
      <p:ext uri="{BB962C8B-B14F-4D97-AF65-F5344CB8AC3E}">
        <p14:creationId xmlns:p14="http://schemas.microsoft.com/office/powerpoint/2010/main" val="1292569291"/>
      </p:ext>
    </p:extLst>
  </p:cSld>
  <p:clrMapOvr>
    <a:masterClrMapping/>
  </p:clrMapOvr>
  <p:transition spd="slow" advClick="0">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48BC00-6405-4EBC-B71E-4E4B1A8838FD}"/>
              </a:ext>
            </a:extLst>
          </p:cNvPr>
          <p:cNvSpPr>
            <a:spLocks noGrp="1"/>
          </p:cNvSpPr>
          <p:nvPr>
            <p:ph type="title"/>
          </p:nvPr>
        </p:nvSpPr>
        <p:spPr/>
        <p:txBody>
          <a:bodyPr/>
          <a:lstStyle/>
          <a:p>
            <a:r>
              <a:rPr lang="en-US" dirty="0"/>
              <a:t>Importance of Audio</a:t>
            </a:r>
          </a:p>
        </p:txBody>
      </p:sp>
      <p:sp>
        <p:nvSpPr>
          <p:cNvPr id="3" name="Content Placeholder 2">
            <a:extLst>
              <a:ext uri="{FF2B5EF4-FFF2-40B4-BE49-F238E27FC236}">
                <a16:creationId xmlns:a16="http://schemas.microsoft.com/office/drawing/2014/main" id="{45967ED7-DFC0-49CD-891F-EC10E2B20D26}"/>
              </a:ext>
            </a:extLst>
          </p:cNvPr>
          <p:cNvSpPr>
            <a:spLocks noGrp="1"/>
          </p:cNvSpPr>
          <p:nvPr>
            <p:ph idx="1"/>
          </p:nvPr>
        </p:nvSpPr>
        <p:spPr/>
        <p:txBody>
          <a:bodyPr>
            <a:normAutofit/>
          </a:bodyPr>
          <a:lstStyle/>
          <a:p>
            <a:r>
              <a:rPr lang="en-US" sz="3200" dirty="0"/>
              <a:t>Audio like text is another simple way to express a message over the digital space.</a:t>
            </a:r>
          </a:p>
          <a:p>
            <a:r>
              <a:rPr lang="en-US" sz="3200" dirty="0"/>
              <a:t>Audio help </a:t>
            </a:r>
            <a:r>
              <a:rPr lang="en-US" sz="3200" dirty="0">
                <a:solidFill>
                  <a:srgbClr val="E81D18"/>
                </a:solidFill>
              </a:rPr>
              <a:t>adds more immersion </a:t>
            </a:r>
            <a:r>
              <a:rPr lang="en-US" sz="3200" dirty="0"/>
              <a:t>into IDM. </a:t>
            </a:r>
          </a:p>
          <a:p>
            <a:r>
              <a:rPr lang="en-US" sz="3200" dirty="0"/>
              <a:t>It can add</a:t>
            </a:r>
            <a:r>
              <a:rPr lang="en-US" sz="3200" dirty="0">
                <a:solidFill>
                  <a:srgbClr val="E81D18"/>
                </a:solidFill>
              </a:rPr>
              <a:t> atmosphere to room </a:t>
            </a:r>
            <a:r>
              <a:rPr lang="en-US" sz="3200" dirty="0"/>
              <a:t>in a game or  </a:t>
            </a:r>
            <a:r>
              <a:rPr lang="en-US" sz="3200" dirty="0">
                <a:solidFill>
                  <a:srgbClr val="E81D18"/>
                </a:solidFill>
              </a:rPr>
              <a:t>nostalgia to a speech </a:t>
            </a:r>
            <a:r>
              <a:rPr lang="en-US" sz="3200" dirty="0"/>
              <a:t>letting you </a:t>
            </a:r>
            <a:r>
              <a:rPr lang="en-US" sz="3200" dirty="0">
                <a:solidFill>
                  <a:srgbClr val="E81D18"/>
                </a:solidFill>
              </a:rPr>
              <a:t>hear the tone </a:t>
            </a:r>
            <a:r>
              <a:rPr lang="en-US" sz="3200" dirty="0"/>
              <a:t>of the speaker. </a:t>
            </a:r>
          </a:p>
          <a:p>
            <a:pPr marL="0" indent="0">
              <a:buNone/>
            </a:pPr>
            <a:endParaRPr lang="en-US" sz="3200" dirty="0"/>
          </a:p>
        </p:txBody>
      </p:sp>
      <p:sp>
        <p:nvSpPr>
          <p:cNvPr id="4" name="Flowchart: Process 3">
            <a:hlinkClick r:id="" action="ppaction://hlinkshowjump?jump=nextslide"/>
            <a:extLst>
              <a:ext uri="{FF2B5EF4-FFF2-40B4-BE49-F238E27FC236}">
                <a16:creationId xmlns:a16="http://schemas.microsoft.com/office/drawing/2014/main" id="{00412D0B-5296-4A24-B95F-45B8C00F2183}"/>
              </a:ext>
            </a:extLst>
          </p:cNvPr>
          <p:cNvSpPr/>
          <p:nvPr/>
        </p:nvSpPr>
        <p:spPr>
          <a:xfrm>
            <a:off x="307074" y="192020"/>
            <a:ext cx="1965278" cy="88710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u="sng" dirty="0"/>
              <a:t>On ward!!!</a:t>
            </a:r>
          </a:p>
        </p:txBody>
      </p:sp>
    </p:spTree>
    <p:extLst>
      <p:ext uri="{BB962C8B-B14F-4D97-AF65-F5344CB8AC3E}">
        <p14:creationId xmlns:p14="http://schemas.microsoft.com/office/powerpoint/2010/main" val="3733385213"/>
      </p:ext>
    </p:extLst>
  </p:cSld>
  <p:clrMapOvr>
    <a:masterClrMapping/>
  </p:clrMapOvr>
  <mc:AlternateContent xmlns:mc="http://schemas.openxmlformats.org/markup-compatibility/2006" xmlns:p14="http://schemas.microsoft.com/office/powerpoint/2010/main">
    <mc:Choice Requires="p14">
      <p:transition spd="slow" p14:dur="3400" advClick="0">
        <p14:reveal/>
      </p:transition>
    </mc:Choice>
    <mc:Fallback xmlns="">
      <p:transition spd="slow" advClick="0">
        <p:fade/>
      </p:transition>
    </mc:Fallback>
  </mc:AlternateContent>
</p:sld>
</file>

<file path=ppt/theme/theme1.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docProps/app.xml><?xml version="1.0" encoding="utf-8"?>
<Properties xmlns="http://schemas.openxmlformats.org/officeDocument/2006/extended-properties" xmlns:vt="http://schemas.openxmlformats.org/officeDocument/2006/docPropsVTypes">
  <Template>TM04033937[[fn=Vapor Trail]]</Template>
  <TotalTime>2701</TotalTime>
  <Words>1308</Words>
  <Application>Microsoft Office PowerPoint</Application>
  <PresentationFormat>Widescreen</PresentationFormat>
  <Paragraphs>172</Paragraphs>
  <Slides>27</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27</vt:i4>
      </vt:variant>
    </vt:vector>
  </HeadingPairs>
  <TitlesOfParts>
    <vt:vector size="36" baseType="lpstr">
      <vt:lpstr>Arial</vt:lpstr>
      <vt:lpstr>Arial Rounded MT Bold</vt:lpstr>
      <vt:lpstr>Bradley Hand ITC</vt:lpstr>
      <vt:lpstr>Century Gothic</vt:lpstr>
      <vt:lpstr>Engravers MT</vt:lpstr>
      <vt:lpstr>Freestyle Script</vt:lpstr>
      <vt:lpstr>Times New Roman</vt:lpstr>
      <vt:lpstr>Vladimir Script</vt:lpstr>
      <vt:lpstr>Vapor Trail</vt:lpstr>
      <vt:lpstr>Interactive Digital Media</vt:lpstr>
      <vt:lpstr>What is IDM?</vt:lpstr>
      <vt:lpstr>What Is IDM?</vt:lpstr>
      <vt:lpstr>Blocks of IDM</vt:lpstr>
      <vt:lpstr>Wait, Did you go through the five building block of IDM?</vt:lpstr>
      <vt:lpstr> Importance of text</vt:lpstr>
      <vt:lpstr>Importance of Text</vt:lpstr>
      <vt:lpstr>Importance of text</vt:lpstr>
      <vt:lpstr>Importance of Audio</vt:lpstr>
      <vt:lpstr>Importance of audio</vt:lpstr>
      <vt:lpstr>Importance of audio</vt:lpstr>
      <vt:lpstr>Importance of Images</vt:lpstr>
      <vt:lpstr>Importance of images</vt:lpstr>
      <vt:lpstr>Importance of images</vt:lpstr>
      <vt:lpstr>Importance of animations</vt:lpstr>
      <vt:lpstr>Importance of Animation</vt:lpstr>
      <vt:lpstr>Importance of animation</vt:lpstr>
      <vt:lpstr>Importance of video</vt:lpstr>
      <vt:lpstr>Importance of video</vt:lpstr>
      <vt:lpstr>Importance of video</vt:lpstr>
      <vt:lpstr>Hardware required for making IDm</vt:lpstr>
      <vt:lpstr>Software Required for making IDM</vt:lpstr>
      <vt:lpstr>Interactivity</vt:lpstr>
      <vt:lpstr>Copyrights</vt:lpstr>
      <vt:lpstr>Credits</vt:lpstr>
      <vt:lpstr>Credits</vt:lpstr>
      <vt:lpstr>Credits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Hussein, Tamir</dc:creator>
  <cp:lastModifiedBy>Hussein, Tamir</cp:lastModifiedBy>
  <cp:revision>43</cp:revision>
  <dcterms:created xsi:type="dcterms:W3CDTF">2018-03-23T17:31:21Z</dcterms:created>
  <dcterms:modified xsi:type="dcterms:W3CDTF">2018-04-10T20:19:07Z</dcterms:modified>
</cp:coreProperties>
</file>