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9"/>
  </p:notesMasterIdLst>
  <p:sldIdLst>
    <p:sldId id="256" r:id="rId2"/>
    <p:sldId id="257" r:id="rId3"/>
    <p:sldId id="258" r:id="rId4"/>
    <p:sldId id="259" r:id="rId5"/>
    <p:sldId id="260" r:id="rId6"/>
    <p:sldId id="264" r:id="rId7"/>
    <p:sldId id="263" r:id="rId8"/>
    <p:sldId id="265" r:id="rId9"/>
    <p:sldId id="266" r:id="rId10"/>
    <p:sldId id="267" r:id="rId11"/>
    <p:sldId id="269" r:id="rId12"/>
    <p:sldId id="270" r:id="rId13"/>
    <p:sldId id="271" r:id="rId14"/>
    <p:sldId id="272" r:id="rId15"/>
    <p:sldId id="274" r:id="rId16"/>
    <p:sldId id="275" r:id="rId17"/>
    <p:sldId id="273" r:id="rId18"/>
    <p:sldId id="276" r:id="rId19"/>
    <p:sldId id="277" r:id="rId20"/>
    <p:sldId id="278" r:id="rId21"/>
    <p:sldId id="279" r:id="rId22"/>
    <p:sldId id="280" r:id="rId23"/>
    <p:sldId id="281" r:id="rId24"/>
    <p:sldId id="282" r:id="rId25"/>
    <p:sldId id="283" r:id="rId26"/>
    <p:sldId id="261" r:id="rId27"/>
    <p:sldId id="26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02"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6A3E0-6F0E-49A0-86E9-33F55DA2E182}" type="datetimeFigureOut">
              <a:rPr lang="en-US" smtClean="0"/>
              <a:t>3/29/2018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81902A-A0EB-4DC8-89DD-3D4726CB163B}" type="slidenum">
              <a:rPr lang="en-US" smtClean="0"/>
              <a:t>‹#›</a:t>
            </a:fld>
            <a:endParaRPr lang="en-US"/>
          </a:p>
        </p:txBody>
      </p:sp>
    </p:spTree>
    <p:extLst>
      <p:ext uri="{BB962C8B-B14F-4D97-AF65-F5344CB8AC3E}">
        <p14:creationId xmlns:p14="http://schemas.microsoft.com/office/powerpoint/2010/main" val="3571257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81902A-A0EB-4DC8-89DD-3D4726CB163B}" type="slidenum">
              <a:rPr lang="en-US" smtClean="0"/>
              <a:t>26</a:t>
            </a:fld>
            <a:endParaRPr lang="en-US"/>
          </a:p>
        </p:txBody>
      </p:sp>
    </p:spTree>
    <p:extLst>
      <p:ext uri="{BB962C8B-B14F-4D97-AF65-F5344CB8AC3E}">
        <p14:creationId xmlns:p14="http://schemas.microsoft.com/office/powerpoint/2010/main" val="1993813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BC15F423-A790-42AE-9163-3977084973AD}" type="datetimeFigureOut">
              <a:rPr lang="en-US" smtClean="0"/>
              <a:t>3/29/2018</a:t>
            </a:fld>
            <a:endParaRPr lang="en-US"/>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732F6671-58F6-45C8-8609-36B01BE53AA0}" type="slidenum">
              <a:rPr lang="en-US" smtClean="0"/>
              <a:t>‹#›</a:t>
            </a:fld>
            <a:endParaRPr lang="en-US"/>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394592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15F423-A790-42AE-9163-3977084973AD}"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605232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BC15F423-A790-42AE-9163-3977084973AD}" type="datetimeFigureOut">
              <a:rPr lang="en-US" smtClean="0"/>
              <a:t>3/29/2018</a:t>
            </a:fld>
            <a:endParaRPr lang="en-US"/>
          </a:p>
        </p:txBody>
      </p:sp>
      <p:sp>
        <p:nvSpPr>
          <p:cNvPr id="5" name="Footer Placeholder 4"/>
          <p:cNvSpPr>
            <a:spLocks noGrp="1"/>
          </p:cNvSpPr>
          <p:nvPr>
            <p:ph type="ftr" sz="quarter" idx="11"/>
          </p:nvPr>
        </p:nvSpPr>
        <p:spPr>
          <a:xfrm>
            <a:off x="6536187" y="6315949"/>
            <a:ext cx="3814856" cy="365125"/>
          </a:xfrm>
        </p:spPr>
        <p:txBody>
          <a:bodyPr/>
          <a:lstStyle/>
          <a:p>
            <a:endParaRPr lang="en-US"/>
          </a:p>
        </p:txBody>
      </p:sp>
      <p:sp>
        <p:nvSpPr>
          <p:cNvPr id="6" name="Slide Number Placeholder 5"/>
          <p:cNvSpPr>
            <a:spLocks noGrp="1"/>
          </p:cNvSpPr>
          <p:nvPr>
            <p:ph type="sldNum" sz="quarter" idx="12"/>
          </p:nvPr>
        </p:nvSpPr>
        <p:spPr>
          <a:xfrm>
            <a:off x="11784011" y="5607592"/>
            <a:ext cx="407988" cy="365125"/>
          </a:xfrm>
        </p:spPr>
        <p:txBody>
          <a:bodyPr/>
          <a:lstStyle/>
          <a:p>
            <a:fld id="{732F6671-58F6-45C8-8609-36B01BE53AA0}" type="slidenum">
              <a:rPr lang="en-US" smtClean="0"/>
              <a:t>‹#›</a:t>
            </a:fld>
            <a:endParaRPr lang="en-US"/>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5105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15F423-A790-42AE-9163-3977084973AD}" type="datetimeFigureOut">
              <a:rPr lang="en-US" smtClean="0"/>
              <a:t>3/29/2018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4960535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BC15F423-A790-42AE-9163-3977084973AD}" type="datetimeFigureOut">
              <a:rPr lang="en-US" smtClean="0"/>
              <a:t>3/29/2018</a:t>
            </a:fld>
            <a:endParaRPr lang="en-US"/>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732F6671-58F6-45C8-8609-36B01BE53AA0}" type="slidenum">
              <a:rPr lang="en-US" smtClean="0"/>
              <a:t>‹#›</a:t>
            </a:fld>
            <a:endParaRPr lang="en-US"/>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4729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15F423-A790-42AE-9163-3977084973AD}"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2818061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C15F423-A790-42AE-9163-3977084973AD}" type="datetimeFigureOut">
              <a:rPr lang="en-US" smtClean="0"/>
              <a:t>3/29/2018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9390942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C15F423-A790-42AE-9163-3977084973AD}" type="datetimeFigureOut">
              <a:rPr lang="en-US" smtClean="0"/>
              <a:t>3/29/2018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29977973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15F423-A790-42AE-9163-3977084973AD}" type="datetimeFigureOut">
              <a:rPr lang="en-US" smtClean="0"/>
              <a:t>3/29/2018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6009772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15F423-A790-42AE-9163-3977084973AD}"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38409342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15F423-A790-42AE-9163-3977084973AD}" type="datetimeFigureOut">
              <a:rPr lang="en-US" smtClean="0"/>
              <a:t>3/29/2018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2F6671-58F6-45C8-8609-36B01BE53AA0}" type="slidenum">
              <a:rPr lang="en-US" smtClean="0"/>
              <a:t>‹#›</a:t>
            </a:fld>
            <a:endParaRPr lang="en-US"/>
          </a:p>
        </p:txBody>
      </p:sp>
    </p:spTree>
    <p:extLst>
      <p:ext uri="{BB962C8B-B14F-4D97-AF65-F5344CB8AC3E}">
        <p14:creationId xmlns:p14="http://schemas.microsoft.com/office/powerpoint/2010/main" val="41745385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BC15F423-A790-42AE-9163-3977084973AD}" type="datetimeFigureOut">
              <a:rPr lang="en-US" smtClean="0"/>
              <a:t>3/29/2018</a:t>
            </a:fld>
            <a:endParaRPr lang="en-US"/>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732F6671-58F6-45C8-8609-36B01BE53AA0}" type="slidenum">
              <a:rPr lang="en-US" smtClean="0"/>
              <a:t>‹#›</a:t>
            </a:fld>
            <a:endParaRPr lang="en-US"/>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74973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3.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4.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5.xml"/><Relationship Id="rId1" Type="http://schemas.openxmlformats.org/officeDocument/2006/relationships/slideLayout" Target="../slideLayouts/slideLayout5.xml"/><Relationship Id="rId4" Type="http://schemas.openxmlformats.org/officeDocument/2006/relationships/slide" Target="slide2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18.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18.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19.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19.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9.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6.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2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slide" Target="slide2.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4.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6.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7.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8.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slide" Target="slide26.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10.xml"/><Relationship Id="rId1" Type="http://schemas.openxmlformats.org/officeDocument/2006/relationships/slideLayout" Target="../slideLayouts/slideLayout3.xml"/><Relationship Id="rId4" Type="http://schemas.openxmlformats.org/officeDocument/2006/relationships/slide" Target="slide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823CA-9018-4E53-8659-894852005E00}"/>
              </a:ext>
            </a:extLst>
          </p:cNvPr>
          <p:cNvSpPr>
            <a:spLocks noGrp="1"/>
          </p:cNvSpPr>
          <p:nvPr>
            <p:ph type="ctrTitle"/>
          </p:nvPr>
        </p:nvSpPr>
        <p:spPr/>
        <p:txBody>
          <a:bodyPr/>
          <a:lstStyle/>
          <a:p>
            <a:r>
              <a:rPr lang="en-US" dirty="0"/>
              <a:t>The Slaves Escape To Freedom</a:t>
            </a:r>
          </a:p>
        </p:txBody>
      </p:sp>
      <p:sp>
        <p:nvSpPr>
          <p:cNvPr id="3" name="Subtitle 2">
            <a:extLst>
              <a:ext uri="{FF2B5EF4-FFF2-40B4-BE49-F238E27FC236}">
                <a16:creationId xmlns:a16="http://schemas.microsoft.com/office/drawing/2014/main" id="{F3CE7FDE-DF8D-4B18-A651-F712A66B997A}"/>
              </a:ext>
            </a:extLst>
          </p:cNvPr>
          <p:cNvSpPr>
            <a:spLocks noGrp="1"/>
          </p:cNvSpPr>
          <p:nvPr>
            <p:ph type="subTitle" idx="1"/>
          </p:nvPr>
        </p:nvSpPr>
        <p:spPr/>
        <p:txBody>
          <a:bodyPr/>
          <a:lstStyle/>
          <a:p>
            <a:r>
              <a:rPr lang="en-US" dirty="0"/>
              <a:t>BY: Tamir Hussein</a:t>
            </a:r>
          </a:p>
        </p:txBody>
      </p:sp>
      <p:sp>
        <p:nvSpPr>
          <p:cNvPr id="4" name="Arrow: Right 3">
            <a:hlinkClick r:id="rId2" action="ppaction://hlinksldjump"/>
            <a:extLst>
              <a:ext uri="{FF2B5EF4-FFF2-40B4-BE49-F238E27FC236}">
                <a16:creationId xmlns:a16="http://schemas.microsoft.com/office/drawing/2014/main" id="{B1C7998C-8246-40F4-8BF5-5D1234CC43DE}"/>
              </a:ext>
            </a:extLst>
          </p:cNvPr>
          <p:cNvSpPr/>
          <p:nvPr/>
        </p:nvSpPr>
        <p:spPr>
          <a:xfrm>
            <a:off x="9467557" y="4923692"/>
            <a:ext cx="2349305" cy="13205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Tree>
    <p:extLst>
      <p:ext uri="{BB962C8B-B14F-4D97-AF65-F5344CB8AC3E}">
        <p14:creationId xmlns:p14="http://schemas.microsoft.com/office/powerpoint/2010/main" val="34917397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D794D-6FD0-4B59-9C59-02F99C35B9C6}"/>
              </a:ext>
            </a:extLst>
          </p:cNvPr>
          <p:cNvSpPr>
            <a:spLocks noGrp="1"/>
          </p:cNvSpPr>
          <p:nvPr>
            <p:ph type="title"/>
          </p:nvPr>
        </p:nvSpPr>
        <p:spPr>
          <a:xfrm>
            <a:off x="762000" y="804295"/>
            <a:ext cx="3831336" cy="4956048"/>
          </a:xfrm>
        </p:spPr>
        <p:txBody>
          <a:bodyPr>
            <a:normAutofit/>
          </a:bodyPr>
          <a:lstStyle/>
          <a:p>
            <a:r>
              <a:rPr lang="en-US" sz="3200" dirty="0"/>
              <a:t>Now that you have the keys to your cell. You then need to choose to leave now or wait till night fall </a:t>
            </a:r>
          </a:p>
        </p:txBody>
      </p:sp>
      <p:sp>
        <p:nvSpPr>
          <p:cNvPr id="3" name="Text Placeholder 2">
            <a:extLst>
              <a:ext uri="{FF2B5EF4-FFF2-40B4-BE49-F238E27FC236}">
                <a16:creationId xmlns:a16="http://schemas.microsoft.com/office/drawing/2014/main" id="{30F68CEA-452B-481E-B093-665B88EBB25A}"/>
              </a:ext>
            </a:extLst>
          </p:cNvPr>
          <p:cNvSpPr>
            <a:spLocks noGrp="1"/>
          </p:cNvSpPr>
          <p:nvPr>
            <p:ph type="body" idx="1"/>
          </p:nvPr>
        </p:nvSpPr>
        <p:spPr/>
        <p:txBody>
          <a:bodyPr/>
          <a:lstStyle/>
          <a:p>
            <a:r>
              <a:rPr lang="en-US" dirty="0"/>
              <a:t>You need to get out of here it cannot wait</a:t>
            </a:r>
          </a:p>
        </p:txBody>
      </p:sp>
      <p:sp>
        <p:nvSpPr>
          <p:cNvPr id="5" name="Text Placeholder 4">
            <a:extLst>
              <a:ext uri="{FF2B5EF4-FFF2-40B4-BE49-F238E27FC236}">
                <a16:creationId xmlns:a16="http://schemas.microsoft.com/office/drawing/2014/main" id="{FAED4101-7F7F-4512-9FD6-2036E5221B25}"/>
              </a:ext>
            </a:extLst>
          </p:cNvPr>
          <p:cNvSpPr>
            <a:spLocks noGrp="1"/>
          </p:cNvSpPr>
          <p:nvPr>
            <p:ph type="body" sz="quarter" idx="3"/>
          </p:nvPr>
        </p:nvSpPr>
        <p:spPr/>
        <p:txBody>
          <a:bodyPr/>
          <a:lstStyle/>
          <a:p>
            <a:r>
              <a:rPr lang="en-US" dirty="0"/>
              <a:t>Nightfall means  cover, it might be safer.</a:t>
            </a:r>
          </a:p>
        </p:txBody>
      </p:sp>
      <p:sp>
        <p:nvSpPr>
          <p:cNvPr id="6" name="Content Placeholder 5">
            <a:extLst>
              <a:ext uri="{FF2B5EF4-FFF2-40B4-BE49-F238E27FC236}">
                <a16:creationId xmlns:a16="http://schemas.microsoft.com/office/drawing/2014/main" id="{FA0692C4-9E8D-45D5-941B-6845E20796E4}"/>
              </a:ext>
            </a:extLst>
          </p:cNvPr>
          <p:cNvSpPr>
            <a:spLocks noGrp="1"/>
          </p:cNvSpPr>
          <p:nvPr>
            <p:ph sz="quarter" idx="4"/>
          </p:nvPr>
        </p:nvSpPr>
        <p:spPr/>
        <p:txBody>
          <a:bodyPr/>
          <a:lstStyle/>
          <a:p>
            <a:endParaRPr lang="en-US" dirty="0"/>
          </a:p>
        </p:txBody>
      </p:sp>
      <p:sp>
        <p:nvSpPr>
          <p:cNvPr id="7" name="Arrow: Right 6">
            <a:hlinkClick r:id="rId2" action="ppaction://hlinksldjump"/>
            <a:extLst>
              <a:ext uri="{FF2B5EF4-FFF2-40B4-BE49-F238E27FC236}">
                <a16:creationId xmlns:a16="http://schemas.microsoft.com/office/drawing/2014/main" id="{519767A5-CA30-4F0D-9D03-4F6F9E84CDEE}"/>
              </a:ext>
            </a:extLst>
          </p:cNvPr>
          <p:cNvSpPr/>
          <p:nvPr/>
        </p:nvSpPr>
        <p:spPr>
          <a:xfrm>
            <a:off x="8384345" y="4951828"/>
            <a:ext cx="2813538" cy="1167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Wait till night</a:t>
            </a:r>
          </a:p>
        </p:txBody>
      </p:sp>
      <p:sp>
        <p:nvSpPr>
          <p:cNvPr id="9" name="Content Placeholder 8">
            <a:extLst>
              <a:ext uri="{FF2B5EF4-FFF2-40B4-BE49-F238E27FC236}">
                <a16:creationId xmlns:a16="http://schemas.microsoft.com/office/drawing/2014/main" id="{42040383-9203-410F-8677-109B0580C86B}"/>
              </a:ext>
            </a:extLst>
          </p:cNvPr>
          <p:cNvSpPr>
            <a:spLocks noGrp="1"/>
          </p:cNvSpPr>
          <p:nvPr>
            <p:ph sz="half" idx="2"/>
          </p:nvPr>
        </p:nvSpPr>
        <p:spPr/>
        <p:txBody>
          <a:bodyPr/>
          <a:lstStyle/>
          <a:p>
            <a:endParaRPr lang="en-US"/>
          </a:p>
        </p:txBody>
      </p:sp>
      <p:sp>
        <p:nvSpPr>
          <p:cNvPr id="10" name="Arrow: Right 9">
            <a:hlinkClick r:id="rId3" action="ppaction://hlinksldjump"/>
            <a:extLst>
              <a:ext uri="{FF2B5EF4-FFF2-40B4-BE49-F238E27FC236}">
                <a16:creationId xmlns:a16="http://schemas.microsoft.com/office/drawing/2014/main" id="{F3E13323-9740-482D-970C-D531F9584C43}"/>
              </a:ext>
            </a:extLst>
          </p:cNvPr>
          <p:cNvSpPr/>
          <p:nvPr/>
        </p:nvSpPr>
        <p:spPr>
          <a:xfrm>
            <a:off x="8384345" y="1922296"/>
            <a:ext cx="2813538" cy="1167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 leaving now</a:t>
            </a:r>
          </a:p>
        </p:txBody>
      </p:sp>
      <p:sp>
        <p:nvSpPr>
          <p:cNvPr id="4" name="Star: 5 Points 3">
            <a:extLst>
              <a:ext uri="{FF2B5EF4-FFF2-40B4-BE49-F238E27FC236}">
                <a16:creationId xmlns:a16="http://schemas.microsoft.com/office/drawing/2014/main" id="{183250A8-DA4F-4E7B-838B-63BDB2F5E53E}"/>
              </a:ext>
            </a:extLst>
          </p:cNvPr>
          <p:cNvSpPr/>
          <p:nvPr/>
        </p:nvSpPr>
        <p:spPr>
          <a:xfrm>
            <a:off x="9353862" y="2908092"/>
            <a:ext cx="644577" cy="65662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3ABF483C-87E0-4CC1-94D5-957E9F24B51A}"/>
              </a:ext>
            </a:extLst>
          </p:cNvPr>
          <p:cNvSpPr/>
          <p:nvPr/>
        </p:nvSpPr>
        <p:spPr>
          <a:xfrm>
            <a:off x="9353862" y="5879083"/>
            <a:ext cx="644577" cy="7863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48593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nextCondLst>
                <p:cond evt="onClick" delay="0">
                  <p:tgtEl>
                    <p:spTgt spid="7"/>
                  </p:tgtEl>
                </p:cond>
              </p:nextCondLst>
            </p:seq>
          </p:childTnLst>
        </p:cTn>
      </p:par>
    </p:tnLst>
    <p:bldLst>
      <p:bldP spid="4"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167BF3-8829-4268-BF2C-600D4AC17874}"/>
              </a:ext>
            </a:extLst>
          </p:cNvPr>
          <p:cNvSpPr>
            <a:spLocks noGrp="1"/>
          </p:cNvSpPr>
          <p:nvPr>
            <p:ph type="title"/>
          </p:nvPr>
        </p:nvSpPr>
        <p:spPr/>
        <p:txBody>
          <a:bodyPr>
            <a:normAutofit/>
          </a:bodyPr>
          <a:lstStyle/>
          <a:p>
            <a:r>
              <a:rPr lang="en-US" sz="2800" dirty="0"/>
              <a:t>Just as night is close guards walk into your cell the captain of the squad says “your number is up slave” they then drag you off to the colosseum never to be seen again</a:t>
            </a:r>
          </a:p>
        </p:txBody>
      </p:sp>
      <p:sp>
        <p:nvSpPr>
          <p:cNvPr id="8" name="Text Placeholder 7">
            <a:extLst>
              <a:ext uri="{FF2B5EF4-FFF2-40B4-BE49-F238E27FC236}">
                <a16:creationId xmlns:a16="http://schemas.microsoft.com/office/drawing/2014/main" id="{8061A638-E515-47AD-BABE-2B317691D5C2}"/>
              </a:ext>
            </a:extLst>
          </p:cNvPr>
          <p:cNvSpPr>
            <a:spLocks noGrp="1"/>
          </p:cNvSpPr>
          <p:nvPr>
            <p:ph type="body" idx="1"/>
          </p:nvPr>
        </p:nvSpPr>
        <p:spPr/>
        <p:txBody>
          <a:bodyPr>
            <a:normAutofit/>
          </a:bodyPr>
          <a:lstStyle/>
          <a:p>
            <a:r>
              <a:rPr lang="en-US" sz="3600" dirty="0"/>
              <a:t>You wait till night fall…</a:t>
            </a:r>
          </a:p>
        </p:txBody>
      </p:sp>
      <p:sp>
        <p:nvSpPr>
          <p:cNvPr id="9" name="Rectangle 8">
            <a:hlinkClick r:id="rId2" action="ppaction://hlinksldjump"/>
            <a:extLst>
              <a:ext uri="{FF2B5EF4-FFF2-40B4-BE49-F238E27FC236}">
                <a16:creationId xmlns:a16="http://schemas.microsoft.com/office/drawing/2014/main" id="{9E72B92D-3D18-4308-9530-4760F1C68CFB}"/>
              </a:ext>
            </a:extLst>
          </p:cNvPr>
          <p:cNvSpPr/>
          <p:nvPr/>
        </p:nvSpPr>
        <p:spPr>
          <a:xfrm>
            <a:off x="7737231" y="4754880"/>
            <a:ext cx="2222695" cy="81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Prologue </a:t>
            </a:r>
          </a:p>
        </p:txBody>
      </p:sp>
    </p:spTree>
    <p:extLst>
      <p:ext uri="{BB962C8B-B14F-4D97-AF65-F5344CB8AC3E}">
        <p14:creationId xmlns:p14="http://schemas.microsoft.com/office/powerpoint/2010/main" val="27288085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B09B0DE-B56D-464E-9A57-4105B1FE9708}"/>
              </a:ext>
            </a:extLst>
          </p:cNvPr>
          <p:cNvSpPr>
            <a:spLocks noGrp="1"/>
          </p:cNvSpPr>
          <p:nvPr>
            <p:ph type="title"/>
          </p:nvPr>
        </p:nvSpPr>
        <p:spPr/>
        <p:txBody>
          <a:bodyPr>
            <a:normAutofit/>
          </a:bodyPr>
          <a:lstStyle/>
          <a:p>
            <a:r>
              <a:rPr lang="en-US" sz="2800" dirty="0"/>
              <a:t>Quickly unlocking the cell and making your way out into the hallway. Looking left you see a window and to the right there is a door. </a:t>
            </a:r>
          </a:p>
        </p:txBody>
      </p:sp>
      <p:sp>
        <p:nvSpPr>
          <p:cNvPr id="8" name="Text Placeholder 7">
            <a:extLst>
              <a:ext uri="{FF2B5EF4-FFF2-40B4-BE49-F238E27FC236}">
                <a16:creationId xmlns:a16="http://schemas.microsoft.com/office/drawing/2014/main" id="{76B6AAAC-0AA4-4CCB-B276-55A04FA3106C}"/>
              </a:ext>
            </a:extLst>
          </p:cNvPr>
          <p:cNvSpPr>
            <a:spLocks noGrp="1"/>
          </p:cNvSpPr>
          <p:nvPr>
            <p:ph type="body" idx="1"/>
          </p:nvPr>
        </p:nvSpPr>
        <p:spPr/>
        <p:txBody>
          <a:bodyPr>
            <a:normAutofit/>
          </a:bodyPr>
          <a:lstStyle/>
          <a:p>
            <a:r>
              <a:rPr lang="en-US" sz="3200" dirty="0"/>
              <a:t>There is no time to wait</a:t>
            </a:r>
          </a:p>
        </p:txBody>
      </p:sp>
      <p:pic>
        <p:nvPicPr>
          <p:cNvPr id="9" name="Picture 8">
            <a:hlinkClick r:id="rId2" action="ppaction://hlinksldjump"/>
            <a:extLst>
              <a:ext uri="{FF2B5EF4-FFF2-40B4-BE49-F238E27FC236}">
                <a16:creationId xmlns:a16="http://schemas.microsoft.com/office/drawing/2014/main" id="{2F2B29FA-4F30-46A5-841A-CAA8F01EF8E8}"/>
              </a:ext>
            </a:extLst>
          </p:cNvPr>
          <p:cNvPicPr>
            <a:picLocks noChangeAspect="1"/>
          </p:cNvPicPr>
          <p:nvPr/>
        </p:nvPicPr>
        <p:blipFill>
          <a:blip r:embed="rId3"/>
          <a:stretch>
            <a:fillRect/>
          </a:stretch>
        </p:blipFill>
        <p:spPr>
          <a:xfrm>
            <a:off x="9163327" y="4655654"/>
            <a:ext cx="2371550" cy="1353429"/>
          </a:xfrm>
          <a:prstGeom prst="rect">
            <a:avLst/>
          </a:prstGeom>
        </p:spPr>
      </p:pic>
      <p:sp>
        <p:nvSpPr>
          <p:cNvPr id="5" name="Rectangle 4">
            <a:hlinkClick r:id="rId4" action="ppaction://hlinksldjump"/>
            <a:extLst>
              <a:ext uri="{FF2B5EF4-FFF2-40B4-BE49-F238E27FC236}">
                <a16:creationId xmlns:a16="http://schemas.microsoft.com/office/drawing/2014/main" id="{31617E14-ED37-4364-94B6-B530BDF61E71}"/>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120426557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F9C872C-752E-4F90-A918-848A7D5B22FA}"/>
              </a:ext>
            </a:extLst>
          </p:cNvPr>
          <p:cNvSpPr>
            <a:spLocks noGrp="1"/>
          </p:cNvSpPr>
          <p:nvPr>
            <p:ph type="title"/>
          </p:nvPr>
        </p:nvSpPr>
        <p:spPr/>
        <p:txBody>
          <a:bodyPr>
            <a:noAutofit/>
          </a:bodyPr>
          <a:lstStyle/>
          <a:p>
            <a:r>
              <a:rPr lang="en-US" sz="4000" dirty="0"/>
              <a:t>Opening the door you find a guard getting ready to walk through the doorway you are standing in</a:t>
            </a:r>
          </a:p>
        </p:txBody>
      </p:sp>
      <p:sp>
        <p:nvSpPr>
          <p:cNvPr id="5" name="Text Placeholder 4">
            <a:extLst>
              <a:ext uri="{FF2B5EF4-FFF2-40B4-BE49-F238E27FC236}">
                <a16:creationId xmlns:a16="http://schemas.microsoft.com/office/drawing/2014/main" id="{D682EEF8-D00A-48E6-8FCA-4A0691818747}"/>
              </a:ext>
            </a:extLst>
          </p:cNvPr>
          <p:cNvSpPr>
            <a:spLocks noGrp="1"/>
          </p:cNvSpPr>
          <p:nvPr>
            <p:ph type="body" idx="1"/>
          </p:nvPr>
        </p:nvSpPr>
        <p:spPr/>
        <p:txBody>
          <a:bodyPr/>
          <a:lstStyle/>
          <a:p>
            <a:r>
              <a:rPr lang="en-US" dirty="0"/>
              <a:t>Attack no one can know I’ve escaped</a:t>
            </a:r>
          </a:p>
        </p:txBody>
      </p:sp>
      <p:sp>
        <p:nvSpPr>
          <p:cNvPr id="6" name="Content Placeholder 5">
            <a:extLst>
              <a:ext uri="{FF2B5EF4-FFF2-40B4-BE49-F238E27FC236}">
                <a16:creationId xmlns:a16="http://schemas.microsoft.com/office/drawing/2014/main" id="{57DB3915-35EF-4409-9523-A86C7FC06398}"/>
              </a:ext>
            </a:extLst>
          </p:cNvPr>
          <p:cNvSpPr>
            <a:spLocks noGrp="1"/>
          </p:cNvSpPr>
          <p:nvPr>
            <p:ph sz="half" idx="2"/>
          </p:nvPr>
        </p:nvSpPr>
        <p:spPr/>
        <p:txBody>
          <a:bodyPr/>
          <a:lstStyle/>
          <a:p>
            <a:endParaRPr lang="en-US" dirty="0"/>
          </a:p>
        </p:txBody>
      </p:sp>
      <p:sp>
        <p:nvSpPr>
          <p:cNvPr id="7" name="Text Placeholder 6">
            <a:extLst>
              <a:ext uri="{FF2B5EF4-FFF2-40B4-BE49-F238E27FC236}">
                <a16:creationId xmlns:a16="http://schemas.microsoft.com/office/drawing/2014/main" id="{C97D26B4-08E3-47AA-B6F4-86D573D93BE2}"/>
              </a:ext>
            </a:extLst>
          </p:cNvPr>
          <p:cNvSpPr>
            <a:spLocks noGrp="1"/>
          </p:cNvSpPr>
          <p:nvPr>
            <p:ph type="body" sz="quarter" idx="3"/>
          </p:nvPr>
        </p:nvSpPr>
        <p:spPr/>
        <p:txBody>
          <a:bodyPr/>
          <a:lstStyle/>
          <a:p>
            <a:r>
              <a:rPr lang="en-US" dirty="0"/>
              <a:t>Run, I don’t have time to fight</a:t>
            </a:r>
          </a:p>
        </p:txBody>
      </p:sp>
      <p:sp>
        <p:nvSpPr>
          <p:cNvPr id="8" name="Content Placeholder 7">
            <a:extLst>
              <a:ext uri="{FF2B5EF4-FFF2-40B4-BE49-F238E27FC236}">
                <a16:creationId xmlns:a16="http://schemas.microsoft.com/office/drawing/2014/main" id="{6B5F1BDA-3000-41FD-B8F2-8171063D23BB}"/>
              </a:ext>
            </a:extLst>
          </p:cNvPr>
          <p:cNvSpPr>
            <a:spLocks noGrp="1"/>
          </p:cNvSpPr>
          <p:nvPr>
            <p:ph sz="quarter" idx="4"/>
          </p:nvPr>
        </p:nvSpPr>
        <p:spPr/>
        <p:txBody>
          <a:bodyPr/>
          <a:lstStyle/>
          <a:p>
            <a:endParaRPr lang="en-US"/>
          </a:p>
        </p:txBody>
      </p:sp>
      <p:sp>
        <p:nvSpPr>
          <p:cNvPr id="9" name="Arrow: Right 8">
            <a:hlinkClick r:id="rId2" action="ppaction://hlinksldjump"/>
            <a:extLst>
              <a:ext uri="{FF2B5EF4-FFF2-40B4-BE49-F238E27FC236}">
                <a16:creationId xmlns:a16="http://schemas.microsoft.com/office/drawing/2014/main" id="{F4BCA2CA-83A2-47B0-90A7-0B468F7B8A50}"/>
              </a:ext>
            </a:extLst>
          </p:cNvPr>
          <p:cNvSpPr/>
          <p:nvPr/>
        </p:nvSpPr>
        <p:spPr>
          <a:xfrm>
            <a:off x="8440615" y="1786597"/>
            <a:ext cx="2841674" cy="11254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Attack!</a:t>
            </a:r>
          </a:p>
        </p:txBody>
      </p:sp>
      <p:sp>
        <p:nvSpPr>
          <p:cNvPr id="10" name="Arrow: Right 9">
            <a:hlinkClick r:id="rId3" action="ppaction://hlinksldjump"/>
            <a:extLst>
              <a:ext uri="{FF2B5EF4-FFF2-40B4-BE49-F238E27FC236}">
                <a16:creationId xmlns:a16="http://schemas.microsoft.com/office/drawing/2014/main" id="{F8726F2A-4786-4007-8030-10D2518BCDC0}"/>
              </a:ext>
            </a:extLst>
          </p:cNvPr>
          <p:cNvSpPr/>
          <p:nvPr/>
        </p:nvSpPr>
        <p:spPr>
          <a:xfrm>
            <a:off x="8440615" y="4974189"/>
            <a:ext cx="2841674" cy="10729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Run!</a:t>
            </a:r>
          </a:p>
        </p:txBody>
      </p:sp>
      <p:sp>
        <p:nvSpPr>
          <p:cNvPr id="2" name="Star: 5 Points 1">
            <a:extLst>
              <a:ext uri="{FF2B5EF4-FFF2-40B4-BE49-F238E27FC236}">
                <a16:creationId xmlns:a16="http://schemas.microsoft.com/office/drawing/2014/main" id="{8BE502B2-4D30-4F90-835E-C52B2F2D9F07}"/>
              </a:ext>
            </a:extLst>
          </p:cNvPr>
          <p:cNvSpPr/>
          <p:nvPr/>
        </p:nvSpPr>
        <p:spPr>
          <a:xfrm>
            <a:off x="9398833" y="2803161"/>
            <a:ext cx="794478" cy="73908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tar: 5 Points 2">
            <a:extLst>
              <a:ext uri="{FF2B5EF4-FFF2-40B4-BE49-F238E27FC236}">
                <a16:creationId xmlns:a16="http://schemas.microsoft.com/office/drawing/2014/main" id="{66D4F398-3DBB-4860-9F3A-D364D80B4527}"/>
              </a:ext>
            </a:extLst>
          </p:cNvPr>
          <p:cNvSpPr/>
          <p:nvPr/>
        </p:nvSpPr>
        <p:spPr>
          <a:xfrm>
            <a:off x="9398833" y="5876144"/>
            <a:ext cx="794478" cy="85369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6392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childTnLst>
        </p:cTn>
      </p:par>
    </p:tnLst>
    <p:bldLst>
      <p:bldP spid="2"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6DE28DF-F0A4-4CAA-8491-878B522806A9}"/>
              </a:ext>
            </a:extLst>
          </p:cNvPr>
          <p:cNvSpPr>
            <a:spLocks noGrp="1"/>
          </p:cNvSpPr>
          <p:nvPr>
            <p:ph type="title"/>
          </p:nvPr>
        </p:nvSpPr>
        <p:spPr/>
        <p:txBody>
          <a:bodyPr>
            <a:normAutofit/>
          </a:bodyPr>
          <a:lstStyle/>
          <a:p>
            <a:r>
              <a:rPr lang="en-US" sz="3200" dirty="0"/>
              <a:t>The guard quickly bring up his sword and slashing at you.</a:t>
            </a:r>
            <a:br>
              <a:rPr lang="en-US" sz="3200" dirty="0"/>
            </a:br>
            <a:br>
              <a:rPr lang="en-US" sz="3200" dirty="0"/>
            </a:br>
            <a:r>
              <a:rPr lang="en-US" sz="3200" dirty="0"/>
              <a:t>You take 1 damage</a:t>
            </a:r>
          </a:p>
        </p:txBody>
      </p:sp>
      <p:sp>
        <p:nvSpPr>
          <p:cNvPr id="10" name="Text Placeholder 9">
            <a:extLst>
              <a:ext uri="{FF2B5EF4-FFF2-40B4-BE49-F238E27FC236}">
                <a16:creationId xmlns:a16="http://schemas.microsoft.com/office/drawing/2014/main" id="{A17B98A5-1450-4FC5-B411-4A5927679788}"/>
              </a:ext>
            </a:extLst>
          </p:cNvPr>
          <p:cNvSpPr>
            <a:spLocks noGrp="1"/>
          </p:cNvSpPr>
          <p:nvPr>
            <p:ph type="body" idx="1"/>
          </p:nvPr>
        </p:nvSpPr>
        <p:spPr/>
        <p:txBody>
          <a:bodyPr/>
          <a:lstStyle/>
          <a:p>
            <a:r>
              <a:rPr lang="en-US" dirty="0"/>
              <a:t>Attempt to disarm the guard</a:t>
            </a:r>
          </a:p>
        </p:txBody>
      </p:sp>
      <p:sp>
        <p:nvSpPr>
          <p:cNvPr id="11" name="Content Placeholder 10">
            <a:extLst>
              <a:ext uri="{FF2B5EF4-FFF2-40B4-BE49-F238E27FC236}">
                <a16:creationId xmlns:a16="http://schemas.microsoft.com/office/drawing/2014/main" id="{15F2660E-F6F2-443F-9DB5-E00E242433F8}"/>
              </a:ext>
            </a:extLst>
          </p:cNvPr>
          <p:cNvSpPr>
            <a:spLocks noGrp="1"/>
          </p:cNvSpPr>
          <p:nvPr>
            <p:ph sz="half" idx="2"/>
          </p:nvPr>
        </p:nvSpPr>
        <p:spPr/>
        <p:txBody>
          <a:bodyPr/>
          <a:lstStyle/>
          <a:p>
            <a:endParaRPr lang="en-US" dirty="0"/>
          </a:p>
        </p:txBody>
      </p:sp>
      <p:sp>
        <p:nvSpPr>
          <p:cNvPr id="12" name="Text Placeholder 11">
            <a:extLst>
              <a:ext uri="{FF2B5EF4-FFF2-40B4-BE49-F238E27FC236}">
                <a16:creationId xmlns:a16="http://schemas.microsoft.com/office/drawing/2014/main" id="{85FFF212-E7AF-4C6E-9ECF-6CC30C22CD0F}"/>
              </a:ext>
            </a:extLst>
          </p:cNvPr>
          <p:cNvSpPr>
            <a:spLocks noGrp="1"/>
          </p:cNvSpPr>
          <p:nvPr>
            <p:ph type="body" sz="quarter" idx="3"/>
          </p:nvPr>
        </p:nvSpPr>
        <p:spPr/>
        <p:txBody>
          <a:bodyPr/>
          <a:lstStyle/>
          <a:p>
            <a:r>
              <a:rPr lang="en-US" dirty="0"/>
              <a:t>Quickly thinking, you go on the defensive</a:t>
            </a:r>
          </a:p>
        </p:txBody>
      </p:sp>
      <p:sp>
        <p:nvSpPr>
          <p:cNvPr id="13" name="Content Placeholder 12">
            <a:extLst>
              <a:ext uri="{FF2B5EF4-FFF2-40B4-BE49-F238E27FC236}">
                <a16:creationId xmlns:a16="http://schemas.microsoft.com/office/drawing/2014/main" id="{E9DF8FAB-4A95-4359-BF59-0057B95E23F7}"/>
              </a:ext>
            </a:extLst>
          </p:cNvPr>
          <p:cNvSpPr>
            <a:spLocks noGrp="1"/>
          </p:cNvSpPr>
          <p:nvPr>
            <p:ph sz="quarter" idx="4"/>
          </p:nvPr>
        </p:nvSpPr>
        <p:spPr/>
        <p:txBody>
          <a:bodyPr/>
          <a:lstStyle/>
          <a:p>
            <a:endParaRPr lang="en-US" dirty="0"/>
          </a:p>
        </p:txBody>
      </p:sp>
      <p:sp>
        <p:nvSpPr>
          <p:cNvPr id="14" name="Arrow: Right 13">
            <a:hlinkClick r:id="rId2" action="ppaction://hlinksldjump"/>
            <a:extLst>
              <a:ext uri="{FF2B5EF4-FFF2-40B4-BE49-F238E27FC236}">
                <a16:creationId xmlns:a16="http://schemas.microsoft.com/office/drawing/2014/main" id="{B5500B57-914F-4773-A000-E13B5CA0E96C}"/>
              </a:ext>
            </a:extLst>
          </p:cNvPr>
          <p:cNvSpPr/>
          <p:nvPr/>
        </p:nvSpPr>
        <p:spPr>
          <a:xfrm>
            <a:off x="8201465" y="1730326"/>
            <a:ext cx="3066757" cy="12660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Disarm him</a:t>
            </a:r>
          </a:p>
        </p:txBody>
      </p:sp>
      <p:sp>
        <p:nvSpPr>
          <p:cNvPr id="15" name="Arrow: Right 14">
            <a:hlinkClick r:id="rId3" action="ppaction://hlinksldjump"/>
            <a:extLst>
              <a:ext uri="{FF2B5EF4-FFF2-40B4-BE49-F238E27FC236}">
                <a16:creationId xmlns:a16="http://schemas.microsoft.com/office/drawing/2014/main" id="{3EEB9C7E-B0DC-4E6E-99FE-660C4FC964EB}"/>
              </a:ext>
            </a:extLst>
          </p:cNvPr>
          <p:cNvSpPr/>
          <p:nvPr/>
        </p:nvSpPr>
        <p:spPr>
          <a:xfrm>
            <a:off x="8201465" y="4914210"/>
            <a:ext cx="3066757" cy="12660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Quick step back</a:t>
            </a:r>
          </a:p>
        </p:txBody>
      </p:sp>
      <p:sp>
        <p:nvSpPr>
          <p:cNvPr id="16" name="Rectangle 15">
            <a:hlinkClick r:id="rId4" action="ppaction://hlinksldjump"/>
            <a:extLst>
              <a:ext uri="{FF2B5EF4-FFF2-40B4-BE49-F238E27FC236}">
                <a16:creationId xmlns:a16="http://schemas.microsoft.com/office/drawing/2014/main" id="{213C4DC4-BE4A-4FDE-8A4E-4C8E6EFBB931}"/>
              </a:ext>
            </a:extLst>
          </p:cNvPr>
          <p:cNvSpPr/>
          <p:nvPr/>
        </p:nvSpPr>
        <p:spPr>
          <a:xfrm>
            <a:off x="1424739" y="4251347"/>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
        <p:nvSpPr>
          <p:cNvPr id="3" name="Star: 5 Points 2">
            <a:extLst>
              <a:ext uri="{FF2B5EF4-FFF2-40B4-BE49-F238E27FC236}">
                <a16:creationId xmlns:a16="http://schemas.microsoft.com/office/drawing/2014/main" id="{962F0594-4FC9-4C47-BB84-0D51E594264F}"/>
              </a:ext>
            </a:extLst>
          </p:cNvPr>
          <p:cNvSpPr/>
          <p:nvPr/>
        </p:nvSpPr>
        <p:spPr>
          <a:xfrm>
            <a:off x="9203961" y="2758190"/>
            <a:ext cx="764498" cy="76890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tar: 5 Points 3">
            <a:extLst>
              <a:ext uri="{FF2B5EF4-FFF2-40B4-BE49-F238E27FC236}">
                <a16:creationId xmlns:a16="http://schemas.microsoft.com/office/drawing/2014/main" id="{A2FDEFED-BE62-4AA1-9124-8558DAE2DA25}"/>
              </a:ext>
            </a:extLst>
          </p:cNvPr>
          <p:cNvSpPr/>
          <p:nvPr/>
        </p:nvSpPr>
        <p:spPr>
          <a:xfrm>
            <a:off x="9338872" y="5876144"/>
            <a:ext cx="629587" cy="7937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567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0CCE988-4422-4177-8D4F-DFA3993F3DE3}"/>
              </a:ext>
            </a:extLst>
          </p:cNvPr>
          <p:cNvSpPr>
            <a:spLocks noGrp="1"/>
          </p:cNvSpPr>
          <p:nvPr>
            <p:ph type="title"/>
          </p:nvPr>
        </p:nvSpPr>
        <p:spPr/>
        <p:txBody>
          <a:bodyPr>
            <a:normAutofit/>
          </a:bodyPr>
          <a:lstStyle/>
          <a:p>
            <a:r>
              <a:rPr lang="en-US" sz="2400" dirty="0"/>
              <a:t>Trying to garb the sword from the guard you are able to get it free from his hand but not before the guard is able to pull a knife and  stab you</a:t>
            </a:r>
            <a:br>
              <a:rPr lang="en-US" sz="2400" dirty="0"/>
            </a:br>
            <a:br>
              <a:rPr lang="en-US" sz="2400" dirty="0"/>
            </a:br>
            <a:r>
              <a:rPr lang="en-US" sz="2400" dirty="0"/>
              <a:t>take 2 point of damage</a:t>
            </a:r>
          </a:p>
        </p:txBody>
      </p:sp>
      <p:sp>
        <p:nvSpPr>
          <p:cNvPr id="8" name="Text Placeholder 7">
            <a:extLst>
              <a:ext uri="{FF2B5EF4-FFF2-40B4-BE49-F238E27FC236}">
                <a16:creationId xmlns:a16="http://schemas.microsoft.com/office/drawing/2014/main" id="{8C346AFF-2F7F-499E-9058-AF3BCC3329AF}"/>
              </a:ext>
            </a:extLst>
          </p:cNvPr>
          <p:cNvSpPr>
            <a:spLocks noGrp="1"/>
          </p:cNvSpPr>
          <p:nvPr>
            <p:ph type="body" idx="1"/>
          </p:nvPr>
        </p:nvSpPr>
        <p:spPr/>
        <p:txBody>
          <a:bodyPr>
            <a:normAutofit/>
          </a:bodyPr>
          <a:lstStyle/>
          <a:p>
            <a:r>
              <a:rPr lang="en-US" sz="3200" dirty="0"/>
              <a:t>Disarming the guard</a:t>
            </a:r>
          </a:p>
        </p:txBody>
      </p:sp>
      <p:pic>
        <p:nvPicPr>
          <p:cNvPr id="10" name="Picture 9">
            <a:hlinkClick r:id="rId2" action="ppaction://hlinksldjump"/>
            <a:extLst>
              <a:ext uri="{FF2B5EF4-FFF2-40B4-BE49-F238E27FC236}">
                <a16:creationId xmlns:a16="http://schemas.microsoft.com/office/drawing/2014/main" id="{07B12A08-2421-4C2D-A395-F6373DA9A992}"/>
              </a:ext>
            </a:extLst>
          </p:cNvPr>
          <p:cNvPicPr>
            <a:picLocks noChangeAspect="1"/>
          </p:cNvPicPr>
          <p:nvPr/>
        </p:nvPicPr>
        <p:blipFill>
          <a:blip r:embed="rId3"/>
          <a:stretch>
            <a:fillRect/>
          </a:stretch>
        </p:blipFill>
        <p:spPr>
          <a:xfrm>
            <a:off x="9163327" y="4645103"/>
            <a:ext cx="2371550" cy="1353429"/>
          </a:xfrm>
          <a:prstGeom prst="rect">
            <a:avLst/>
          </a:prstGeom>
        </p:spPr>
      </p:pic>
      <p:sp>
        <p:nvSpPr>
          <p:cNvPr id="6" name="Rectangle 5">
            <a:hlinkClick r:id="rId4" action="ppaction://hlinksldjump"/>
            <a:extLst>
              <a:ext uri="{FF2B5EF4-FFF2-40B4-BE49-F238E27FC236}">
                <a16:creationId xmlns:a16="http://schemas.microsoft.com/office/drawing/2014/main" id="{C9095416-37D1-48DD-AB86-99BDC11E5D2F}"/>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27749193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C782EA4-E1C3-4D64-995A-A7D3D243DE04}"/>
              </a:ext>
            </a:extLst>
          </p:cNvPr>
          <p:cNvSpPr>
            <a:spLocks noGrp="1"/>
          </p:cNvSpPr>
          <p:nvPr>
            <p:ph type="title"/>
          </p:nvPr>
        </p:nvSpPr>
        <p:spPr/>
        <p:txBody>
          <a:bodyPr>
            <a:normAutofit/>
          </a:bodyPr>
          <a:lstStyle/>
          <a:p>
            <a:r>
              <a:rPr lang="en-US" sz="3200" dirty="0"/>
              <a:t>The guard attempt to advance but he is met with the door as you slam it on him knocking him out</a:t>
            </a:r>
          </a:p>
        </p:txBody>
      </p:sp>
      <p:sp>
        <p:nvSpPr>
          <p:cNvPr id="8" name="Text Placeholder 7">
            <a:extLst>
              <a:ext uri="{FF2B5EF4-FFF2-40B4-BE49-F238E27FC236}">
                <a16:creationId xmlns:a16="http://schemas.microsoft.com/office/drawing/2014/main" id="{14DE11BC-A074-4BB6-94DA-029E150D3F57}"/>
              </a:ext>
            </a:extLst>
          </p:cNvPr>
          <p:cNvSpPr>
            <a:spLocks noGrp="1"/>
          </p:cNvSpPr>
          <p:nvPr>
            <p:ph type="body" idx="1"/>
          </p:nvPr>
        </p:nvSpPr>
        <p:spPr/>
        <p:txBody>
          <a:bodyPr>
            <a:normAutofit/>
          </a:bodyPr>
          <a:lstStyle/>
          <a:p>
            <a:r>
              <a:rPr lang="en-US" sz="2800" dirty="0"/>
              <a:t>Quickly stepping back</a:t>
            </a:r>
          </a:p>
        </p:txBody>
      </p:sp>
      <p:pic>
        <p:nvPicPr>
          <p:cNvPr id="9" name="Picture 8">
            <a:hlinkClick r:id="rId2" action="ppaction://hlinksldjump"/>
            <a:extLst>
              <a:ext uri="{FF2B5EF4-FFF2-40B4-BE49-F238E27FC236}">
                <a16:creationId xmlns:a16="http://schemas.microsoft.com/office/drawing/2014/main" id="{578A5903-B493-4BBA-A0C7-116E5BC5AC1F}"/>
              </a:ext>
            </a:extLst>
          </p:cNvPr>
          <p:cNvPicPr>
            <a:picLocks noChangeAspect="1"/>
          </p:cNvPicPr>
          <p:nvPr/>
        </p:nvPicPr>
        <p:blipFill>
          <a:blip r:embed="rId3"/>
          <a:stretch>
            <a:fillRect/>
          </a:stretch>
        </p:blipFill>
        <p:spPr>
          <a:xfrm>
            <a:off x="9163327" y="4327867"/>
            <a:ext cx="2371550" cy="1353429"/>
          </a:xfrm>
          <a:prstGeom prst="rect">
            <a:avLst/>
          </a:prstGeom>
        </p:spPr>
      </p:pic>
      <p:sp>
        <p:nvSpPr>
          <p:cNvPr id="5" name="Rectangle 4">
            <a:hlinkClick r:id="rId4" action="ppaction://hlinksldjump"/>
            <a:extLst>
              <a:ext uri="{FF2B5EF4-FFF2-40B4-BE49-F238E27FC236}">
                <a16:creationId xmlns:a16="http://schemas.microsoft.com/office/drawing/2014/main" id="{68CC4F11-B2B5-4F97-9A68-548578A305B2}"/>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37695307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E86974A-A19F-44BD-8B02-CC705A983FA1}"/>
              </a:ext>
            </a:extLst>
          </p:cNvPr>
          <p:cNvSpPr>
            <a:spLocks noGrp="1"/>
          </p:cNvSpPr>
          <p:nvPr>
            <p:ph type="title"/>
          </p:nvPr>
        </p:nvSpPr>
        <p:spPr/>
        <p:txBody>
          <a:bodyPr>
            <a:normAutofit/>
          </a:bodyPr>
          <a:lstStyle/>
          <a:p>
            <a:r>
              <a:rPr lang="en-US" sz="2800" dirty="0"/>
              <a:t>The guard fire his crossbow as you attempt to run to the window, landing a clean shot into your back and makes you fall through the window</a:t>
            </a:r>
            <a:br>
              <a:rPr lang="en-US" sz="2800" dirty="0"/>
            </a:br>
            <a:br>
              <a:rPr lang="en-US" sz="2800" dirty="0"/>
            </a:br>
            <a:r>
              <a:rPr lang="en-US" sz="2800" dirty="0"/>
              <a:t>You take 2 points of damage </a:t>
            </a:r>
          </a:p>
        </p:txBody>
      </p:sp>
      <p:sp>
        <p:nvSpPr>
          <p:cNvPr id="8" name="Text Placeholder 7">
            <a:extLst>
              <a:ext uri="{FF2B5EF4-FFF2-40B4-BE49-F238E27FC236}">
                <a16:creationId xmlns:a16="http://schemas.microsoft.com/office/drawing/2014/main" id="{51077CD5-7E2E-4608-A659-46A3BF4F59B2}"/>
              </a:ext>
            </a:extLst>
          </p:cNvPr>
          <p:cNvSpPr>
            <a:spLocks noGrp="1"/>
          </p:cNvSpPr>
          <p:nvPr>
            <p:ph type="body" idx="1"/>
          </p:nvPr>
        </p:nvSpPr>
        <p:spPr/>
        <p:txBody>
          <a:bodyPr>
            <a:normAutofit/>
          </a:bodyPr>
          <a:lstStyle/>
          <a:p>
            <a:r>
              <a:rPr lang="en-US" sz="3200" dirty="0"/>
              <a:t>Quickly drawing his cross bow</a:t>
            </a:r>
          </a:p>
        </p:txBody>
      </p:sp>
      <p:pic>
        <p:nvPicPr>
          <p:cNvPr id="9" name="Picture 8">
            <a:hlinkClick r:id="rId2" action="ppaction://hlinksldjump"/>
            <a:extLst>
              <a:ext uri="{FF2B5EF4-FFF2-40B4-BE49-F238E27FC236}">
                <a16:creationId xmlns:a16="http://schemas.microsoft.com/office/drawing/2014/main" id="{929F37DE-7A50-4BB3-926A-D58701AFFC6E}"/>
              </a:ext>
            </a:extLst>
          </p:cNvPr>
          <p:cNvPicPr>
            <a:picLocks noChangeAspect="1"/>
          </p:cNvPicPr>
          <p:nvPr/>
        </p:nvPicPr>
        <p:blipFill>
          <a:blip r:embed="rId3"/>
          <a:stretch>
            <a:fillRect/>
          </a:stretch>
        </p:blipFill>
        <p:spPr>
          <a:xfrm>
            <a:off x="9058552" y="4989048"/>
            <a:ext cx="2371550" cy="1353429"/>
          </a:xfrm>
          <a:prstGeom prst="rect">
            <a:avLst/>
          </a:prstGeom>
        </p:spPr>
      </p:pic>
      <p:sp>
        <p:nvSpPr>
          <p:cNvPr id="5" name="Rectangle 4">
            <a:hlinkClick r:id="rId4" action="ppaction://hlinksldjump"/>
            <a:extLst>
              <a:ext uri="{FF2B5EF4-FFF2-40B4-BE49-F238E27FC236}">
                <a16:creationId xmlns:a16="http://schemas.microsoft.com/office/drawing/2014/main" id="{157B8995-FF99-4429-BF7B-7FC216552229}"/>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5084087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D6C6F-2568-445A-A408-D6576FD58EF4}"/>
              </a:ext>
            </a:extLst>
          </p:cNvPr>
          <p:cNvSpPr>
            <a:spLocks noGrp="1"/>
          </p:cNvSpPr>
          <p:nvPr>
            <p:ph type="title"/>
          </p:nvPr>
        </p:nvSpPr>
        <p:spPr/>
        <p:txBody>
          <a:bodyPr>
            <a:normAutofit/>
          </a:bodyPr>
          <a:lstStyle/>
          <a:p>
            <a:r>
              <a:rPr lang="en-US" sz="3200" dirty="0"/>
              <a:t>You think to yourself as you make your way out of the prison “this did not go as planned, and it is not going well”</a:t>
            </a:r>
          </a:p>
        </p:txBody>
      </p:sp>
      <p:sp>
        <p:nvSpPr>
          <p:cNvPr id="3" name="Text Placeholder 2">
            <a:extLst>
              <a:ext uri="{FF2B5EF4-FFF2-40B4-BE49-F238E27FC236}">
                <a16:creationId xmlns:a16="http://schemas.microsoft.com/office/drawing/2014/main" id="{0FCEAEAD-8991-4C9F-BCE2-21C845F40B6E}"/>
              </a:ext>
            </a:extLst>
          </p:cNvPr>
          <p:cNvSpPr>
            <a:spLocks noGrp="1"/>
          </p:cNvSpPr>
          <p:nvPr>
            <p:ph type="body" idx="1"/>
          </p:nvPr>
        </p:nvSpPr>
        <p:spPr/>
        <p:txBody>
          <a:bodyPr>
            <a:normAutofit/>
          </a:bodyPr>
          <a:lstStyle/>
          <a:p>
            <a:r>
              <a:rPr lang="en-US" sz="2800" dirty="0"/>
              <a:t>Now making your way to the streets</a:t>
            </a:r>
          </a:p>
        </p:txBody>
      </p:sp>
      <p:pic>
        <p:nvPicPr>
          <p:cNvPr id="4" name="Picture 3">
            <a:hlinkClick r:id="rId2" action="ppaction://hlinksldjump"/>
            <a:extLst>
              <a:ext uri="{FF2B5EF4-FFF2-40B4-BE49-F238E27FC236}">
                <a16:creationId xmlns:a16="http://schemas.microsoft.com/office/drawing/2014/main" id="{A685204F-C1AB-46A3-A4CA-DAC640F88D32}"/>
              </a:ext>
            </a:extLst>
          </p:cNvPr>
          <p:cNvPicPr>
            <a:picLocks noChangeAspect="1"/>
          </p:cNvPicPr>
          <p:nvPr/>
        </p:nvPicPr>
        <p:blipFill>
          <a:blip r:embed="rId3"/>
          <a:stretch>
            <a:fillRect/>
          </a:stretch>
        </p:blipFill>
        <p:spPr>
          <a:xfrm>
            <a:off x="9163327" y="4645103"/>
            <a:ext cx="2371550" cy="1353429"/>
          </a:xfrm>
          <a:prstGeom prst="rect">
            <a:avLst/>
          </a:prstGeom>
        </p:spPr>
      </p:pic>
      <p:sp>
        <p:nvSpPr>
          <p:cNvPr id="5" name="Rectangle 4">
            <a:hlinkClick r:id="rId4" action="ppaction://hlinksldjump"/>
            <a:extLst>
              <a:ext uri="{FF2B5EF4-FFF2-40B4-BE49-F238E27FC236}">
                <a16:creationId xmlns:a16="http://schemas.microsoft.com/office/drawing/2014/main" id="{8F98C33A-6C2F-4B34-838E-7D352B42E2FF}"/>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19586658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E2806-8200-449B-8577-27FB93F03500}"/>
              </a:ext>
            </a:extLst>
          </p:cNvPr>
          <p:cNvSpPr>
            <a:spLocks noGrp="1"/>
          </p:cNvSpPr>
          <p:nvPr>
            <p:ph type="title"/>
          </p:nvPr>
        </p:nvSpPr>
        <p:spPr/>
        <p:txBody>
          <a:bodyPr>
            <a:normAutofit/>
          </a:bodyPr>
          <a:lstStyle/>
          <a:p>
            <a:r>
              <a:rPr lang="en-US" sz="3200" dirty="0"/>
              <a:t>Well they definitely know I’ve escaped by now. I need to get out of the city. Best way out is the port </a:t>
            </a:r>
          </a:p>
        </p:txBody>
      </p:sp>
      <p:sp>
        <p:nvSpPr>
          <p:cNvPr id="3" name="Text Placeholder 2">
            <a:extLst>
              <a:ext uri="{FF2B5EF4-FFF2-40B4-BE49-F238E27FC236}">
                <a16:creationId xmlns:a16="http://schemas.microsoft.com/office/drawing/2014/main" id="{69777589-5836-46CD-A353-B93DC3D1A02D}"/>
              </a:ext>
            </a:extLst>
          </p:cNvPr>
          <p:cNvSpPr>
            <a:spLocks noGrp="1"/>
          </p:cNvSpPr>
          <p:nvPr>
            <p:ph type="body" idx="1"/>
          </p:nvPr>
        </p:nvSpPr>
        <p:spPr/>
        <p:txBody>
          <a:bodyPr>
            <a:normAutofit/>
          </a:bodyPr>
          <a:lstStyle/>
          <a:p>
            <a:r>
              <a:rPr lang="en-US" sz="2800" dirty="0"/>
              <a:t>As you look around your surrounding</a:t>
            </a:r>
          </a:p>
        </p:txBody>
      </p:sp>
      <p:sp>
        <p:nvSpPr>
          <p:cNvPr id="4" name="Arrow: Right 3">
            <a:hlinkClick r:id="rId2" action="ppaction://hlinksldjump"/>
            <a:extLst>
              <a:ext uri="{FF2B5EF4-FFF2-40B4-BE49-F238E27FC236}">
                <a16:creationId xmlns:a16="http://schemas.microsoft.com/office/drawing/2014/main" id="{FD025B62-C5B7-4619-B9CF-7B285EE2E23C}"/>
              </a:ext>
            </a:extLst>
          </p:cNvPr>
          <p:cNvSpPr/>
          <p:nvPr/>
        </p:nvSpPr>
        <p:spPr>
          <a:xfrm>
            <a:off x="9075975" y="4572000"/>
            <a:ext cx="2546253" cy="1285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
        <p:nvSpPr>
          <p:cNvPr id="5" name="Rectangle 4">
            <a:hlinkClick r:id="rId3" action="ppaction://hlinksldjump"/>
            <a:extLst>
              <a:ext uri="{FF2B5EF4-FFF2-40B4-BE49-F238E27FC236}">
                <a16:creationId xmlns:a16="http://schemas.microsoft.com/office/drawing/2014/main" id="{B62D9A47-F9DE-4A6D-85D6-16ABD21F0AAC}"/>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10950030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C7E1B-F88F-4CE3-BEC2-EC23D05F7C5A}"/>
              </a:ext>
            </a:extLst>
          </p:cNvPr>
          <p:cNvSpPr>
            <a:spLocks noGrp="1"/>
          </p:cNvSpPr>
          <p:nvPr>
            <p:ph type="title"/>
          </p:nvPr>
        </p:nvSpPr>
        <p:spPr/>
        <p:txBody>
          <a:bodyPr>
            <a:normAutofit/>
          </a:bodyPr>
          <a:lstStyle/>
          <a:p>
            <a:r>
              <a:rPr lang="en-US" sz="3200" dirty="0">
                <a:latin typeface="Malgun Gothic" panose="020B0503020000020004" pitchFamily="34" charset="-127"/>
                <a:ea typeface="Malgun Gothic" panose="020B0503020000020004" pitchFamily="34" charset="-127"/>
              </a:rPr>
              <a:t>Sits a slave in his cell. Forced and trained to fight in the colosseum for other peoples entertainment. </a:t>
            </a:r>
          </a:p>
        </p:txBody>
      </p:sp>
      <p:sp>
        <p:nvSpPr>
          <p:cNvPr id="3" name="Text Placeholder 2">
            <a:extLst>
              <a:ext uri="{FF2B5EF4-FFF2-40B4-BE49-F238E27FC236}">
                <a16:creationId xmlns:a16="http://schemas.microsoft.com/office/drawing/2014/main" id="{E8CD85EF-9C17-4AD4-8CE3-46F9ED59B3C5}"/>
              </a:ext>
            </a:extLst>
          </p:cNvPr>
          <p:cNvSpPr>
            <a:spLocks noGrp="1"/>
          </p:cNvSpPr>
          <p:nvPr>
            <p:ph type="body" idx="1"/>
          </p:nvPr>
        </p:nvSpPr>
        <p:spPr/>
        <p:txBody>
          <a:bodyPr/>
          <a:lstStyle/>
          <a:p>
            <a:r>
              <a:rPr lang="en-US" dirty="0">
                <a:latin typeface="Malgun Gothic" panose="020B0503020000020004" pitchFamily="34" charset="-127"/>
                <a:ea typeface="Malgun Gothic" panose="020B0503020000020004" pitchFamily="34" charset="-127"/>
              </a:rPr>
              <a:t>Centuries ago In the time of the Roman empire…</a:t>
            </a:r>
          </a:p>
        </p:txBody>
      </p:sp>
      <p:sp>
        <p:nvSpPr>
          <p:cNvPr id="4" name="Rectangle 3">
            <a:hlinkClick r:id="rId2" action="ppaction://hlinksldjump"/>
            <a:extLst>
              <a:ext uri="{FF2B5EF4-FFF2-40B4-BE49-F238E27FC236}">
                <a16:creationId xmlns:a16="http://schemas.microsoft.com/office/drawing/2014/main" id="{FA76D12E-3707-4513-90C4-1E6746695F22}"/>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pic>
        <p:nvPicPr>
          <p:cNvPr id="5" name="Picture 4">
            <a:hlinkClick r:id="rId3" action="ppaction://hlinksldjump"/>
            <a:extLst>
              <a:ext uri="{FF2B5EF4-FFF2-40B4-BE49-F238E27FC236}">
                <a16:creationId xmlns:a16="http://schemas.microsoft.com/office/drawing/2014/main" id="{B32CEC28-A155-477B-BD7E-1D6EB1C7A4AD}"/>
              </a:ext>
            </a:extLst>
          </p:cNvPr>
          <p:cNvPicPr>
            <a:picLocks noChangeAspect="1"/>
          </p:cNvPicPr>
          <p:nvPr/>
        </p:nvPicPr>
        <p:blipFill>
          <a:blip r:embed="rId4"/>
          <a:stretch>
            <a:fillRect/>
          </a:stretch>
        </p:blipFill>
        <p:spPr>
          <a:xfrm>
            <a:off x="9166375" y="4504446"/>
            <a:ext cx="2365453" cy="1353429"/>
          </a:xfrm>
          <a:prstGeom prst="rect">
            <a:avLst/>
          </a:prstGeom>
        </p:spPr>
      </p:pic>
    </p:spTree>
    <p:extLst>
      <p:ext uri="{BB962C8B-B14F-4D97-AF65-F5344CB8AC3E}">
        <p14:creationId xmlns:p14="http://schemas.microsoft.com/office/powerpoint/2010/main" val="12202636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07D3A4-9219-458C-B818-EE9C7E27885F}"/>
              </a:ext>
            </a:extLst>
          </p:cNvPr>
          <p:cNvSpPr>
            <a:spLocks noGrp="1"/>
          </p:cNvSpPr>
          <p:nvPr>
            <p:ph type="title"/>
          </p:nvPr>
        </p:nvSpPr>
        <p:spPr/>
        <p:txBody>
          <a:bodyPr>
            <a:normAutofit/>
          </a:bodyPr>
          <a:lstStyle/>
          <a:p>
            <a:r>
              <a:rPr lang="en-US" sz="3200" dirty="0"/>
              <a:t>I need to get to the ports fast. blending in with the crowds is safer, but I can smell the shore form here. I cant be too far. I could make a run for it </a:t>
            </a:r>
          </a:p>
        </p:txBody>
      </p:sp>
      <p:sp>
        <p:nvSpPr>
          <p:cNvPr id="5" name="Text Placeholder 4">
            <a:extLst>
              <a:ext uri="{FF2B5EF4-FFF2-40B4-BE49-F238E27FC236}">
                <a16:creationId xmlns:a16="http://schemas.microsoft.com/office/drawing/2014/main" id="{C68CEC3D-0621-40F3-BBFC-BB523CB52C2A}"/>
              </a:ext>
            </a:extLst>
          </p:cNvPr>
          <p:cNvSpPr>
            <a:spLocks noGrp="1"/>
          </p:cNvSpPr>
          <p:nvPr>
            <p:ph type="body" idx="1"/>
          </p:nvPr>
        </p:nvSpPr>
        <p:spPr/>
        <p:txBody>
          <a:bodyPr/>
          <a:lstStyle/>
          <a:p>
            <a:r>
              <a:rPr lang="en-US" dirty="0"/>
              <a:t>Blend in with the crowds</a:t>
            </a:r>
          </a:p>
        </p:txBody>
      </p:sp>
      <p:sp>
        <p:nvSpPr>
          <p:cNvPr id="6" name="Content Placeholder 5">
            <a:extLst>
              <a:ext uri="{FF2B5EF4-FFF2-40B4-BE49-F238E27FC236}">
                <a16:creationId xmlns:a16="http://schemas.microsoft.com/office/drawing/2014/main" id="{27C237D8-9083-4D84-970D-A831E0AD23E1}"/>
              </a:ext>
            </a:extLst>
          </p:cNvPr>
          <p:cNvSpPr>
            <a:spLocks noGrp="1"/>
          </p:cNvSpPr>
          <p:nvPr>
            <p:ph sz="half" idx="2"/>
          </p:nvPr>
        </p:nvSpPr>
        <p:spPr/>
        <p:txBody>
          <a:bodyPr/>
          <a:lstStyle/>
          <a:p>
            <a:endParaRPr lang="en-US" dirty="0"/>
          </a:p>
        </p:txBody>
      </p:sp>
      <p:sp>
        <p:nvSpPr>
          <p:cNvPr id="7" name="Text Placeholder 6">
            <a:extLst>
              <a:ext uri="{FF2B5EF4-FFF2-40B4-BE49-F238E27FC236}">
                <a16:creationId xmlns:a16="http://schemas.microsoft.com/office/drawing/2014/main" id="{B09D9B05-75D3-4BD6-B550-414346163651}"/>
              </a:ext>
            </a:extLst>
          </p:cNvPr>
          <p:cNvSpPr>
            <a:spLocks noGrp="1"/>
          </p:cNvSpPr>
          <p:nvPr>
            <p:ph type="body" sz="quarter" idx="3"/>
          </p:nvPr>
        </p:nvSpPr>
        <p:spPr/>
        <p:txBody>
          <a:bodyPr/>
          <a:lstStyle/>
          <a:p>
            <a:r>
              <a:rPr lang="en-US" dirty="0"/>
              <a:t>Run for it. I can’t waste time.</a:t>
            </a:r>
          </a:p>
        </p:txBody>
      </p:sp>
      <p:sp>
        <p:nvSpPr>
          <p:cNvPr id="8" name="Content Placeholder 7">
            <a:extLst>
              <a:ext uri="{FF2B5EF4-FFF2-40B4-BE49-F238E27FC236}">
                <a16:creationId xmlns:a16="http://schemas.microsoft.com/office/drawing/2014/main" id="{92DA0D39-F3F4-4336-B088-8D5F4D9DF645}"/>
              </a:ext>
            </a:extLst>
          </p:cNvPr>
          <p:cNvSpPr>
            <a:spLocks noGrp="1"/>
          </p:cNvSpPr>
          <p:nvPr>
            <p:ph sz="quarter" idx="4"/>
          </p:nvPr>
        </p:nvSpPr>
        <p:spPr/>
        <p:txBody>
          <a:bodyPr/>
          <a:lstStyle/>
          <a:p>
            <a:endParaRPr lang="en-US"/>
          </a:p>
        </p:txBody>
      </p:sp>
      <p:sp>
        <p:nvSpPr>
          <p:cNvPr id="11" name="Arrow: Right 10">
            <a:hlinkClick r:id="rId2" action="ppaction://hlinksldjump"/>
            <a:extLst>
              <a:ext uri="{FF2B5EF4-FFF2-40B4-BE49-F238E27FC236}">
                <a16:creationId xmlns:a16="http://schemas.microsoft.com/office/drawing/2014/main" id="{53D56DC9-D484-4570-AD42-0178B5F7DC15}"/>
              </a:ext>
            </a:extLst>
          </p:cNvPr>
          <p:cNvSpPr/>
          <p:nvPr/>
        </p:nvSpPr>
        <p:spPr>
          <a:xfrm>
            <a:off x="8553157" y="1772529"/>
            <a:ext cx="2475914" cy="11816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Blend </a:t>
            </a:r>
          </a:p>
        </p:txBody>
      </p:sp>
      <p:sp>
        <p:nvSpPr>
          <p:cNvPr id="12" name="Arrow: Right 11">
            <a:hlinkClick r:id="rId3" action="ppaction://hlinksldjump"/>
            <a:extLst>
              <a:ext uri="{FF2B5EF4-FFF2-40B4-BE49-F238E27FC236}">
                <a16:creationId xmlns:a16="http://schemas.microsoft.com/office/drawing/2014/main" id="{2DCCB84C-5150-4B8E-849C-6398BAE50205}"/>
              </a:ext>
            </a:extLst>
          </p:cNvPr>
          <p:cNvSpPr/>
          <p:nvPr/>
        </p:nvSpPr>
        <p:spPr>
          <a:xfrm>
            <a:off x="8553157" y="4892734"/>
            <a:ext cx="2475914" cy="12358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Run!</a:t>
            </a:r>
          </a:p>
        </p:txBody>
      </p:sp>
      <p:sp>
        <p:nvSpPr>
          <p:cNvPr id="2" name="Star: 5 Points 1">
            <a:extLst>
              <a:ext uri="{FF2B5EF4-FFF2-40B4-BE49-F238E27FC236}">
                <a16:creationId xmlns:a16="http://schemas.microsoft.com/office/drawing/2014/main" id="{82A3AC1C-242D-475D-A0DF-98890CCE5E78}"/>
              </a:ext>
            </a:extLst>
          </p:cNvPr>
          <p:cNvSpPr/>
          <p:nvPr/>
        </p:nvSpPr>
        <p:spPr>
          <a:xfrm>
            <a:off x="9263921" y="2818151"/>
            <a:ext cx="839449" cy="71002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tar: 5 Points 2">
            <a:extLst>
              <a:ext uri="{FF2B5EF4-FFF2-40B4-BE49-F238E27FC236}">
                <a16:creationId xmlns:a16="http://schemas.microsoft.com/office/drawing/2014/main" id="{158334D0-22D6-408D-A72B-C8DDE8F9A571}"/>
              </a:ext>
            </a:extLst>
          </p:cNvPr>
          <p:cNvSpPr/>
          <p:nvPr/>
        </p:nvSpPr>
        <p:spPr>
          <a:xfrm>
            <a:off x="9263921" y="5935248"/>
            <a:ext cx="1034321" cy="72937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69732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2" grpId="0" animBg="1"/>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64C9605-FB84-468E-A678-5EB20A693CE8}"/>
              </a:ext>
            </a:extLst>
          </p:cNvPr>
          <p:cNvSpPr>
            <a:spLocks noGrp="1"/>
          </p:cNvSpPr>
          <p:nvPr>
            <p:ph type="title"/>
          </p:nvPr>
        </p:nvSpPr>
        <p:spPr/>
        <p:txBody>
          <a:bodyPr>
            <a:normAutofit/>
          </a:bodyPr>
          <a:lstStyle/>
          <a:p>
            <a:r>
              <a:rPr lang="en-US" sz="2800" dirty="0"/>
              <a:t>Taking you what felt like hour to reach the port of floating form one large crowd to another doing all you can to avoid contact with guard and citizen alike</a:t>
            </a:r>
          </a:p>
        </p:txBody>
      </p:sp>
      <p:sp>
        <p:nvSpPr>
          <p:cNvPr id="8" name="Text Placeholder 7">
            <a:extLst>
              <a:ext uri="{FF2B5EF4-FFF2-40B4-BE49-F238E27FC236}">
                <a16:creationId xmlns:a16="http://schemas.microsoft.com/office/drawing/2014/main" id="{E5F9ADE4-19FB-47B3-B5E6-154A0A192926}"/>
              </a:ext>
            </a:extLst>
          </p:cNvPr>
          <p:cNvSpPr>
            <a:spLocks noGrp="1"/>
          </p:cNvSpPr>
          <p:nvPr>
            <p:ph type="body" idx="1"/>
          </p:nvPr>
        </p:nvSpPr>
        <p:spPr/>
        <p:txBody>
          <a:bodyPr>
            <a:normAutofit/>
          </a:bodyPr>
          <a:lstStyle/>
          <a:p>
            <a:r>
              <a:rPr lang="en-US" sz="3200" dirty="0"/>
              <a:t>Slowly making your way to the port</a:t>
            </a:r>
          </a:p>
        </p:txBody>
      </p:sp>
      <p:sp>
        <p:nvSpPr>
          <p:cNvPr id="4" name="Rectangle 3">
            <a:hlinkClick r:id="rId2" action="ppaction://hlinksldjump"/>
            <a:extLst>
              <a:ext uri="{FF2B5EF4-FFF2-40B4-BE49-F238E27FC236}">
                <a16:creationId xmlns:a16="http://schemas.microsoft.com/office/drawing/2014/main" id="{12776675-2C95-43CF-BBE4-AF889EBAF6ED}"/>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
        <p:nvSpPr>
          <p:cNvPr id="5" name="Arrow: Right 4">
            <a:hlinkClick r:id="rId3" action="ppaction://hlinksldjump"/>
            <a:extLst>
              <a:ext uri="{FF2B5EF4-FFF2-40B4-BE49-F238E27FC236}">
                <a16:creationId xmlns:a16="http://schemas.microsoft.com/office/drawing/2014/main" id="{A4C3F729-86EB-4957-B0FC-49E020B1F238}"/>
              </a:ext>
            </a:extLst>
          </p:cNvPr>
          <p:cNvSpPr/>
          <p:nvPr/>
        </p:nvSpPr>
        <p:spPr>
          <a:xfrm>
            <a:off x="9075975" y="4572000"/>
            <a:ext cx="2546253" cy="1285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Tree>
    <p:extLst>
      <p:ext uri="{BB962C8B-B14F-4D97-AF65-F5344CB8AC3E}">
        <p14:creationId xmlns:p14="http://schemas.microsoft.com/office/powerpoint/2010/main" val="2888810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0D78F82-7407-45B9-ADED-351FA0EB1629}"/>
              </a:ext>
            </a:extLst>
          </p:cNvPr>
          <p:cNvSpPr>
            <a:spLocks noGrp="1"/>
          </p:cNvSpPr>
          <p:nvPr>
            <p:ph type="title"/>
          </p:nvPr>
        </p:nvSpPr>
        <p:spPr/>
        <p:txBody>
          <a:bodyPr>
            <a:normAutofit/>
          </a:bodyPr>
          <a:lstStyle/>
          <a:p>
            <a:r>
              <a:rPr lang="en-US" sz="2400" dirty="0"/>
              <a:t>Knocking anyone in your way far out of your path, you get to the port in minutes through shoving and constantly moving. Suddenly you take 2 arrows to the chest.</a:t>
            </a:r>
            <a:br>
              <a:rPr lang="en-US" sz="2400" dirty="0"/>
            </a:br>
            <a:br>
              <a:rPr lang="en-US" sz="2400" dirty="0"/>
            </a:br>
            <a:r>
              <a:rPr lang="en-US" sz="2400" dirty="0"/>
              <a:t>Take 2 point of damage </a:t>
            </a:r>
            <a:br>
              <a:rPr lang="en-US" sz="3200" dirty="0"/>
            </a:br>
            <a:br>
              <a:rPr lang="en-US" sz="3200" dirty="0"/>
            </a:br>
            <a:r>
              <a:rPr lang="en-US" sz="3200" dirty="0"/>
              <a:t>  </a:t>
            </a:r>
          </a:p>
        </p:txBody>
      </p:sp>
      <p:sp>
        <p:nvSpPr>
          <p:cNvPr id="8" name="Text Placeholder 7">
            <a:extLst>
              <a:ext uri="{FF2B5EF4-FFF2-40B4-BE49-F238E27FC236}">
                <a16:creationId xmlns:a16="http://schemas.microsoft.com/office/drawing/2014/main" id="{19DB9E0A-6CA6-41B4-A220-DB2868C4D64A}"/>
              </a:ext>
            </a:extLst>
          </p:cNvPr>
          <p:cNvSpPr>
            <a:spLocks noGrp="1"/>
          </p:cNvSpPr>
          <p:nvPr>
            <p:ph type="body" idx="1"/>
          </p:nvPr>
        </p:nvSpPr>
        <p:spPr/>
        <p:txBody>
          <a:bodyPr>
            <a:normAutofit/>
          </a:bodyPr>
          <a:lstStyle/>
          <a:p>
            <a:r>
              <a:rPr lang="en-US" sz="2800" dirty="0"/>
              <a:t>Right away you dash towards the port</a:t>
            </a:r>
          </a:p>
        </p:txBody>
      </p:sp>
      <p:sp>
        <p:nvSpPr>
          <p:cNvPr id="4" name="Rectangle 3">
            <a:hlinkClick r:id="rId2" action="ppaction://hlinksldjump"/>
            <a:extLst>
              <a:ext uri="{FF2B5EF4-FFF2-40B4-BE49-F238E27FC236}">
                <a16:creationId xmlns:a16="http://schemas.microsoft.com/office/drawing/2014/main" id="{24C28708-8959-42EA-844E-AE036BECCFED}"/>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
        <p:nvSpPr>
          <p:cNvPr id="5" name="Arrow: Right 4">
            <a:hlinkClick r:id="rId3" action="ppaction://hlinksldjump"/>
            <a:extLst>
              <a:ext uri="{FF2B5EF4-FFF2-40B4-BE49-F238E27FC236}">
                <a16:creationId xmlns:a16="http://schemas.microsoft.com/office/drawing/2014/main" id="{876A70F9-E3D5-46E2-BAC8-3B6505823491}"/>
              </a:ext>
            </a:extLst>
          </p:cNvPr>
          <p:cNvSpPr/>
          <p:nvPr/>
        </p:nvSpPr>
        <p:spPr>
          <a:xfrm>
            <a:off x="9075975" y="4572000"/>
            <a:ext cx="2546253" cy="1285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Tree>
    <p:extLst>
      <p:ext uri="{BB962C8B-B14F-4D97-AF65-F5344CB8AC3E}">
        <p14:creationId xmlns:p14="http://schemas.microsoft.com/office/powerpoint/2010/main" val="26506431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FF469-C4AE-4B52-9752-FD95A47B5E18}"/>
              </a:ext>
            </a:extLst>
          </p:cNvPr>
          <p:cNvSpPr>
            <a:spLocks noGrp="1"/>
          </p:cNvSpPr>
          <p:nvPr>
            <p:ph type="title"/>
          </p:nvPr>
        </p:nvSpPr>
        <p:spPr/>
        <p:txBody>
          <a:bodyPr>
            <a:normAutofit/>
          </a:bodyPr>
          <a:lstStyle/>
          <a:p>
            <a:r>
              <a:rPr lang="en-US" sz="3200" dirty="0"/>
              <a:t>You come across a ship that is just about to leave port. The sailor ask you for a map of where you are headed</a:t>
            </a:r>
          </a:p>
        </p:txBody>
      </p:sp>
      <p:sp>
        <p:nvSpPr>
          <p:cNvPr id="3" name="Text Placeholder 2">
            <a:extLst>
              <a:ext uri="{FF2B5EF4-FFF2-40B4-BE49-F238E27FC236}">
                <a16:creationId xmlns:a16="http://schemas.microsoft.com/office/drawing/2014/main" id="{A1B9E45E-1054-429A-B726-0011AFC838D4}"/>
              </a:ext>
            </a:extLst>
          </p:cNvPr>
          <p:cNvSpPr>
            <a:spLocks noGrp="1"/>
          </p:cNvSpPr>
          <p:nvPr>
            <p:ph type="body" idx="1"/>
          </p:nvPr>
        </p:nvSpPr>
        <p:spPr/>
        <p:txBody>
          <a:bodyPr>
            <a:normAutofit/>
          </a:bodyPr>
          <a:lstStyle/>
          <a:p>
            <a:r>
              <a:rPr lang="en-US" sz="3200" dirty="0"/>
              <a:t>Looking for a ship heading out of the port</a:t>
            </a:r>
          </a:p>
        </p:txBody>
      </p:sp>
      <p:sp>
        <p:nvSpPr>
          <p:cNvPr id="4" name="Rectangle 3">
            <a:extLst>
              <a:ext uri="{FF2B5EF4-FFF2-40B4-BE49-F238E27FC236}">
                <a16:creationId xmlns:a16="http://schemas.microsoft.com/office/drawing/2014/main" id="{5B529C45-EF26-4B1E-912A-E395CFAD491B}"/>
              </a:ext>
            </a:extLst>
          </p:cNvPr>
          <p:cNvSpPr/>
          <p:nvPr/>
        </p:nvSpPr>
        <p:spPr>
          <a:xfrm>
            <a:off x="988302" y="4932779"/>
            <a:ext cx="1918741" cy="81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 don’t have a map</a:t>
            </a:r>
          </a:p>
        </p:txBody>
      </p:sp>
      <p:sp>
        <p:nvSpPr>
          <p:cNvPr id="6" name="Rectangle 5">
            <a:extLst>
              <a:ext uri="{FF2B5EF4-FFF2-40B4-BE49-F238E27FC236}">
                <a16:creationId xmlns:a16="http://schemas.microsoft.com/office/drawing/2014/main" id="{78D7B7D1-F6CC-444E-B0C3-353F0DB5D594}"/>
              </a:ext>
            </a:extLst>
          </p:cNvPr>
          <p:cNvSpPr/>
          <p:nvPr/>
        </p:nvSpPr>
        <p:spPr>
          <a:xfrm>
            <a:off x="5292052" y="4932779"/>
            <a:ext cx="1918741" cy="81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you go</a:t>
            </a:r>
          </a:p>
        </p:txBody>
      </p:sp>
      <p:sp>
        <p:nvSpPr>
          <p:cNvPr id="8" name="Rectangle 7">
            <a:extLst>
              <a:ext uri="{FF2B5EF4-FFF2-40B4-BE49-F238E27FC236}">
                <a16:creationId xmlns:a16="http://schemas.microsoft.com/office/drawing/2014/main" id="{659F10F2-D792-4258-8640-6059DCCA3EE4}"/>
              </a:ext>
            </a:extLst>
          </p:cNvPr>
          <p:cNvSpPr/>
          <p:nvPr/>
        </p:nvSpPr>
        <p:spPr>
          <a:xfrm>
            <a:off x="9595802" y="4932779"/>
            <a:ext cx="1918741" cy="81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Take me wherever </a:t>
            </a:r>
          </a:p>
        </p:txBody>
      </p:sp>
    </p:spTree>
    <p:extLst>
      <p:ext uri="{BB962C8B-B14F-4D97-AF65-F5344CB8AC3E}">
        <p14:creationId xmlns:p14="http://schemas.microsoft.com/office/powerpoint/2010/main" val="4062892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4BA45-B14F-4A60-B8BD-668841026071}"/>
              </a:ext>
            </a:extLst>
          </p:cNvPr>
          <p:cNvSpPr>
            <a:spLocks noGrp="1"/>
          </p:cNvSpPr>
          <p:nvPr>
            <p:ph type="title"/>
          </p:nvPr>
        </p:nvSpPr>
        <p:spPr/>
        <p:txBody>
          <a:bodyPr>
            <a:normAutofit/>
          </a:bodyPr>
          <a:lstStyle/>
          <a:p>
            <a:r>
              <a:rPr lang="en-US" sz="3200" dirty="0"/>
              <a:t>You find yourself in Greece</a:t>
            </a:r>
            <a:br>
              <a:rPr lang="en-US" sz="3200" dirty="0"/>
            </a:br>
            <a:br>
              <a:rPr lang="en-US" sz="3200" dirty="0"/>
            </a:br>
            <a:br>
              <a:rPr lang="en-US" sz="3200" dirty="0"/>
            </a:br>
            <a:r>
              <a:rPr lang="en-US" sz="3200" dirty="0"/>
              <a:t>The end…</a:t>
            </a:r>
          </a:p>
        </p:txBody>
      </p:sp>
      <p:sp>
        <p:nvSpPr>
          <p:cNvPr id="3" name="Text Placeholder 2">
            <a:extLst>
              <a:ext uri="{FF2B5EF4-FFF2-40B4-BE49-F238E27FC236}">
                <a16:creationId xmlns:a16="http://schemas.microsoft.com/office/drawing/2014/main" id="{7CFD4CA2-4D9B-439F-948A-06A5D511E67A}"/>
              </a:ext>
            </a:extLst>
          </p:cNvPr>
          <p:cNvSpPr>
            <a:spLocks noGrp="1"/>
          </p:cNvSpPr>
          <p:nvPr>
            <p:ph type="body" idx="1"/>
          </p:nvPr>
        </p:nvSpPr>
        <p:spPr/>
        <p:txBody>
          <a:bodyPr>
            <a:normAutofit/>
          </a:bodyPr>
          <a:lstStyle/>
          <a:p>
            <a:r>
              <a:rPr lang="en-US" sz="3200" dirty="0"/>
              <a:t>Following where the current takes you </a:t>
            </a:r>
          </a:p>
        </p:txBody>
      </p:sp>
    </p:spTree>
    <p:extLst>
      <p:ext uri="{BB962C8B-B14F-4D97-AF65-F5344CB8AC3E}">
        <p14:creationId xmlns:p14="http://schemas.microsoft.com/office/powerpoint/2010/main" val="17066240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33E16-2045-49FD-8CDA-6F13A942C1B6}"/>
              </a:ext>
            </a:extLst>
          </p:cNvPr>
          <p:cNvSpPr>
            <a:spLocks noGrp="1"/>
          </p:cNvSpPr>
          <p:nvPr>
            <p:ph type="title"/>
          </p:nvPr>
        </p:nvSpPr>
        <p:spPr/>
        <p:txBody>
          <a:bodyPr>
            <a:normAutofit/>
          </a:bodyPr>
          <a:lstStyle/>
          <a:p>
            <a:r>
              <a:rPr lang="en-US" sz="2400" dirty="0"/>
              <a:t>Upon getting off the ship, looking out across the port of Egypt a wave of safety befalls you. As you step off the ship, a women approaches you looking at the map in your hand.</a:t>
            </a:r>
            <a:br>
              <a:rPr lang="en-US" sz="2400" dirty="0"/>
            </a:br>
            <a:r>
              <a:rPr lang="en-US" sz="2400" dirty="0"/>
              <a:t>“welcome to the resistance” she says clearly talking to you</a:t>
            </a:r>
            <a:br>
              <a:rPr lang="en-US" sz="2400" dirty="0"/>
            </a:br>
            <a:br>
              <a:rPr lang="en-US" sz="2400" dirty="0"/>
            </a:br>
            <a:r>
              <a:rPr lang="en-US" sz="2400" dirty="0"/>
              <a:t>The end…</a:t>
            </a:r>
          </a:p>
        </p:txBody>
      </p:sp>
      <p:sp>
        <p:nvSpPr>
          <p:cNvPr id="3" name="Text Placeholder 2">
            <a:extLst>
              <a:ext uri="{FF2B5EF4-FFF2-40B4-BE49-F238E27FC236}">
                <a16:creationId xmlns:a16="http://schemas.microsoft.com/office/drawing/2014/main" id="{949A536A-FB84-468F-8161-6C9EDDAE6ADB}"/>
              </a:ext>
            </a:extLst>
          </p:cNvPr>
          <p:cNvSpPr>
            <a:spLocks noGrp="1"/>
          </p:cNvSpPr>
          <p:nvPr>
            <p:ph type="body" idx="1"/>
          </p:nvPr>
        </p:nvSpPr>
        <p:spPr/>
        <p:txBody>
          <a:bodyPr>
            <a:normAutofit/>
          </a:bodyPr>
          <a:lstStyle/>
          <a:p>
            <a:r>
              <a:rPr lang="en-US" sz="3600" dirty="0"/>
              <a:t>Following the Map</a:t>
            </a:r>
          </a:p>
        </p:txBody>
      </p:sp>
    </p:spTree>
    <p:extLst>
      <p:ext uri="{BB962C8B-B14F-4D97-AF65-F5344CB8AC3E}">
        <p14:creationId xmlns:p14="http://schemas.microsoft.com/office/powerpoint/2010/main" val="731806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DD6A610-A553-4048-A9E5-C6AC37A033C1}"/>
              </a:ext>
            </a:extLst>
          </p:cNvPr>
          <p:cNvSpPr txBox="1"/>
          <p:nvPr/>
        </p:nvSpPr>
        <p:spPr>
          <a:xfrm>
            <a:off x="4931764" y="325221"/>
            <a:ext cx="2818151" cy="584775"/>
          </a:xfrm>
          <a:prstGeom prst="rect">
            <a:avLst/>
          </a:prstGeom>
          <a:noFill/>
        </p:spPr>
        <p:txBody>
          <a:bodyPr wrap="square" rtlCol="0">
            <a:spAutoFit/>
          </a:bodyPr>
          <a:lstStyle/>
          <a:p>
            <a:r>
              <a:rPr lang="en-US" sz="3200" dirty="0"/>
              <a:t>Life Points</a:t>
            </a:r>
          </a:p>
        </p:txBody>
      </p:sp>
      <p:pic>
        <p:nvPicPr>
          <p:cNvPr id="5" name="Picture 4">
            <a:hlinkClick r:id="rId3" action="ppaction://hlinksldjump"/>
            <a:extLst>
              <a:ext uri="{FF2B5EF4-FFF2-40B4-BE49-F238E27FC236}">
                <a16:creationId xmlns:a16="http://schemas.microsoft.com/office/drawing/2014/main" id="{20BD93E3-0E82-4188-B711-F91CEA6E3F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996" y="1612580"/>
            <a:ext cx="3063411" cy="2774409"/>
          </a:xfrm>
          <a:prstGeom prst="rect">
            <a:avLst/>
          </a:prstGeom>
        </p:spPr>
      </p:pic>
      <p:pic>
        <p:nvPicPr>
          <p:cNvPr id="7" name="Picture 6">
            <a:extLst>
              <a:ext uri="{FF2B5EF4-FFF2-40B4-BE49-F238E27FC236}">
                <a16:creationId xmlns:a16="http://schemas.microsoft.com/office/drawing/2014/main" id="{81D01442-D85C-4D04-9E5D-07E67DC8F0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1861" y="1612580"/>
            <a:ext cx="3063411" cy="2774405"/>
          </a:xfrm>
          <a:prstGeom prst="rect">
            <a:avLst/>
          </a:prstGeom>
        </p:spPr>
      </p:pic>
      <p:pic>
        <p:nvPicPr>
          <p:cNvPr id="9" name="Picture 8">
            <a:extLst>
              <a:ext uri="{FF2B5EF4-FFF2-40B4-BE49-F238E27FC236}">
                <a16:creationId xmlns:a16="http://schemas.microsoft.com/office/drawing/2014/main" id="{A8989DE5-A3B4-4778-8FFB-70EFECE61D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8726" y="1612575"/>
            <a:ext cx="3063412" cy="2774410"/>
          </a:xfrm>
          <a:prstGeom prst="rect">
            <a:avLst/>
          </a:prstGeom>
        </p:spPr>
      </p:pic>
      <p:sp>
        <p:nvSpPr>
          <p:cNvPr id="16" name="Arrow: Up 15">
            <a:extLst>
              <a:ext uri="{FF2B5EF4-FFF2-40B4-BE49-F238E27FC236}">
                <a16:creationId xmlns:a16="http://schemas.microsoft.com/office/drawing/2014/main" id="{241D8942-9141-44F7-9095-8497D556F126}"/>
              </a:ext>
            </a:extLst>
          </p:cNvPr>
          <p:cNvSpPr/>
          <p:nvPr/>
        </p:nvSpPr>
        <p:spPr>
          <a:xfrm>
            <a:off x="9780660" y="4796851"/>
            <a:ext cx="1339543" cy="16414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Start here</a:t>
            </a:r>
          </a:p>
        </p:txBody>
      </p:sp>
      <p:sp>
        <p:nvSpPr>
          <p:cNvPr id="2" name="Arrow: Left 1">
            <a:hlinkClick r:id="rId5" action="ppaction://hlinksldjump"/>
            <a:extLst>
              <a:ext uri="{FF2B5EF4-FFF2-40B4-BE49-F238E27FC236}">
                <a16:creationId xmlns:a16="http://schemas.microsoft.com/office/drawing/2014/main" id="{6262F72B-EE5A-46E5-8019-041AD3029185}"/>
              </a:ext>
            </a:extLst>
          </p:cNvPr>
          <p:cNvSpPr/>
          <p:nvPr/>
        </p:nvSpPr>
        <p:spPr>
          <a:xfrm>
            <a:off x="324996" y="5411449"/>
            <a:ext cx="3063411" cy="1026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spTree>
    <p:extLst>
      <p:ext uri="{BB962C8B-B14F-4D97-AF65-F5344CB8AC3E}">
        <p14:creationId xmlns:p14="http://schemas.microsoft.com/office/powerpoint/2010/main" val="13385019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250"/>
                                        <p:tgtEl>
                                          <p:spTgt spid="7"/>
                                        </p:tgtEl>
                                      </p:cBhvr>
                                    </p:animEffect>
                                    <p:set>
                                      <p:cBhvr>
                                        <p:cTn id="13" dur="1" fill="hold">
                                          <p:stCondLst>
                                            <p:cond delay="24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DBD01-A16E-4A04-BE96-4B689DE710E9}"/>
              </a:ext>
            </a:extLst>
          </p:cNvPr>
          <p:cNvSpPr>
            <a:spLocks noGrp="1"/>
          </p:cNvSpPr>
          <p:nvPr>
            <p:ph type="title"/>
          </p:nvPr>
        </p:nvSpPr>
        <p:spPr/>
        <p:txBody>
          <a:bodyPr>
            <a:normAutofit fontScale="90000"/>
          </a:bodyPr>
          <a:lstStyle/>
          <a:p>
            <a:r>
              <a:rPr lang="en-US" sz="4400" dirty="0"/>
              <a:t>Your Stride for freedom has failed. The reaper has claimed your soul giving you another sort of freedom. Be happy… I Guess</a:t>
            </a:r>
            <a:br>
              <a:rPr lang="en-US" dirty="0"/>
            </a:br>
            <a:endParaRPr lang="en-US" dirty="0"/>
          </a:p>
        </p:txBody>
      </p:sp>
      <p:sp>
        <p:nvSpPr>
          <p:cNvPr id="3" name="Text Placeholder 2">
            <a:extLst>
              <a:ext uri="{FF2B5EF4-FFF2-40B4-BE49-F238E27FC236}">
                <a16:creationId xmlns:a16="http://schemas.microsoft.com/office/drawing/2014/main" id="{89CAB3AC-020E-416E-9B15-97FF7FFB0117}"/>
              </a:ext>
            </a:extLst>
          </p:cNvPr>
          <p:cNvSpPr>
            <a:spLocks noGrp="1"/>
          </p:cNvSpPr>
          <p:nvPr>
            <p:ph type="body" idx="1"/>
          </p:nvPr>
        </p:nvSpPr>
        <p:spPr/>
        <p:txBody>
          <a:bodyPr>
            <a:normAutofit/>
          </a:bodyPr>
          <a:lstStyle/>
          <a:p>
            <a:r>
              <a:rPr lang="en-US" sz="4000" dirty="0"/>
              <a:t>You have died..</a:t>
            </a:r>
          </a:p>
        </p:txBody>
      </p:sp>
      <p:pic>
        <p:nvPicPr>
          <p:cNvPr id="4" name="Picture 3">
            <a:extLst>
              <a:ext uri="{FF2B5EF4-FFF2-40B4-BE49-F238E27FC236}">
                <a16:creationId xmlns:a16="http://schemas.microsoft.com/office/drawing/2014/main" id="{0B31AB65-9000-4DA1-90E7-CD491A8A2741}"/>
              </a:ext>
            </a:extLst>
          </p:cNvPr>
          <p:cNvPicPr>
            <a:picLocks noChangeAspect="1"/>
          </p:cNvPicPr>
          <p:nvPr/>
        </p:nvPicPr>
        <p:blipFill>
          <a:blip r:embed="rId2"/>
          <a:stretch>
            <a:fillRect/>
          </a:stretch>
        </p:blipFill>
        <p:spPr>
          <a:xfrm>
            <a:off x="649376" y="125877"/>
            <a:ext cx="3641269" cy="2431427"/>
          </a:xfrm>
          <a:prstGeom prst="rect">
            <a:avLst/>
          </a:prstGeom>
        </p:spPr>
      </p:pic>
    </p:spTree>
    <p:extLst>
      <p:ext uri="{BB962C8B-B14F-4D97-AF65-F5344CB8AC3E}">
        <p14:creationId xmlns:p14="http://schemas.microsoft.com/office/powerpoint/2010/main" val="39229375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E9CFC-D4F8-455F-A6E8-01A87C4703FB}"/>
              </a:ext>
            </a:extLst>
          </p:cNvPr>
          <p:cNvSpPr>
            <a:spLocks noGrp="1"/>
          </p:cNvSpPr>
          <p:nvPr>
            <p:ph type="title"/>
          </p:nvPr>
        </p:nvSpPr>
        <p:spPr>
          <a:xfrm>
            <a:off x="314793" y="557784"/>
            <a:ext cx="4557010" cy="4956048"/>
          </a:xfrm>
        </p:spPr>
        <p:txBody>
          <a:bodyPr/>
          <a:lstStyle/>
          <a:p>
            <a:r>
              <a:rPr lang="en-US" dirty="0">
                <a:latin typeface="Malgun Gothic" panose="020B0503020000020004" pitchFamily="34" charset="-127"/>
                <a:ea typeface="Malgun Gothic" panose="020B0503020000020004" pitchFamily="34" charset="-127"/>
              </a:rPr>
              <a:t>Enraged By his imprisonment </a:t>
            </a:r>
          </a:p>
        </p:txBody>
      </p:sp>
      <p:sp>
        <p:nvSpPr>
          <p:cNvPr id="3" name="Text Placeholder 2">
            <a:extLst>
              <a:ext uri="{FF2B5EF4-FFF2-40B4-BE49-F238E27FC236}">
                <a16:creationId xmlns:a16="http://schemas.microsoft.com/office/drawing/2014/main" id="{E8A783C9-9381-42C4-9D55-E95CE8081B72}"/>
              </a:ext>
            </a:extLst>
          </p:cNvPr>
          <p:cNvSpPr>
            <a:spLocks noGrp="1"/>
          </p:cNvSpPr>
          <p:nvPr>
            <p:ph type="body" idx="1"/>
          </p:nvPr>
        </p:nvSpPr>
        <p:spPr/>
        <p:txBody>
          <a:bodyPr>
            <a:normAutofit lnSpcReduction="10000"/>
          </a:bodyPr>
          <a:lstStyle/>
          <a:p>
            <a:r>
              <a:rPr lang="en-US" dirty="0">
                <a:latin typeface="Malgun Gothic" panose="020B0503020000020004" pitchFamily="34" charset="-127"/>
                <a:ea typeface="Malgun Gothic" panose="020B0503020000020004" pitchFamily="34" charset="-127"/>
              </a:rPr>
              <a:t>He attempts to lure a guard towards his cell</a:t>
            </a:r>
          </a:p>
        </p:txBody>
      </p:sp>
      <p:sp>
        <p:nvSpPr>
          <p:cNvPr id="4" name="Content Placeholder 3">
            <a:extLst>
              <a:ext uri="{FF2B5EF4-FFF2-40B4-BE49-F238E27FC236}">
                <a16:creationId xmlns:a16="http://schemas.microsoft.com/office/drawing/2014/main" id="{301D88CC-DACD-40BD-B8A0-80821136DA1C}"/>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B17A9B5C-DBC0-44D7-9EF7-6B61A30D6845}"/>
              </a:ext>
            </a:extLst>
          </p:cNvPr>
          <p:cNvSpPr>
            <a:spLocks noGrp="1"/>
          </p:cNvSpPr>
          <p:nvPr>
            <p:ph type="body" sz="quarter" idx="3"/>
          </p:nvPr>
        </p:nvSpPr>
        <p:spPr/>
        <p:txBody>
          <a:bodyPr>
            <a:normAutofit lnSpcReduction="10000"/>
          </a:bodyPr>
          <a:lstStyle/>
          <a:p>
            <a:r>
              <a:rPr lang="en-US" dirty="0"/>
              <a:t>He Looks around his cell for a way out</a:t>
            </a:r>
          </a:p>
        </p:txBody>
      </p:sp>
      <p:sp>
        <p:nvSpPr>
          <p:cNvPr id="7" name="Arrow: Right 6">
            <a:hlinkClick r:id="rId2" action="ppaction://hlinksldjump"/>
            <a:extLst>
              <a:ext uri="{FF2B5EF4-FFF2-40B4-BE49-F238E27FC236}">
                <a16:creationId xmlns:a16="http://schemas.microsoft.com/office/drawing/2014/main" id="{3FF04772-22B3-4965-8A55-D2A1A3C4815A}"/>
              </a:ext>
            </a:extLst>
          </p:cNvPr>
          <p:cNvSpPr/>
          <p:nvPr/>
        </p:nvSpPr>
        <p:spPr>
          <a:xfrm>
            <a:off x="9144000" y="1753849"/>
            <a:ext cx="2282952" cy="1049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Lure Guard</a:t>
            </a:r>
          </a:p>
        </p:txBody>
      </p:sp>
      <p:pic>
        <p:nvPicPr>
          <p:cNvPr id="8" name="Content Placeholder 7">
            <a:extLst>
              <a:ext uri="{FF2B5EF4-FFF2-40B4-BE49-F238E27FC236}">
                <a16:creationId xmlns:a16="http://schemas.microsoft.com/office/drawing/2014/main" id="{0961E10A-DBC8-40FB-A702-3EABC3C9F051}"/>
              </a:ext>
            </a:extLst>
          </p:cNvPr>
          <p:cNvPicPr>
            <a:picLocks noGrp="1" noChangeAspect="1"/>
          </p:cNvPicPr>
          <p:nvPr>
            <p:ph sz="quarter" idx="4"/>
          </p:nvPr>
        </p:nvPicPr>
        <p:blipFill>
          <a:blip r:embed="rId3"/>
          <a:stretch>
            <a:fillRect/>
          </a:stretch>
        </p:blipFill>
        <p:spPr>
          <a:xfrm>
            <a:off x="9533744" y="6080833"/>
            <a:ext cx="883997" cy="573074"/>
          </a:xfrm>
          <a:prstGeom prst="rect">
            <a:avLst/>
          </a:prstGeom>
        </p:spPr>
      </p:pic>
      <p:sp>
        <p:nvSpPr>
          <p:cNvPr id="10" name="Arrow: Right 9">
            <a:hlinkClick r:id="rId4" action="ppaction://hlinksldjump"/>
            <a:extLst>
              <a:ext uri="{FF2B5EF4-FFF2-40B4-BE49-F238E27FC236}">
                <a16:creationId xmlns:a16="http://schemas.microsoft.com/office/drawing/2014/main" id="{FBEB162C-505D-44F6-8D7A-0C5B11A57DC7}"/>
              </a:ext>
            </a:extLst>
          </p:cNvPr>
          <p:cNvSpPr/>
          <p:nvPr/>
        </p:nvSpPr>
        <p:spPr>
          <a:xfrm>
            <a:off x="9144000" y="5031522"/>
            <a:ext cx="2282952" cy="10493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Look Around</a:t>
            </a:r>
          </a:p>
        </p:txBody>
      </p:sp>
      <p:pic>
        <p:nvPicPr>
          <p:cNvPr id="11" name="Picture 10">
            <a:extLst>
              <a:ext uri="{FF2B5EF4-FFF2-40B4-BE49-F238E27FC236}">
                <a16:creationId xmlns:a16="http://schemas.microsoft.com/office/drawing/2014/main" id="{5C495443-511A-43AD-ABC9-ECD1B26E5F1E}"/>
              </a:ext>
            </a:extLst>
          </p:cNvPr>
          <p:cNvPicPr>
            <a:picLocks noChangeAspect="1"/>
          </p:cNvPicPr>
          <p:nvPr/>
        </p:nvPicPr>
        <p:blipFill>
          <a:blip r:embed="rId5"/>
          <a:stretch>
            <a:fillRect/>
          </a:stretch>
        </p:blipFill>
        <p:spPr>
          <a:xfrm>
            <a:off x="228600" y="2278505"/>
            <a:ext cx="4953000" cy="3714750"/>
          </a:xfrm>
          <a:prstGeom prst="rect">
            <a:avLst/>
          </a:prstGeom>
        </p:spPr>
      </p:pic>
      <p:sp>
        <p:nvSpPr>
          <p:cNvPr id="6" name="Star: 5 Points 5">
            <a:extLst>
              <a:ext uri="{FF2B5EF4-FFF2-40B4-BE49-F238E27FC236}">
                <a16:creationId xmlns:a16="http://schemas.microsoft.com/office/drawing/2014/main" id="{D75E09D7-EACA-4B8E-AC47-4BA2B4899CCA}"/>
              </a:ext>
            </a:extLst>
          </p:cNvPr>
          <p:cNvSpPr/>
          <p:nvPr/>
        </p:nvSpPr>
        <p:spPr>
          <a:xfrm>
            <a:off x="9533744" y="2683239"/>
            <a:ext cx="824459" cy="53842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12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33162-ED27-46CD-8307-082B6B26CF82}"/>
              </a:ext>
            </a:extLst>
          </p:cNvPr>
          <p:cNvSpPr>
            <a:spLocks noGrp="1"/>
          </p:cNvSpPr>
          <p:nvPr>
            <p:ph type="title"/>
          </p:nvPr>
        </p:nvSpPr>
        <p:spPr/>
        <p:txBody>
          <a:bodyPr>
            <a:normAutofit/>
          </a:bodyPr>
          <a:lstStyle/>
          <a:p>
            <a:r>
              <a:rPr lang="en-US" sz="2800" dirty="0">
                <a:latin typeface="Malgun Gothic" panose="020B0503020000020004" pitchFamily="34" charset="-127"/>
                <a:ea typeface="Malgun Gothic" panose="020B0503020000020004" pitchFamily="34" charset="-127"/>
              </a:rPr>
              <a:t>Thinking to himself “They trained me, but that was there mistake.” banging on the bars of his cell and screaming vulgar language a guard then comes to see what the noise is about.</a:t>
            </a:r>
          </a:p>
        </p:txBody>
      </p:sp>
      <p:sp>
        <p:nvSpPr>
          <p:cNvPr id="3" name="Text Placeholder 2">
            <a:extLst>
              <a:ext uri="{FF2B5EF4-FFF2-40B4-BE49-F238E27FC236}">
                <a16:creationId xmlns:a16="http://schemas.microsoft.com/office/drawing/2014/main" id="{AF206D51-BDA1-49FC-90A2-130AE7554AD0}"/>
              </a:ext>
            </a:extLst>
          </p:cNvPr>
          <p:cNvSpPr>
            <a:spLocks noGrp="1"/>
          </p:cNvSpPr>
          <p:nvPr>
            <p:ph type="body" idx="1"/>
          </p:nvPr>
        </p:nvSpPr>
        <p:spPr/>
        <p:txBody>
          <a:bodyPr/>
          <a:lstStyle/>
          <a:p>
            <a:r>
              <a:rPr lang="en-US" sz="3200" dirty="0">
                <a:latin typeface="Malgun Gothic" panose="020B0503020000020004" pitchFamily="34" charset="-127"/>
                <a:ea typeface="Malgun Gothic" panose="020B0503020000020004" pitchFamily="34" charset="-127"/>
              </a:rPr>
              <a:t>He attempts to lure a guard towards his cell</a:t>
            </a:r>
          </a:p>
          <a:p>
            <a:endParaRPr lang="en-US" dirty="0"/>
          </a:p>
        </p:txBody>
      </p:sp>
      <p:pic>
        <p:nvPicPr>
          <p:cNvPr id="4" name="Picture 3">
            <a:hlinkClick r:id="rId2" action="ppaction://hlinksldjump"/>
            <a:extLst>
              <a:ext uri="{FF2B5EF4-FFF2-40B4-BE49-F238E27FC236}">
                <a16:creationId xmlns:a16="http://schemas.microsoft.com/office/drawing/2014/main" id="{4FEE8364-D471-4051-A43B-F228E56288EE}"/>
              </a:ext>
            </a:extLst>
          </p:cNvPr>
          <p:cNvPicPr>
            <a:picLocks noChangeAspect="1"/>
          </p:cNvPicPr>
          <p:nvPr/>
        </p:nvPicPr>
        <p:blipFill>
          <a:blip r:embed="rId3"/>
          <a:stretch>
            <a:fillRect/>
          </a:stretch>
        </p:blipFill>
        <p:spPr>
          <a:xfrm>
            <a:off x="9061600" y="4645103"/>
            <a:ext cx="2365453" cy="1353429"/>
          </a:xfrm>
          <a:prstGeom prst="rect">
            <a:avLst/>
          </a:prstGeom>
        </p:spPr>
      </p:pic>
      <p:sp>
        <p:nvSpPr>
          <p:cNvPr id="7" name="Rectangle 6">
            <a:hlinkClick r:id="rId4" action="ppaction://hlinksldjump"/>
            <a:extLst>
              <a:ext uri="{FF2B5EF4-FFF2-40B4-BE49-F238E27FC236}">
                <a16:creationId xmlns:a16="http://schemas.microsoft.com/office/drawing/2014/main" id="{66194FEF-E2E4-468E-8C01-497A68AD5362}"/>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4494415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8C23B-715C-4805-8194-25C764A3E357}"/>
              </a:ext>
            </a:extLst>
          </p:cNvPr>
          <p:cNvSpPr>
            <a:spLocks noGrp="1"/>
          </p:cNvSpPr>
          <p:nvPr>
            <p:ph type="title"/>
          </p:nvPr>
        </p:nvSpPr>
        <p:spPr/>
        <p:txBody>
          <a:bodyPr>
            <a:normAutofit/>
          </a:bodyPr>
          <a:lstStyle/>
          <a:p>
            <a:r>
              <a:rPr lang="en-US" sz="2400" i="0" dirty="0">
                <a:latin typeface="Malgun Gothic" panose="020B0503020000020004" pitchFamily="34" charset="-127"/>
                <a:ea typeface="Malgun Gothic" panose="020B0503020000020004" pitchFamily="34" charset="-127"/>
              </a:rPr>
              <a:t>Looking around the cell you notice a bucket (assuming to use as a bathroom),shackles bolted to the stone wall along the back, and that in the corner of the cell the dirt look like it has been disturbed.</a:t>
            </a:r>
          </a:p>
        </p:txBody>
      </p:sp>
      <p:sp>
        <p:nvSpPr>
          <p:cNvPr id="3" name="Text Placeholder 2">
            <a:extLst>
              <a:ext uri="{FF2B5EF4-FFF2-40B4-BE49-F238E27FC236}">
                <a16:creationId xmlns:a16="http://schemas.microsoft.com/office/drawing/2014/main" id="{396A1D93-5C46-4E6E-83BC-9EA260CE657A}"/>
              </a:ext>
            </a:extLst>
          </p:cNvPr>
          <p:cNvSpPr>
            <a:spLocks noGrp="1"/>
          </p:cNvSpPr>
          <p:nvPr>
            <p:ph type="body" idx="1"/>
          </p:nvPr>
        </p:nvSpPr>
        <p:spPr/>
        <p:txBody>
          <a:bodyPr/>
          <a:lstStyle/>
          <a:p>
            <a:r>
              <a:rPr lang="en-US" sz="4000" dirty="0"/>
              <a:t>He Looks around his cell for a way out</a:t>
            </a:r>
          </a:p>
          <a:p>
            <a:endParaRPr lang="en-US" dirty="0"/>
          </a:p>
        </p:txBody>
      </p:sp>
      <p:pic>
        <p:nvPicPr>
          <p:cNvPr id="4" name="Picture 3">
            <a:hlinkClick r:id="rId2" action="ppaction://hlinksldjump"/>
            <a:extLst>
              <a:ext uri="{FF2B5EF4-FFF2-40B4-BE49-F238E27FC236}">
                <a16:creationId xmlns:a16="http://schemas.microsoft.com/office/drawing/2014/main" id="{BEA981C5-57A9-4897-BBCE-3B87F29F8A7C}"/>
              </a:ext>
            </a:extLst>
          </p:cNvPr>
          <p:cNvPicPr>
            <a:picLocks noChangeAspect="1"/>
          </p:cNvPicPr>
          <p:nvPr/>
        </p:nvPicPr>
        <p:blipFill>
          <a:blip r:embed="rId3"/>
          <a:stretch>
            <a:fillRect/>
          </a:stretch>
        </p:blipFill>
        <p:spPr>
          <a:xfrm>
            <a:off x="9061600" y="4645103"/>
            <a:ext cx="2365453" cy="1353429"/>
          </a:xfrm>
          <a:prstGeom prst="rect">
            <a:avLst/>
          </a:prstGeom>
        </p:spPr>
      </p:pic>
      <p:sp>
        <p:nvSpPr>
          <p:cNvPr id="6" name="Rectangle 5">
            <a:hlinkClick r:id="rId4" action="ppaction://hlinksldjump"/>
            <a:extLst>
              <a:ext uri="{FF2B5EF4-FFF2-40B4-BE49-F238E27FC236}">
                <a16:creationId xmlns:a16="http://schemas.microsoft.com/office/drawing/2014/main" id="{AA6CEFE0-C627-4629-ADBA-AC46BCCBB101}"/>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11311132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509B43-F5BE-4745-BC97-944EC4508B49}"/>
              </a:ext>
            </a:extLst>
          </p:cNvPr>
          <p:cNvSpPr>
            <a:spLocks noGrp="1"/>
          </p:cNvSpPr>
          <p:nvPr>
            <p:ph type="title"/>
          </p:nvPr>
        </p:nvSpPr>
        <p:spPr/>
        <p:txBody>
          <a:bodyPr/>
          <a:lstStyle/>
          <a:p>
            <a:r>
              <a:rPr lang="en-US" dirty="0"/>
              <a:t>As the guard gets close to your cell bars he yells at you to quiet down</a:t>
            </a:r>
          </a:p>
        </p:txBody>
      </p:sp>
      <p:sp>
        <p:nvSpPr>
          <p:cNvPr id="5" name="Text Placeholder 4">
            <a:extLst>
              <a:ext uri="{FF2B5EF4-FFF2-40B4-BE49-F238E27FC236}">
                <a16:creationId xmlns:a16="http://schemas.microsoft.com/office/drawing/2014/main" id="{2C41DE52-0204-490D-BF50-E5CA6789D3AE}"/>
              </a:ext>
            </a:extLst>
          </p:cNvPr>
          <p:cNvSpPr>
            <a:spLocks noGrp="1"/>
          </p:cNvSpPr>
          <p:nvPr>
            <p:ph type="body" idx="1"/>
          </p:nvPr>
        </p:nvSpPr>
        <p:spPr/>
        <p:txBody>
          <a:bodyPr/>
          <a:lstStyle/>
          <a:p>
            <a:r>
              <a:rPr lang="en-US" dirty="0"/>
              <a:t>Try to take the keys off him</a:t>
            </a:r>
          </a:p>
        </p:txBody>
      </p:sp>
      <p:sp>
        <p:nvSpPr>
          <p:cNvPr id="6" name="Content Placeholder 5">
            <a:extLst>
              <a:ext uri="{FF2B5EF4-FFF2-40B4-BE49-F238E27FC236}">
                <a16:creationId xmlns:a16="http://schemas.microsoft.com/office/drawing/2014/main" id="{83D23076-D111-4895-A574-012354F5004A}"/>
              </a:ext>
            </a:extLst>
          </p:cNvPr>
          <p:cNvSpPr>
            <a:spLocks noGrp="1"/>
          </p:cNvSpPr>
          <p:nvPr>
            <p:ph sz="half" idx="2"/>
          </p:nvPr>
        </p:nvSpPr>
        <p:spPr/>
        <p:txBody>
          <a:bodyPr/>
          <a:lstStyle/>
          <a:p>
            <a:endParaRPr lang="en-US" dirty="0"/>
          </a:p>
        </p:txBody>
      </p:sp>
      <p:sp>
        <p:nvSpPr>
          <p:cNvPr id="7" name="Text Placeholder 6">
            <a:extLst>
              <a:ext uri="{FF2B5EF4-FFF2-40B4-BE49-F238E27FC236}">
                <a16:creationId xmlns:a16="http://schemas.microsoft.com/office/drawing/2014/main" id="{CE807EC4-A5E4-40B8-8F1E-1FB7E1898AEF}"/>
              </a:ext>
            </a:extLst>
          </p:cNvPr>
          <p:cNvSpPr>
            <a:spLocks noGrp="1"/>
          </p:cNvSpPr>
          <p:nvPr>
            <p:ph type="body" sz="quarter" idx="3"/>
          </p:nvPr>
        </p:nvSpPr>
        <p:spPr/>
        <p:txBody>
          <a:bodyPr/>
          <a:lstStyle/>
          <a:p>
            <a:r>
              <a:rPr lang="en-US" dirty="0"/>
              <a:t>Attempt to injure the guard</a:t>
            </a:r>
          </a:p>
        </p:txBody>
      </p:sp>
      <p:sp>
        <p:nvSpPr>
          <p:cNvPr id="8" name="Content Placeholder 7">
            <a:extLst>
              <a:ext uri="{FF2B5EF4-FFF2-40B4-BE49-F238E27FC236}">
                <a16:creationId xmlns:a16="http://schemas.microsoft.com/office/drawing/2014/main" id="{6EC8277F-55DA-4CD5-99B2-A5FB6E30DC7C}"/>
              </a:ext>
            </a:extLst>
          </p:cNvPr>
          <p:cNvSpPr>
            <a:spLocks noGrp="1"/>
          </p:cNvSpPr>
          <p:nvPr>
            <p:ph sz="quarter" idx="4"/>
          </p:nvPr>
        </p:nvSpPr>
        <p:spPr/>
        <p:txBody>
          <a:bodyPr/>
          <a:lstStyle/>
          <a:p>
            <a:endParaRPr lang="en-US" dirty="0"/>
          </a:p>
        </p:txBody>
      </p:sp>
      <p:sp>
        <p:nvSpPr>
          <p:cNvPr id="9" name="Arrow: Right 8">
            <a:hlinkClick r:id="rId2" action="ppaction://hlinksldjump"/>
            <a:extLst>
              <a:ext uri="{FF2B5EF4-FFF2-40B4-BE49-F238E27FC236}">
                <a16:creationId xmlns:a16="http://schemas.microsoft.com/office/drawing/2014/main" id="{F322898A-9DED-47F1-BE53-C707F0D1BB2E}"/>
              </a:ext>
            </a:extLst>
          </p:cNvPr>
          <p:cNvSpPr/>
          <p:nvPr/>
        </p:nvSpPr>
        <p:spPr>
          <a:xfrm>
            <a:off x="8468751" y="4979963"/>
            <a:ext cx="2715064" cy="11113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Injure him</a:t>
            </a:r>
          </a:p>
        </p:txBody>
      </p:sp>
      <p:sp>
        <p:nvSpPr>
          <p:cNvPr id="10" name="Arrow: Right 9">
            <a:hlinkClick r:id="rId3" action="ppaction://hlinksldjump"/>
            <a:extLst>
              <a:ext uri="{FF2B5EF4-FFF2-40B4-BE49-F238E27FC236}">
                <a16:creationId xmlns:a16="http://schemas.microsoft.com/office/drawing/2014/main" id="{99923803-4C1C-4004-B9BE-8958D503D4AB}"/>
              </a:ext>
            </a:extLst>
          </p:cNvPr>
          <p:cNvSpPr/>
          <p:nvPr/>
        </p:nvSpPr>
        <p:spPr>
          <a:xfrm>
            <a:off x="8468751" y="1875706"/>
            <a:ext cx="2715064" cy="10575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Swipe keys</a:t>
            </a:r>
          </a:p>
        </p:txBody>
      </p:sp>
      <p:sp>
        <p:nvSpPr>
          <p:cNvPr id="2" name="Star: 5 Points 1">
            <a:extLst>
              <a:ext uri="{FF2B5EF4-FFF2-40B4-BE49-F238E27FC236}">
                <a16:creationId xmlns:a16="http://schemas.microsoft.com/office/drawing/2014/main" id="{438390E4-F184-48A3-B81D-ABD29E3C489F}"/>
              </a:ext>
            </a:extLst>
          </p:cNvPr>
          <p:cNvSpPr/>
          <p:nvPr/>
        </p:nvSpPr>
        <p:spPr>
          <a:xfrm>
            <a:off x="9383841" y="2752485"/>
            <a:ext cx="689547" cy="69807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tar: 5 Points 2">
            <a:extLst>
              <a:ext uri="{FF2B5EF4-FFF2-40B4-BE49-F238E27FC236}">
                <a16:creationId xmlns:a16="http://schemas.microsoft.com/office/drawing/2014/main" id="{E81703FA-EED5-483C-A4F7-004C3C7BFD9E}"/>
              </a:ext>
            </a:extLst>
          </p:cNvPr>
          <p:cNvSpPr/>
          <p:nvPr/>
        </p:nvSpPr>
        <p:spPr>
          <a:xfrm>
            <a:off x="9383842" y="5893895"/>
            <a:ext cx="689547" cy="69807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20654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9"/>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440B5AA-FC4B-46BE-B9E0-0ED4AE2F0328}"/>
              </a:ext>
            </a:extLst>
          </p:cNvPr>
          <p:cNvPicPr>
            <a:picLocks noChangeAspect="1"/>
          </p:cNvPicPr>
          <p:nvPr/>
        </p:nvPicPr>
        <p:blipFill>
          <a:blip r:embed="rId2"/>
          <a:stretch>
            <a:fillRect/>
          </a:stretch>
        </p:blipFill>
        <p:spPr>
          <a:xfrm>
            <a:off x="348346" y="2781225"/>
            <a:ext cx="4041524" cy="2683027"/>
          </a:xfrm>
          <a:prstGeom prst="rect">
            <a:avLst/>
          </a:prstGeom>
        </p:spPr>
      </p:pic>
      <p:sp>
        <p:nvSpPr>
          <p:cNvPr id="9" name="Title 8">
            <a:extLst>
              <a:ext uri="{FF2B5EF4-FFF2-40B4-BE49-F238E27FC236}">
                <a16:creationId xmlns:a16="http://schemas.microsoft.com/office/drawing/2014/main" id="{7C5B95BD-84AB-4836-AA67-68FC706EBFE6}"/>
              </a:ext>
            </a:extLst>
          </p:cNvPr>
          <p:cNvSpPr>
            <a:spLocks noGrp="1"/>
          </p:cNvSpPr>
          <p:nvPr>
            <p:ph type="title"/>
          </p:nvPr>
        </p:nvSpPr>
        <p:spPr>
          <a:xfrm flipV="1">
            <a:off x="12146281" y="7122151"/>
            <a:ext cx="45719" cy="45719"/>
          </a:xfrm>
        </p:spPr>
        <p:txBody>
          <a:bodyPr>
            <a:normAutofit fontScale="90000"/>
          </a:bodyPr>
          <a:lstStyle/>
          <a:p>
            <a:r>
              <a:rPr lang="en-US" sz="800" dirty="0"/>
              <a:t>a</a:t>
            </a:r>
          </a:p>
        </p:txBody>
      </p:sp>
      <p:sp>
        <p:nvSpPr>
          <p:cNvPr id="10" name="Text Placeholder 9">
            <a:extLst>
              <a:ext uri="{FF2B5EF4-FFF2-40B4-BE49-F238E27FC236}">
                <a16:creationId xmlns:a16="http://schemas.microsoft.com/office/drawing/2014/main" id="{CDD01327-F48F-4CCF-BBA3-0A53EB686F55}"/>
              </a:ext>
            </a:extLst>
          </p:cNvPr>
          <p:cNvSpPr>
            <a:spLocks noGrp="1"/>
          </p:cNvSpPr>
          <p:nvPr>
            <p:ph type="body" idx="1"/>
          </p:nvPr>
        </p:nvSpPr>
        <p:spPr/>
        <p:txBody>
          <a:bodyPr>
            <a:normAutofit fontScale="92500"/>
          </a:bodyPr>
          <a:lstStyle/>
          <a:p>
            <a:r>
              <a:rPr lang="en-US" sz="3600" dirty="0"/>
              <a:t>Digging in the dirt you find two keys and a map</a:t>
            </a:r>
          </a:p>
        </p:txBody>
      </p:sp>
      <p:pic>
        <p:nvPicPr>
          <p:cNvPr id="13" name="Picture 12">
            <a:extLst>
              <a:ext uri="{FF2B5EF4-FFF2-40B4-BE49-F238E27FC236}">
                <a16:creationId xmlns:a16="http://schemas.microsoft.com/office/drawing/2014/main" id="{5AC47751-1C74-47FE-96B9-E7CBF032817C}"/>
              </a:ext>
            </a:extLst>
          </p:cNvPr>
          <p:cNvPicPr>
            <a:picLocks noChangeAspect="1"/>
          </p:cNvPicPr>
          <p:nvPr/>
        </p:nvPicPr>
        <p:blipFill>
          <a:blip r:embed="rId3"/>
          <a:stretch>
            <a:fillRect/>
          </a:stretch>
        </p:blipFill>
        <p:spPr>
          <a:xfrm>
            <a:off x="5223803" y="2605248"/>
            <a:ext cx="4041524" cy="2859004"/>
          </a:xfrm>
          <a:prstGeom prst="rect">
            <a:avLst/>
          </a:prstGeom>
        </p:spPr>
      </p:pic>
      <p:sp>
        <p:nvSpPr>
          <p:cNvPr id="14" name="Arrow: Right 13">
            <a:hlinkClick r:id="rId4" action="ppaction://hlinksldjump"/>
            <a:extLst>
              <a:ext uri="{FF2B5EF4-FFF2-40B4-BE49-F238E27FC236}">
                <a16:creationId xmlns:a16="http://schemas.microsoft.com/office/drawing/2014/main" id="{5274E10B-3E0F-45F9-A2C9-83A4E039A935}"/>
              </a:ext>
            </a:extLst>
          </p:cNvPr>
          <p:cNvSpPr/>
          <p:nvPr/>
        </p:nvSpPr>
        <p:spPr>
          <a:xfrm>
            <a:off x="9706708" y="4670474"/>
            <a:ext cx="2136946" cy="11254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
        <p:nvSpPr>
          <p:cNvPr id="8" name="Rectangle 7">
            <a:hlinkClick r:id="rId5" action="ppaction://hlinksldjump"/>
            <a:extLst>
              <a:ext uri="{FF2B5EF4-FFF2-40B4-BE49-F238E27FC236}">
                <a16:creationId xmlns:a16="http://schemas.microsoft.com/office/drawing/2014/main" id="{A351D715-DFC8-4FA2-AEE8-5BFD55F533A0}"/>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33572204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E452483-DAF6-446D-8480-F0631EE420B9}"/>
              </a:ext>
            </a:extLst>
          </p:cNvPr>
          <p:cNvSpPr>
            <a:spLocks noGrp="1"/>
          </p:cNvSpPr>
          <p:nvPr>
            <p:ph type="title"/>
          </p:nvPr>
        </p:nvSpPr>
        <p:spPr/>
        <p:txBody>
          <a:bodyPr>
            <a:normAutofit/>
          </a:bodyPr>
          <a:lstStyle/>
          <a:p>
            <a:r>
              <a:rPr lang="en-US" sz="3600" dirty="0"/>
              <a:t>Just before you can reach them he pulls away what are you doing. Bashing your hand with his baton</a:t>
            </a:r>
            <a:br>
              <a:rPr lang="en-US" sz="3600" dirty="0"/>
            </a:br>
            <a:br>
              <a:rPr lang="en-US" sz="3600" dirty="0"/>
            </a:br>
            <a:r>
              <a:rPr lang="en-US" sz="3600" dirty="0"/>
              <a:t>Take 1 damage</a:t>
            </a:r>
          </a:p>
        </p:txBody>
      </p:sp>
      <p:sp>
        <p:nvSpPr>
          <p:cNvPr id="8" name="Text Placeholder 7">
            <a:extLst>
              <a:ext uri="{FF2B5EF4-FFF2-40B4-BE49-F238E27FC236}">
                <a16:creationId xmlns:a16="http://schemas.microsoft.com/office/drawing/2014/main" id="{BF1AE2F4-2AA5-45E2-95A4-CBB3E96A0BCF}"/>
              </a:ext>
            </a:extLst>
          </p:cNvPr>
          <p:cNvSpPr>
            <a:spLocks noGrp="1"/>
          </p:cNvSpPr>
          <p:nvPr>
            <p:ph type="body" idx="1"/>
          </p:nvPr>
        </p:nvSpPr>
        <p:spPr/>
        <p:txBody>
          <a:bodyPr>
            <a:normAutofit/>
          </a:bodyPr>
          <a:lstStyle/>
          <a:p>
            <a:r>
              <a:rPr lang="en-US" sz="3600" dirty="0"/>
              <a:t>Swiping the keys the guard notices</a:t>
            </a:r>
          </a:p>
        </p:txBody>
      </p:sp>
      <p:sp>
        <p:nvSpPr>
          <p:cNvPr id="12" name="Arrow: Right 11">
            <a:hlinkClick r:id="rId2" action="ppaction://hlinksldjump"/>
            <a:extLst>
              <a:ext uri="{FF2B5EF4-FFF2-40B4-BE49-F238E27FC236}">
                <a16:creationId xmlns:a16="http://schemas.microsoft.com/office/drawing/2014/main" id="{93585992-EEC7-44E3-9A65-5F9B68FBED3B}"/>
              </a:ext>
            </a:extLst>
          </p:cNvPr>
          <p:cNvSpPr/>
          <p:nvPr/>
        </p:nvSpPr>
        <p:spPr>
          <a:xfrm>
            <a:off x="422031" y="4797083"/>
            <a:ext cx="1899139" cy="10607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 Page</a:t>
            </a:r>
          </a:p>
        </p:txBody>
      </p:sp>
      <p:sp>
        <p:nvSpPr>
          <p:cNvPr id="6" name="Rectangle 5">
            <a:hlinkClick r:id="rId3" action="ppaction://hlinksldjump"/>
            <a:extLst>
              <a:ext uri="{FF2B5EF4-FFF2-40B4-BE49-F238E27FC236}">
                <a16:creationId xmlns:a16="http://schemas.microsoft.com/office/drawing/2014/main" id="{77A98914-F4E1-4130-9024-703F801FC21B}"/>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12732422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10E10E-D9FE-47FF-AB0E-0D7F1963D9E7}"/>
              </a:ext>
            </a:extLst>
          </p:cNvPr>
          <p:cNvSpPr>
            <a:spLocks noGrp="1"/>
          </p:cNvSpPr>
          <p:nvPr>
            <p:ph type="title"/>
          </p:nvPr>
        </p:nvSpPr>
        <p:spPr/>
        <p:txBody>
          <a:bodyPr>
            <a:normAutofit/>
          </a:bodyPr>
          <a:lstStyle/>
          <a:p>
            <a:r>
              <a:rPr lang="en-US" sz="3200" dirty="0"/>
              <a:t>Yanking him towards the bars you knock him out taking the key without a fight </a:t>
            </a:r>
          </a:p>
        </p:txBody>
      </p:sp>
      <p:sp>
        <p:nvSpPr>
          <p:cNvPr id="8" name="Text Placeholder 7">
            <a:extLst>
              <a:ext uri="{FF2B5EF4-FFF2-40B4-BE49-F238E27FC236}">
                <a16:creationId xmlns:a16="http://schemas.microsoft.com/office/drawing/2014/main" id="{1F7EDB12-E6FD-48AE-97E6-09A2E9E588A5}"/>
              </a:ext>
            </a:extLst>
          </p:cNvPr>
          <p:cNvSpPr>
            <a:spLocks noGrp="1"/>
          </p:cNvSpPr>
          <p:nvPr>
            <p:ph type="body" idx="1"/>
          </p:nvPr>
        </p:nvSpPr>
        <p:spPr/>
        <p:txBody>
          <a:bodyPr>
            <a:normAutofit/>
          </a:bodyPr>
          <a:lstStyle/>
          <a:p>
            <a:r>
              <a:rPr lang="en-US" sz="3200" dirty="0"/>
              <a:t>Quickly grabbing the guard by the collar</a:t>
            </a:r>
          </a:p>
        </p:txBody>
      </p:sp>
      <p:pic>
        <p:nvPicPr>
          <p:cNvPr id="9" name="Picture 8">
            <a:hlinkClick r:id="rId2" action="ppaction://hlinksldjump"/>
            <a:extLst>
              <a:ext uri="{FF2B5EF4-FFF2-40B4-BE49-F238E27FC236}">
                <a16:creationId xmlns:a16="http://schemas.microsoft.com/office/drawing/2014/main" id="{22712F7A-DF08-4385-A366-1687BD22158E}"/>
              </a:ext>
            </a:extLst>
          </p:cNvPr>
          <p:cNvPicPr>
            <a:picLocks noChangeAspect="1"/>
          </p:cNvPicPr>
          <p:nvPr/>
        </p:nvPicPr>
        <p:blipFill>
          <a:blip r:embed="rId3"/>
          <a:stretch>
            <a:fillRect/>
          </a:stretch>
        </p:blipFill>
        <p:spPr>
          <a:xfrm>
            <a:off x="9058552" y="4645103"/>
            <a:ext cx="2371550" cy="1353429"/>
          </a:xfrm>
          <a:prstGeom prst="rect">
            <a:avLst/>
          </a:prstGeom>
        </p:spPr>
      </p:pic>
      <p:sp>
        <p:nvSpPr>
          <p:cNvPr id="10" name="Rectangle 9">
            <a:hlinkClick r:id="rId4" action="ppaction://hlinksldjump"/>
            <a:extLst>
              <a:ext uri="{FF2B5EF4-FFF2-40B4-BE49-F238E27FC236}">
                <a16:creationId xmlns:a16="http://schemas.microsoft.com/office/drawing/2014/main" id="{0BF5E277-B69C-485C-9F09-EAC4AB66F8E8}"/>
              </a:ext>
            </a:extLst>
          </p:cNvPr>
          <p:cNvSpPr/>
          <p:nvPr/>
        </p:nvSpPr>
        <p:spPr>
          <a:xfrm>
            <a:off x="300725" y="378166"/>
            <a:ext cx="2308486" cy="836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Health</a:t>
            </a:r>
          </a:p>
        </p:txBody>
      </p:sp>
    </p:spTree>
    <p:extLst>
      <p:ext uri="{BB962C8B-B14F-4D97-AF65-F5344CB8AC3E}">
        <p14:creationId xmlns:p14="http://schemas.microsoft.com/office/powerpoint/2010/main" val="27969917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TM10001103[[fn=Headlines]]</Template>
  <TotalTime>2073</TotalTime>
  <Words>897</Words>
  <Application>Microsoft Office PowerPoint</Application>
  <PresentationFormat>Widescreen</PresentationFormat>
  <Paragraphs>99</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Malgun Gothic</vt:lpstr>
      <vt:lpstr>Arial</vt:lpstr>
      <vt:lpstr>Calibri</vt:lpstr>
      <vt:lpstr>Century Schoolbook</vt:lpstr>
      <vt:lpstr>Corbel</vt:lpstr>
      <vt:lpstr>Headlines</vt:lpstr>
      <vt:lpstr>The Slaves Escape To Freedom</vt:lpstr>
      <vt:lpstr>Sits a slave in his cell. Forced and trained to fight in the colosseum for other peoples entertainment. </vt:lpstr>
      <vt:lpstr>Enraged By his imprisonment </vt:lpstr>
      <vt:lpstr>Thinking to himself “They trained me, but that was there mistake.” banging on the bars of his cell and screaming vulgar language a guard then comes to see what the noise is about.</vt:lpstr>
      <vt:lpstr>Looking around the cell you notice a bucket (assuming to use as a bathroom),shackles bolted to the stone wall along the back, and that in the corner of the cell the dirt look like it has been disturbed.</vt:lpstr>
      <vt:lpstr>As the guard gets close to your cell bars he yells at you to quiet down</vt:lpstr>
      <vt:lpstr>a</vt:lpstr>
      <vt:lpstr>Just before you can reach them he pulls away what are you doing. Bashing your hand with his baton  Take 1 damage</vt:lpstr>
      <vt:lpstr>Yanking him towards the bars you knock him out taking the key without a fight </vt:lpstr>
      <vt:lpstr>Now that you have the keys to your cell. You then need to choose to leave now or wait till night fall </vt:lpstr>
      <vt:lpstr>Just as night is close guards walk into your cell the captain of the squad says “your number is up slave” they then drag you off to the colosseum never to be seen again</vt:lpstr>
      <vt:lpstr>Quickly unlocking the cell and making your way out into the hallway. Looking left you see a window and to the right there is a door. </vt:lpstr>
      <vt:lpstr>Opening the door you find a guard getting ready to walk through the doorway you are standing in</vt:lpstr>
      <vt:lpstr>The guard quickly bring up his sword and slashing at you.  You take 1 damage</vt:lpstr>
      <vt:lpstr>Trying to garb the sword from the guard you are able to get it free from his hand but not before the guard is able to pull a knife and  stab you  take 2 point of damage</vt:lpstr>
      <vt:lpstr>The guard attempt to advance but he is met with the door as you slam it on him knocking him out</vt:lpstr>
      <vt:lpstr>The guard fire his crossbow as you attempt to run to the window, landing a clean shot into your back and makes you fall through the window  You take 2 points of damage </vt:lpstr>
      <vt:lpstr>You think to yourself as you make your way out of the prison “this did not go as planned, and it is not going well”</vt:lpstr>
      <vt:lpstr>Well they definitely know I’ve escaped by now. I need to get out of the city. Best way out is the port </vt:lpstr>
      <vt:lpstr>I need to get to the ports fast. blending in with the crowds is safer, but I can smell the shore form here. I cant be too far. I could make a run for it </vt:lpstr>
      <vt:lpstr>Taking you what felt like hour to reach the port of floating form one large crowd to another doing all you can to avoid contact with guard and citizen alike</vt:lpstr>
      <vt:lpstr>Knocking anyone in your way far out of your path, you get to the port in minutes through shoving and constantly moving. Suddenly you take 2 arrows to the chest.  Take 2 point of damage     </vt:lpstr>
      <vt:lpstr>You come across a ship that is just about to leave port. The sailor ask you for a map of where you are headed</vt:lpstr>
      <vt:lpstr>You find yourself in Greece   The end…</vt:lpstr>
      <vt:lpstr>Upon getting off the ship, looking out across the port of Egypt a wave of safety befalls you. As you step off the ship, a women approaches you looking at the map in your hand. “welcome to the resistance” she says clearly talking to you  The end…</vt:lpstr>
      <vt:lpstr>PowerPoint Presentation</vt:lpstr>
      <vt:lpstr>Your Stride for freedom has failed. The reaper has claimed your soul giving you another sort of freedom. Be happy… I Guess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Slaves Escape To Freedom</dc:title>
  <dc:creator>Hussein, Tamir</dc:creator>
  <cp:lastModifiedBy>Hussein, Tamir</cp:lastModifiedBy>
  <cp:revision>27</cp:revision>
  <dcterms:created xsi:type="dcterms:W3CDTF">2018-03-24T17:11:03Z</dcterms:created>
  <dcterms:modified xsi:type="dcterms:W3CDTF">2018-03-29T22:14:08Z</dcterms:modified>
</cp:coreProperties>
</file>