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2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4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86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8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7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7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6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2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6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7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0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AE55D-3059-413E-A0B8-20C0D1679AB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5782A-6AE1-43DF-9482-9D96E9A5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3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49300" y="317500"/>
            <a:ext cx="23495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</a:p>
          <a:p>
            <a:pPr algn="ctr"/>
            <a:r>
              <a:rPr lang="en-US" dirty="0" smtClean="0"/>
              <a:t>(visual flair)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102100" y="304800"/>
            <a:ext cx="2336800" cy="1206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?</a:t>
            </a:r>
          </a:p>
          <a:p>
            <a:pPr algn="ctr"/>
            <a:r>
              <a:rPr lang="en-US" dirty="0" smtClean="0"/>
              <a:t>(2/3)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442200" y="304800"/>
            <a:ext cx="23114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 Pillars</a:t>
            </a:r>
          </a:p>
          <a:p>
            <a:pPr algn="ctr"/>
            <a:r>
              <a:rPr lang="en-US" dirty="0" smtClean="0"/>
              <a:t>(screen with 5 choices/buttons)</a:t>
            </a:r>
          </a:p>
        </p:txBody>
      </p:sp>
      <p:cxnSp>
        <p:nvCxnSpPr>
          <p:cNvPr id="20" name="Straight Arrow Connector 19"/>
          <p:cNvCxnSpPr>
            <a:stCxn id="15" idx="3"/>
            <a:endCxn id="17" idx="1"/>
          </p:cNvCxnSpPr>
          <p:nvPr/>
        </p:nvCxnSpPr>
        <p:spPr>
          <a:xfrm flipV="1">
            <a:off x="3098800" y="908050"/>
            <a:ext cx="1003300" cy="6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3"/>
            <a:endCxn id="18" idx="1"/>
          </p:cNvCxnSpPr>
          <p:nvPr/>
        </p:nvCxnSpPr>
        <p:spPr>
          <a:xfrm flipV="1">
            <a:off x="6438900" y="901700"/>
            <a:ext cx="1003300" cy="6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60350" y="3479800"/>
            <a:ext cx="1663700" cy="1225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</a:t>
            </a:r>
          </a:p>
          <a:p>
            <a:pPr algn="ctr"/>
            <a:r>
              <a:rPr lang="en-US" dirty="0" smtClean="0"/>
              <a:t>(hyperlink)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863850" y="3479800"/>
            <a:ext cx="1593850" cy="1212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</a:t>
            </a:r>
          </a:p>
          <a:p>
            <a:pPr algn="ctr"/>
            <a:r>
              <a:rPr lang="en-US" dirty="0" smtClean="0"/>
              <a:t>(hyperlink)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010150" y="3575050"/>
            <a:ext cx="1651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Audio</a:t>
            </a:r>
          </a:p>
          <a:p>
            <a:pPr algn="ctr"/>
            <a:r>
              <a:rPr lang="en-US" dirty="0" smtClean="0"/>
              <a:t>(hyperlink)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216775" y="3575050"/>
            <a:ext cx="165735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</a:t>
            </a:r>
          </a:p>
          <a:p>
            <a:pPr algn="ctr"/>
            <a:r>
              <a:rPr lang="en-US" dirty="0" smtClean="0"/>
              <a:t>(hyperlink)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9702800" y="3562350"/>
            <a:ext cx="18669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</a:p>
          <a:p>
            <a:pPr algn="ctr"/>
            <a:r>
              <a:rPr lang="en-US" smtClean="0"/>
              <a:t>(hyperlink)</a:t>
            </a:r>
            <a:endParaRPr lang="en-US" dirty="0"/>
          </a:p>
        </p:txBody>
      </p:sp>
      <p:cxnSp>
        <p:nvCxnSpPr>
          <p:cNvPr id="67" name="Curved Connector 66"/>
          <p:cNvCxnSpPr>
            <a:stCxn id="18" idx="2"/>
            <a:endCxn id="26" idx="0"/>
          </p:cNvCxnSpPr>
          <p:nvPr/>
        </p:nvCxnSpPr>
        <p:spPr>
          <a:xfrm rot="5400000">
            <a:off x="3854450" y="-1263650"/>
            <a:ext cx="1981200" cy="7505700"/>
          </a:xfrm>
          <a:prstGeom prst="curvedConnector3">
            <a:avLst>
              <a:gd name="adj1" fmla="val 2692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68"/>
          <p:cNvCxnSpPr>
            <a:stCxn id="18" idx="2"/>
            <a:endCxn id="27" idx="0"/>
          </p:cNvCxnSpPr>
          <p:nvPr/>
        </p:nvCxnSpPr>
        <p:spPr>
          <a:xfrm rot="5400000">
            <a:off x="5138738" y="20638"/>
            <a:ext cx="1981200" cy="4937125"/>
          </a:xfrm>
          <a:prstGeom prst="curvedConnector3">
            <a:avLst>
              <a:gd name="adj1" fmla="val 4615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>
            <a:stCxn id="18" idx="2"/>
            <a:endCxn id="28" idx="0"/>
          </p:cNvCxnSpPr>
          <p:nvPr/>
        </p:nvCxnSpPr>
        <p:spPr>
          <a:xfrm rot="5400000">
            <a:off x="6178550" y="1155700"/>
            <a:ext cx="2076450" cy="2762250"/>
          </a:xfrm>
          <a:prstGeom prst="curvedConnector3">
            <a:avLst>
              <a:gd name="adj1" fmla="val 54281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urved Connector 79"/>
          <p:cNvCxnSpPr>
            <a:stCxn id="18" idx="2"/>
            <a:endCxn id="30" idx="0"/>
          </p:cNvCxnSpPr>
          <p:nvPr/>
        </p:nvCxnSpPr>
        <p:spPr>
          <a:xfrm rot="16200000" flipH="1">
            <a:off x="8585200" y="1511300"/>
            <a:ext cx="2063750" cy="2038350"/>
          </a:xfrm>
          <a:prstGeom prst="curvedConnector3">
            <a:avLst>
              <a:gd name="adj1" fmla="val 31538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>
            <a:stCxn id="18" idx="2"/>
            <a:endCxn id="29" idx="0"/>
          </p:cNvCxnSpPr>
          <p:nvPr/>
        </p:nvCxnSpPr>
        <p:spPr>
          <a:xfrm rot="5400000">
            <a:off x="7283450" y="2260600"/>
            <a:ext cx="2076450" cy="552450"/>
          </a:xfrm>
          <a:prstGeom prst="curvedConnector3">
            <a:avLst>
              <a:gd name="adj1" fmla="val 54281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520700" y="5346700"/>
            <a:ext cx="1165225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of text use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3101181" y="5397500"/>
            <a:ext cx="1090612" cy="97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of power of images</a:t>
            </a: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5272880" y="5346700"/>
            <a:ext cx="1119188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of Audio media use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7418387" y="5499100"/>
            <a:ext cx="1234281" cy="97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of animation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9901237" y="5499100"/>
            <a:ext cx="1470025" cy="97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 of me explaining this page</a:t>
            </a:r>
            <a:endParaRPr lang="en-US" dirty="0"/>
          </a:p>
        </p:txBody>
      </p:sp>
      <p:cxnSp>
        <p:nvCxnSpPr>
          <p:cNvPr id="90" name="Straight Arrow Connector 89"/>
          <p:cNvCxnSpPr>
            <a:stCxn id="26" idx="2"/>
            <a:endCxn id="84" idx="0"/>
          </p:cNvCxnSpPr>
          <p:nvPr/>
        </p:nvCxnSpPr>
        <p:spPr>
          <a:xfrm>
            <a:off x="1092200" y="4705350"/>
            <a:ext cx="11113" cy="641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27" idx="2"/>
            <a:endCxn id="85" idx="0"/>
          </p:cNvCxnSpPr>
          <p:nvPr/>
        </p:nvCxnSpPr>
        <p:spPr>
          <a:xfrm flipH="1">
            <a:off x="3646487" y="4692650"/>
            <a:ext cx="14288" cy="704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28" idx="2"/>
            <a:endCxn id="86" idx="0"/>
          </p:cNvCxnSpPr>
          <p:nvPr/>
        </p:nvCxnSpPr>
        <p:spPr>
          <a:xfrm flipH="1">
            <a:off x="5832474" y="4794250"/>
            <a:ext cx="3176" cy="552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29" idx="2"/>
            <a:endCxn id="87" idx="0"/>
          </p:cNvCxnSpPr>
          <p:nvPr/>
        </p:nvCxnSpPr>
        <p:spPr>
          <a:xfrm flipH="1">
            <a:off x="8035528" y="4806950"/>
            <a:ext cx="9922" cy="69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30" idx="2"/>
            <a:endCxn id="88" idx="0"/>
          </p:cNvCxnSpPr>
          <p:nvPr/>
        </p:nvCxnSpPr>
        <p:spPr>
          <a:xfrm>
            <a:off x="10636250" y="4794250"/>
            <a:ext cx="0" cy="704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865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64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Kouten, Thomas</dc:creator>
  <cp:lastModifiedBy>Kouten, Thomas</cp:lastModifiedBy>
  <cp:revision>5</cp:revision>
  <dcterms:created xsi:type="dcterms:W3CDTF">2018-03-29T19:13:24Z</dcterms:created>
  <dcterms:modified xsi:type="dcterms:W3CDTF">2018-03-29T20:13:18Z</dcterms:modified>
</cp:coreProperties>
</file>