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audio1.bin" ContentType="audio/unknown"/>
  <Override PartName="/ppt/media/audio2.bin" ContentType="audio/unknown"/>
  <Override PartName="/ppt/media/audio3.bin" ContentType="audio/unknown"/>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1" d="100"/>
          <a:sy n="81" d="100"/>
        </p:scale>
        <p:origin x="-1896"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E2CFAD-511E-B042-ABBD-5B62F87A7D3A}" type="datetimeFigureOut">
              <a:rPr lang="en-US" smtClean="0"/>
              <a:t>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AAA9C-F35E-6345-82CE-81D4A68C2F48}" type="slidenum">
              <a:rPr lang="en-US" smtClean="0"/>
              <a:t>‹#›</a:t>
            </a:fld>
            <a:endParaRPr lang="en-US"/>
          </a:p>
        </p:txBody>
      </p:sp>
    </p:spTree>
    <p:extLst>
      <p:ext uri="{BB962C8B-B14F-4D97-AF65-F5344CB8AC3E}">
        <p14:creationId xmlns:p14="http://schemas.microsoft.com/office/powerpoint/2010/main" val="2501015092"/>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1" name="Explosion"/>
          </p:stSnd>
        </p:sndAc>
      </p:transition>
    </mc:Choice>
    <mc:Fallback>
      <p:transition xmlns:p14="http://schemas.microsoft.com/office/powerpoint/2010/main" spd="slow" advClick="0">
        <p:fade/>
        <p:sndAc>
          <p:stSnd>
            <p:snd r:embed="rId1" name="Explosion"/>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2CFAD-511E-B042-ABBD-5B62F87A7D3A}" type="datetimeFigureOut">
              <a:rPr lang="en-US" smtClean="0"/>
              <a:t>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AAA9C-F35E-6345-82CE-81D4A68C2F48}" type="slidenum">
              <a:rPr lang="en-US" smtClean="0"/>
              <a:t>‹#›</a:t>
            </a:fld>
            <a:endParaRPr lang="en-US"/>
          </a:p>
        </p:txBody>
      </p:sp>
    </p:spTree>
    <p:extLst>
      <p:ext uri="{BB962C8B-B14F-4D97-AF65-F5344CB8AC3E}">
        <p14:creationId xmlns:p14="http://schemas.microsoft.com/office/powerpoint/2010/main" val="1143728764"/>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1" name="Explosion"/>
          </p:stSnd>
        </p:sndAc>
      </p:transition>
    </mc:Choice>
    <mc:Fallback>
      <p:transition xmlns:p14="http://schemas.microsoft.com/office/powerpoint/2010/main" spd="slow" advClick="0">
        <p:fade/>
        <p:sndAc>
          <p:stSnd>
            <p:snd r:embed="rId1" name="Explosion"/>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2CFAD-511E-B042-ABBD-5B62F87A7D3A}" type="datetimeFigureOut">
              <a:rPr lang="en-US" smtClean="0"/>
              <a:t>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AAA9C-F35E-6345-82CE-81D4A68C2F48}" type="slidenum">
              <a:rPr lang="en-US" smtClean="0"/>
              <a:t>‹#›</a:t>
            </a:fld>
            <a:endParaRPr lang="en-US"/>
          </a:p>
        </p:txBody>
      </p:sp>
    </p:spTree>
    <p:extLst>
      <p:ext uri="{BB962C8B-B14F-4D97-AF65-F5344CB8AC3E}">
        <p14:creationId xmlns:p14="http://schemas.microsoft.com/office/powerpoint/2010/main" val="2346054399"/>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1" name="Explosion"/>
          </p:stSnd>
        </p:sndAc>
      </p:transition>
    </mc:Choice>
    <mc:Fallback>
      <p:transition xmlns:p14="http://schemas.microsoft.com/office/powerpoint/2010/main" spd="slow" advClick="0">
        <p:fade/>
        <p:sndAc>
          <p:stSnd>
            <p:snd r:embed="rId1" name="Explosion"/>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2CFAD-511E-B042-ABBD-5B62F87A7D3A}" type="datetimeFigureOut">
              <a:rPr lang="en-US" smtClean="0"/>
              <a:t>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AAA9C-F35E-6345-82CE-81D4A68C2F48}" type="slidenum">
              <a:rPr lang="en-US" smtClean="0"/>
              <a:t>‹#›</a:t>
            </a:fld>
            <a:endParaRPr lang="en-US"/>
          </a:p>
        </p:txBody>
      </p:sp>
    </p:spTree>
    <p:extLst>
      <p:ext uri="{BB962C8B-B14F-4D97-AF65-F5344CB8AC3E}">
        <p14:creationId xmlns:p14="http://schemas.microsoft.com/office/powerpoint/2010/main" val="3622008928"/>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1" name="Explosion"/>
          </p:stSnd>
        </p:sndAc>
      </p:transition>
    </mc:Choice>
    <mc:Fallback>
      <p:transition xmlns:p14="http://schemas.microsoft.com/office/powerpoint/2010/main" spd="slow" advClick="0">
        <p:fade/>
        <p:sndAc>
          <p:stSnd>
            <p:snd r:embed="rId1" name="Explosion"/>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E2CFAD-511E-B042-ABBD-5B62F87A7D3A}" type="datetimeFigureOut">
              <a:rPr lang="en-US" smtClean="0"/>
              <a:t>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AAA9C-F35E-6345-82CE-81D4A68C2F48}" type="slidenum">
              <a:rPr lang="en-US" smtClean="0"/>
              <a:t>‹#›</a:t>
            </a:fld>
            <a:endParaRPr lang="en-US"/>
          </a:p>
        </p:txBody>
      </p:sp>
    </p:spTree>
    <p:extLst>
      <p:ext uri="{BB962C8B-B14F-4D97-AF65-F5344CB8AC3E}">
        <p14:creationId xmlns:p14="http://schemas.microsoft.com/office/powerpoint/2010/main" val="3342373357"/>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1" name="Explosion"/>
          </p:stSnd>
        </p:sndAc>
      </p:transition>
    </mc:Choice>
    <mc:Fallback>
      <p:transition xmlns:p14="http://schemas.microsoft.com/office/powerpoint/2010/main" spd="slow" advClick="0">
        <p:fade/>
        <p:sndAc>
          <p:stSnd>
            <p:snd r:embed="rId1" name="Explosion"/>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E2CFAD-511E-B042-ABBD-5B62F87A7D3A}" type="datetimeFigureOut">
              <a:rPr lang="en-US" smtClean="0"/>
              <a:t>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7AAA9C-F35E-6345-82CE-81D4A68C2F48}" type="slidenum">
              <a:rPr lang="en-US" smtClean="0"/>
              <a:t>‹#›</a:t>
            </a:fld>
            <a:endParaRPr lang="en-US"/>
          </a:p>
        </p:txBody>
      </p:sp>
    </p:spTree>
    <p:extLst>
      <p:ext uri="{BB962C8B-B14F-4D97-AF65-F5344CB8AC3E}">
        <p14:creationId xmlns:p14="http://schemas.microsoft.com/office/powerpoint/2010/main" val="3356539275"/>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1" name="Explosion"/>
          </p:stSnd>
        </p:sndAc>
      </p:transition>
    </mc:Choice>
    <mc:Fallback>
      <p:transition xmlns:p14="http://schemas.microsoft.com/office/powerpoint/2010/main" spd="slow" advClick="0">
        <p:fade/>
        <p:sndAc>
          <p:stSnd>
            <p:snd r:embed="rId1" name="Explosion"/>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E2CFAD-511E-B042-ABBD-5B62F87A7D3A}" type="datetimeFigureOut">
              <a:rPr lang="en-US" smtClean="0"/>
              <a:t>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7AAA9C-F35E-6345-82CE-81D4A68C2F48}" type="slidenum">
              <a:rPr lang="en-US" smtClean="0"/>
              <a:t>‹#›</a:t>
            </a:fld>
            <a:endParaRPr lang="en-US"/>
          </a:p>
        </p:txBody>
      </p:sp>
    </p:spTree>
    <p:extLst>
      <p:ext uri="{BB962C8B-B14F-4D97-AF65-F5344CB8AC3E}">
        <p14:creationId xmlns:p14="http://schemas.microsoft.com/office/powerpoint/2010/main" val="2762573493"/>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1" name="Explosion"/>
          </p:stSnd>
        </p:sndAc>
      </p:transition>
    </mc:Choice>
    <mc:Fallback>
      <p:transition xmlns:p14="http://schemas.microsoft.com/office/powerpoint/2010/main" spd="slow" advClick="0">
        <p:fade/>
        <p:sndAc>
          <p:stSnd>
            <p:snd r:embed="rId1" name="Explosion"/>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E2CFAD-511E-B042-ABBD-5B62F87A7D3A}" type="datetimeFigureOut">
              <a:rPr lang="en-US" smtClean="0"/>
              <a:t>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7AAA9C-F35E-6345-82CE-81D4A68C2F48}" type="slidenum">
              <a:rPr lang="en-US" smtClean="0"/>
              <a:t>‹#›</a:t>
            </a:fld>
            <a:endParaRPr lang="en-US"/>
          </a:p>
        </p:txBody>
      </p:sp>
    </p:spTree>
    <p:extLst>
      <p:ext uri="{BB962C8B-B14F-4D97-AF65-F5344CB8AC3E}">
        <p14:creationId xmlns:p14="http://schemas.microsoft.com/office/powerpoint/2010/main" val="989282722"/>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1" name="Explosion"/>
          </p:stSnd>
        </p:sndAc>
      </p:transition>
    </mc:Choice>
    <mc:Fallback>
      <p:transition xmlns:p14="http://schemas.microsoft.com/office/powerpoint/2010/main" spd="slow" advClick="0">
        <p:fade/>
        <p:sndAc>
          <p:stSnd>
            <p:snd r:embed="rId1" name="Explosion"/>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E2CFAD-511E-B042-ABBD-5B62F87A7D3A}" type="datetimeFigureOut">
              <a:rPr lang="en-US" smtClean="0"/>
              <a:t>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7AAA9C-F35E-6345-82CE-81D4A68C2F48}" type="slidenum">
              <a:rPr lang="en-US" smtClean="0"/>
              <a:t>‹#›</a:t>
            </a:fld>
            <a:endParaRPr lang="en-US"/>
          </a:p>
        </p:txBody>
      </p:sp>
    </p:spTree>
    <p:extLst>
      <p:ext uri="{BB962C8B-B14F-4D97-AF65-F5344CB8AC3E}">
        <p14:creationId xmlns:p14="http://schemas.microsoft.com/office/powerpoint/2010/main" val="3193883317"/>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1" name="Explosion"/>
          </p:stSnd>
        </p:sndAc>
      </p:transition>
    </mc:Choice>
    <mc:Fallback>
      <p:transition xmlns:p14="http://schemas.microsoft.com/office/powerpoint/2010/main" spd="slow" advClick="0">
        <p:fade/>
        <p:sndAc>
          <p:stSnd>
            <p:snd r:embed="rId1" name="Explosion"/>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E2CFAD-511E-B042-ABBD-5B62F87A7D3A}" type="datetimeFigureOut">
              <a:rPr lang="en-US" smtClean="0"/>
              <a:t>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7AAA9C-F35E-6345-82CE-81D4A68C2F48}" type="slidenum">
              <a:rPr lang="en-US" smtClean="0"/>
              <a:t>‹#›</a:t>
            </a:fld>
            <a:endParaRPr lang="en-US"/>
          </a:p>
        </p:txBody>
      </p:sp>
    </p:spTree>
    <p:extLst>
      <p:ext uri="{BB962C8B-B14F-4D97-AF65-F5344CB8AC3E}">
        <p14:creationId xmlns:p14="http://schemas.microsoft.com/office/powerpoint/2010/main" val="3087491072"/>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1" name="Explosion"/>
          </p:stSnd>
        </p:sndAc>
      </p:transition>
    </mc:Choice>
    <mc:Fallback>
      <p:transition xmlns:p14="http://schemas.microsoft.com/office/powerpoint/2010/main" spd="slow" advClick="0">
        <p:fade/>
        <p:sndAc>
          <p:stSnd>
            <p:snd r:embed="rId1" name="Explosion"/>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E2CFAD-511E-B042-ABBD-5B62F87A7D3A}" type="datetimeFigureOut">
              <a:rPr lang="en-US" smtClean="0"/>
              <a:t>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7AAA9C-F35E-6345-82CE-81D4A68C2F48}" type="slidenum">
              <a:rPr lang="en-US" smtClean="0"/>
              <a:t>‹#›</a:t>
            </a:fld>
            <a:endParaRPr lang="en-US"/>
          </a:p>
        </p:txBody>
      </p:sp>
    </p:spTree>
    <p:extLst>
      <p:ext uri="{BB962C8B-B14F-4D97-AF65-F5344CB8AC3E}">
        <p14:creationId xmlns:p14="http://schemas.microsoft.com/office/powerpoint/2010/main" val="1990306899"/>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1" name="Explosion"/>
          </p:stSnd>
        </p:sndAc>
      </p:transition>
    </mc:Choice>
    <mc:Fallback>
      <p:transition xmlns:p14="http://schemas.microsoft.com/office/powerpoint/2010/main" spd="slow" advClick="0">
        <p:fade/>
        <p:sndAc>
          <p:stSnd>
            <p:snd r:embed="rId1" name="Explosion"/>
          </p:stSnd>
        </p:sndAc>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audio" Target="../media/audio1.bin"/><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E2CFAD-511E-B042-ABBD-5B62F87A7D3A}" type="datetimeFigureOut">
              <a:rPr lang="en-US" smtClean="0"/>
              <a:t>3/20/18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7AAA9C-F35E-6345-82CE-81D4A68C2F48}" type="slidenum">
              <a:rPr lang="en-US" smtClean="0"/>
              <a:t>‹#›</a:t>
            </a:fld>
            <a:endParaRPr lang="en-US"/>
          </a:p>
        </p:txBody>
      </p:sp>
    </p:spTree>
    <p:extLst>
      <p:ext uri="{BB962C8B-B14F-4D97-AF65-F5344CB8AC3E}">
        <p14:creationId xmlns:p14="http://schemas.microsoft.com/office/powerpoint/2010/main" val="1506161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advClick="0">
        <p14:flash/>
        <p:sndAc>
          <p:stSnd>
            <p:snd r:embed="rId13" name="Explosion"/>
          </p:stSnd>
        </p:sndAc>
      </p:transition>
    </mc:Choice>
    <mc:Fallback>
      <p:transition xmlns:p14="http://schemas.microsoft.com/office/powerpoint/2010/main" spd="slow" advClick="0">
        <p:fade/>
        <p:sndAc>
          <p:stSnd>
            <p:snd r:embed="rId13" name="Explosion"/>
          </p:stSnd>
        </p:sndAc>
      </p:transition>
    </mc:Fallback>
  </mc:AlternateConten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audio" Target="../media/audio2.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4" Type="http://schemas.openxmlformats.org/officeDocument/2006/relationships/image" Target="../media/image1.png"/><Relationship Id="rId5" Type="http://schemas.openxmlformats.org/officeDocument/2006/relationships/slide" Target="slide4.xml"/><Relationship Id="rId6"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audio" Target="../media/audio3.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slide" Target="slide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4" Type="http://schemas.openxmlformats.org/officeDocument/2006/relationships/image" Target="../media/image3.png"/><Relationship Id="rId5" Type="http://schemas.openxmlformats.org/officeDocument/2006/relationships/slide" Target="slide8.xml"/><Relationship Id="rId6"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audio" Target="../media/audio1.bin"/></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4" Type="http://schemas.openxmlformats.org/officeDocument/2006/relationships/image" Target="../media/image4.png"/><Relationship Id="rId5" Type="http://schemas.openxmlformats.org/officeDocument/2006/relationships/slide" Target="slide10.xml"/><Relationship Id="rId6"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audio" Target="../media/audio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Choose Wisely</a:t>
            </a:r>
            <a:endParaRPr lang="en-US" dirty="0"/>
          </a:p>
        </p:txBody>
      </p:sp>
      <p:sp>
        <p:nvSpPr>
          <p:cNvPr id="3" name="Subtitle 2"/>
          <p:cNvSpPr>
            <a:spLocks noGrp="1"/>
          </p:cNvSpPr>
          <p:nvPr>
            <p:ph type="subTitle" idx="1"/>
          </p:nvPr>
        </p:nvSpPr>
        <p:spPr/>
        <p:txBody>
          <a:bodyPr/>
          <a:lstStyle/>
          <a:p>
            <a:endParaRPr lang="en-US" dirty="0"/>
          </a:p>
        </p:txBody>
      </p:sp>
      <p:sp>
        <p:nvSpPr>
          <p:cNvPr id="7" name="Right Arrow 6">
            <a:hlinkClick r:id="" action="ppaction://hlinkshowjump?jump=nextslide"/>
          </p:cNvPr>
          <p:cNvSpPr/>
          <p:nvPr/>
        </p:nvSpPr>
        <p:spPr>
          <a:xfrm>
            <a:off x="6600298" y="5638800"/>
            <a:ext cx="1981779" cy="111182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Next</a:t>
            </a:r>
            <a:endParaRPr lang="en-US" dirty="0"/>
          </a:p>
        </p:txBody>
      </p:sp>
    </p:spTree>
    <p:extLst>
      <p:ext uri="{BB962C8B-B14F-4D97-AF65-F5344CB8AC3E}">
        <p14:creationId xmlns:p14="http://schemas.microsoft.com/office/powerpoint/2010/main" val="2071000263"/>
      </p:ext>
    </p:extLst>
  </p:cSld>
  <p:clrMapOvr>
    <a:masterClrMapping/>
  </p:clrMapOvr>
  <mc:AlternateContent xmlns:mc="http://schemas.openxmlformats.org/markup-compatibility/2006">
    <mc:Choice xmlns:p14="http://schemas.microsoft.com/office/powerpoint/2010/main" Requires="p14">
      <p:transition p14:dur="0" advClick="0">
        <p:sndAc>
          <p:stSnd>
            <p:snd r:embed="rId2" name="Chimes"/>
          </p:stSnd>
        </p:sndAc>
      </p:transition>
    </mc:Choice>
    <mc:Fallback>
      <p:transition xmlns:p14="http://schemas.microsoft.com/office/powerpoint/2010/main" advClick="0">
        <p:sndAc>
          <p:stSnd>
            <p:snd r:embed="rId2" name="Chimes"/>
          </p:stSnd>
        </p:sndAc>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944" y="2823440"/>
            <a:ext cx="8229600" cy="1143000"/>
          </a:xfrm>
        </p:spPr>
        <p:txBody>
          <a:bodyPr>
            <a:normAutofit fontScale="90000"/>
          </a:bodyPr>
          <a:lstStyle/>
          <a:p>
            <a:r>
              <a:rPr lang="en-US" dirty="0" smtClean="0"/>
              <a:t>The mushroom poisons you and you die in three hours.  Once you die, your friend eats you.</a:t>
            </a:r>
            <a:endParaRPr lang="en-US" dirty="0"/>
          </a:p>
        </p:txBody>
      </p:sp>
    </p:spTree>
    <p:extLst>
      <p:ext uri="{BB962C8B-B14F-4D97-AF65-F5344CB8AC3E}">
        <p14:creationId xmlns:p14="http://schemas.microsoft.com/office/powerpoint/2010/main" val="378062135"/>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2" name="Explosion"/>
          </p:stSnd>
        </p:sndAc>
      </p:transition>
    </mc:Choice>
    <mc:Fallback>
      <p:transition xmlns:p14="http://schemas.microsoft.com/office/powerpoint/2010/main" spd="slow" advClick="0">
        <p:fade/>
        <p:sndAc>
          <p:stSnd>
            <p:snd r:embed="rId2" name="Explosion"/>
          </p:stSnd>
        </p:sndAc>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would you rather drink?</a:t>
            </a:r>
            <a:endParaRPr lang="en-US" dirty="0"/>
          </a:p>
        </p:txBody>
      </p:sp>
      <p:pic>
        <p:nvPicPr>
          <p:cNvPr id="10" name="Picture 9" descr="coke 1.png">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721" y="2254228"/>
            <a:ext cx="3568897" cy="3568897"/>
          </a:xfrm>
          <a:prstGeom prst="rect">
            <a:avLst/>
          </a:prstGeom>
        </p:spPr>
      </p:pic>
      <p:pic>
        <p:nvPicPr>
          <p:cNvPr id="12" name="Picture 11">
            <a:hlinkClick r:id="rId5" action="ppaction://hlinksldjump"/>
          </p:cNvPr>
          <p:cNvPicPr>
            <a:picLocks noChangeAspect="1"/>
          </p:cNvPicPr>
          <p:nvPr/>
        </p:nvPicPr>
        <p:blipFill>
          <a:blip r:embed="rId6"/>
          <a:stretch>
            <a:fillRect/>
          </a:stretch>
        </p:blipFill>
        <p:spPr>
          <a:xfrm>
            <a:off x="4606482" y="1417638"/>
            <a:ext cx="3254888" cy="4882332"/>
          </a:xfrm>
          <a:prstGeom prst="rect">
            <a:avLst/>
          </a:prstGeom>
        </p:spPr>
      </p:pic>
    </p:spTree>
    <p:extLst>
      <p:ext uri="{BB962C8B-B14F-4D97-AF65-F5344CB8AC3E}">
        <p14:creationId xmlns:p14="http://schemas.microsoft.com/office/powerpoint/2010/main" val="2337904821"/>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2" name="Gunshot"/>
          </p:stSnd>
        </p:sndAc>
      </p:transition>
    </mc:Choice>
    <mc:Fallback>
      <p:transition xmlns:p14="http://schemas.microsoft.com/office/powerpoint/2010/main" spd="slow" advClick="0">
        <p:fade/>
        <p:sndAc>
          <p:stSnd>
            <p:snd r:embed="rId2" name="Gunshot"/>
          </p:stSnd>
        </p:sndAc>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4784"/>
            <a:ext cx="8229600" cy="1143000"/>
          </a:xfrm>
        </p:spPr>
        <p:txBody>
          <a:bodyPr>
            <a:normAutofit fontScale="90000"/>
          </a:bodyPr>
          <a:lstStyle/>
          <a:p>
            <a:r>
              <a:rPr lang="en-US" dirty="0" smtClean="0"/>
              <a:t>Your beverage tastes delicious, but now you have diabetes.</a:t>
            </a:r>
            <a:endParaRPr lang="en-US" dirty="0"/>
          </a:p>
        </p:txBody>
      </p:sp>
      <p:sp>
        <p:nvSpPr>
          <p:cNvPr id="4" name="Right Arrow 3">
            <a:hlinkClick r:id="rId3" action="ppaction://hlinksldjump"/>
          </p:cNvPr>
          <p:cNvSpPr/>
          <p:nvPr/>
        </p:nvSpPr>
        <p:spPr>
          <a:xfrm>
            <a:off x="3496120" y="5017571"/>
            <a:ext cx="2194874" cy="122158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Next Choice</a:t>
            </a:r>
            <a:endParaRPr lang="en-US" dirty="0"/>
          </a:p>
        </p:txBody>
      </p:sp>
    </p:spTree>
    <p:extLst>
      <p:ext uri="{BB962C8B-B14F-4D97-AF65-F5344CB8AC3E}">
        <p14:creationId xmlns:p14="http://schemas.microsoft.com/office/powerpoint/2010/main" val="362068635"/>
      </p:ext>
    </p:extLst>
  </p:cSld>
  <p:clrMapOvr>
    <a:masterClrMapping/>
  </p:clrMapOvr>
  <mc:AlternateContent xmlns:mc="http://schemas.openxmlformats.org/markup-compatibility/2006">
    <mc:Choice xmlns:p14="http://schemas.microsoft.com/office/powerpoint/2010/main" Requires="p14">
      <p:transition p14:dur="0" advClick="0">
        <p:sndAc>
          <p:stSnd>
            <p:snd r:embed="rId2" name="Explosion"/>
          </p:stSnd>
        </p:sndAc>
      </p:transition>
    </mc:Choice>
    <mc:Fallback>
      <p:transition xmlns:p14="http://schemas.microsoft.com/office/powerpoint/2010/main" advClick="0">
        <p:sndAc>
          <p:stSnd>
            <p:snd r:embed="rId2" name="Explosion"/>
          </p:stSnd>
        </p:sndAc>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46143"/>
            <a:ext cx="8229600" cy="1143000"/>
          </a:xfrm>
        </p:spPr>
        <p:txBody>
          <a:bodyPr>
            <a:normAutofit fontScale="90000"/>
          </a:bodyPr>
          <a:lstStyle/>
          <a:p>
            <a:r>
              <a:rPr lang="en-US" dirty="0" smtClean="0"/>
              <a:t>Your beverage tastes like dirt, but boosts your immune system 15 points!</a:t>
            </a:r>
            <a:endParaRPr lang="en-US" dirty="0"/>
          </a:p>
        </p:txBody>
      </p:sp>
      <p:sp>
        <p:nvSpPr>
          <p:cNvPr id="4" name="Right Arrow 3">
            <a:hlinkClick r:id="rId3" action="ppaction://hlinksldjump"/>
          </p:cNvPr>
          <p:cNvSpPr/>
          <p:nvPr/>
        </p:nvSpPr>
        <p:spPr>
          <a:xfrm>
            <a:off x="3582345" y="4923491"/>
            <a:ext cx="2359491" cy="97070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Next Choice</a:t>
            </a:r>
            <a:endParaRPr lang="en-US" dirty="0"/>
          </a:p>
        </p:txBody>
      </p:sp>
    </p:spTree>
    <p:extLst>
      <p:ext uri="{BB962C8B-B14F-4D97-AF65-F5344CB8AC3E}">
        <p14:creationId xmlns:p14="http://schemas.microsoft.com/office/powerpoint/2010/main" val="2352398638"/>
      </p:ext>
    </p:extLst>
  </p:cSld>
  <p:clrMapOvr>
    <a:masterClrMapping/>
  </p:clrMapOvr>
  <mc:AlternateContent xmlns:mc="http://schemas.openxmlformats.org/markup-compatibility/2006">
    <mc:Choice xmlns:p14="http://schemas.microsoft.com/office/powerpoint/2010/main" Requires="p14">
      <p:transition p14:dur="0" advClick="0">
        <p:sndAc>
          <p:stSnd>
            <p:snd r:embed="rId2" name="Explosion"/>
          </p:stSnd>
        </p:sndAc>
      </p:transition>
    </mc:Choice>
    <mc:Fallback>
      <p:transition xmlns:p14="http://schemas.microsoft.com/office/powerpoint/2010/main" advClick="0">
        <p:sndAc>
          <p:stSnd>
            <p:snd r:embed="rId2" name="Explosion"/>
          </p:stSnd>
        </p:sndAc>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Now what?</a:t>
            </a:r>
            <a:endParaRPr lang="en-US" dirty="0"/>
          </a:p>
        </p:txBody>
      </p:sp>
      <p:pic>
        <p:nvPicPr>
          <p:cNvPr id="4" name="Picture 3">
            <a:hlinkClick r:id="rId3" action="ppaction://hlinksldjump"/>
          </p:cNvPr>
          <p:cNvPicPr>
            <a:picLocks noChangeAspect="1"/>
          </p:cNvPicPr>
          <p:nvPr/>
        </p:nvPicPr>
        <p:blipFill>
          <a:blip r:embed="rId4"/>
          <a:stretch>
            <a:fillRect/>
          </a:stretch>
        </p:blipFill>
        <p:spPr>
          <a:xfrm>
            <a:off x="457200" y="2253466"/>
            <a:ext cx="4299601" cy="3224701"/>
          </a:xfrm>
          <a:prstGeom prst="rect">
            <a:avLst/>
          </a:prstGeom>
        </p:spPr>
      </p:pic>
      <p:pic>
        <p:nvPicPr>
          <p:cNvPr id="5" name="Picture 4" descr="coke 1.png">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54233" y="2253466"/>
            <a:ext cx="3715534" cy="3715534"/>
          </a:xfrm>
          <a:prstGeom prst="rect">
            <a:avLst/>
          </a:prstGeom>
        </p:spPr>
      </p:pic>
    </p:spTree>
    <p:extLst>
      <p:ext uri="{BB962C8B-B14F-4D97-AF65-F5344CB8AC3E}">
        <p14:creationId xmlns:p14="http://schemas.microsoft.com/office/powerpoint/2010/main" val="1668585156"/>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2" name="Explosion"/>
          </p:stSnd>
        </p:sndAc>
      </p:transition>
    </mc:Choice>
    <mc:Fallback>
      <p:transition xmlns:p14="http://schemas.microsoft.com/office/powerpoint/2010/main" spd="slow" advClick="0">
        <p:fade/>
        <p:sndAc>
          <p:stSnd>
            <p:snd r:embed="rId2" name="Explosion"/>
          </p:stSnd>
        </p:sndAc>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Now what?</a:t>
            </a:r>
            <a:endParaRPr lang="en-US" dirty="0"/>
          </a:p>
        </p:txBody>
      </p:sp>
      <p:sp>
        <p:nvSpPr>
          <p:cNvPr id="4" name="TextBox 3"/>
          <p:cNvSpPr txBox="1"/>
          <p:nvPr/>
        </p:nvSpPr>
        <p:spPr>
          <a:xfrm>
            <a:off x="1034726" y="1417638"/>
            <a:ext cx="7211727" cy="2462212"/>
          </a:xfrm>
          <a:prstGeom prst="rect">
            <a:avLst/>
          </a:prstGeom>
          <a:noFill/>
        </p:spPr>
        <p:txBody>
          <a:bodyPr wrap="square" rtlCol="0">
            <a:spAutoFit/>
          </a:bodyPr>
          <a:lstStyle/>
          <a:p>
            <a:r>
              <a:rPr lang="en-US" sz="2200" dirty="0" smtClean="0"/>
              <a:t>After drinking the green drink and feeling invigorated after the immune system boost, you and a friend go on a long hike.  Overcome with energy from the beverage, you lead the hike too far and the both of you get lost.  Night falls.  Hope is dwindling.  Food is low.  Phone batteries are dead.  You’re very hungry and if you don’t eat in the next hour, you die.  What is your next move?</a:t>
            </a:r>
            <a:endParaRPr lang="en-US" sz="2200" dirty="0"/>
          </a:p>
        </p:txBody>
      </p:sp>
      <p:pic>
        <p:nvPicPr>
          <p:cNvPr id="6" name="Picture 5">
            <a:hlinkClick r:id="rId3" action="ppaction://hlinksldjump"/>
          </p:cNvPr>
          <p:cNvPicPr>
            <a:picLocks noChangeAspect="1"/>
          </p:cNvPicPr>
          <p:nvPr/>
        </p:nvPicPr>
        <p:blipFill>
          <a:blip r:embed="rId4"/>
          <a:stretch>
            <a:fillRect/>
          </a:stretch>
        </p:blipFill>
        <p:spPr>
          <a:xfrm>
            <a:off x="881574" y="4043013"/>
            <a:ext cx="3273008" cy="2114346"/>
          </a:xfrm>
          <a:prstGeom prst="rect">
            <a:avLst/>
          </a:prstGeom>
        </p:spPr>
      </p:pic>
      <p:sp>
        <p:nvSpPr>
          <p:cNvPr id="7" name="TextBox 6"/>
          <p:cNvSpPr txBox="1"/>
          <p:nvPr/>
        </p:nvSpPr>
        <p:spPr>
          <a:xfrm>
            <a:off x="881574" y="6304002"/>
            <a:ext cx="3382752" cy="523220"/>
          </a:xfrm>
          <a:prstGeom prst="rect">
            <a:avLst/>
          </a:prstGeom>
          <a:noFill/>
        </p:spPr>
        <p:txBody>
          <a:bodyPr wrap="square" rtlCol="0">
            <a:spAutoFit/>
          </a:bodyPr>
          <a:lstStyle/>
          <a:p>
            <a:pPr algn="ctr"/>
            <a:r>
              <a:rPr lang="en-US" sz="2800" dirty="0" smtClean="0"/>
              <a:t>EAT YOUR FRIEND</a:t>
            </a:r>
            <a:endParaRPr lang="en-US" sz="2800" dirty="0"/>
          </a:p>
        </p:txBody>
      </p:sp>
      <p:pic>
        <p:nvPicPr>
          <p:cNvPr id="8" name="Picture 7">
            <a:hlinkClick r:id="rId5" action="ppaction://hlinksldjump"/>
          </p:cNvPr>
          <p:cNvPicPr>
            <a:picLocks noChangeAspect="1"/>
          </p:cNvPicPr>
          <p:nvPr/>
        </p:nvPicPr>
        <p:blipFill>
          <a:blip r:embed="rId6"/>
          <a:stretch>
            <a:fillRect/>
          </a:stretch>
        </p:blipFill>
        <p:spPr>
          <a:xfrm flipH="1">
            <a:off x="5032532" y="3674053"/>
            <a:ext cx="2712236" cy="2483306"/>
          </a:xfrm>
          <a:prstGeom prst="rect">
            <a:avLst/>
          </a:prstGeom>
        </p:spPr>
      </p:pic>
      <p:sp>
        <p:nvSpPr>
          <p:cNvPr id="9" name="TextBox 8"/>
          <p:cNvSpPr txBox="1"/>
          <p:nvPr/>
        </p:nvSpPr>
        <p:spPr>
          <a:xfrm>
            <a:off x="4577877" y="6304002"/>
            <a:ext cx="3809675" cy="461665"/>
          </a:xfrm>
          <a:prstGeom prst="rect">
            <a:avLst/>
          </a:prstGeom>
          <a:noFill/>
        </p:spPr>
        <p:txBody>
          <a:bodyPr wrap="square" rtlCol="0">
            <a:spAutoFit/>
          </a:bodyPr>
          <a:lstStyle/>
          <a:p>
            <a:pPr algn="ctr"/>
            <a:r>
              <a:rPr lang="en-US" sz="2400" dirty="0" smtClean="0"/>
              <a:t>EAT THIS RANDOM SHROOM</a:t>
            </a:r>
            <a:endParaRPr lang="en-US" sz="2400" dirty="0"/>
          </a:p>
        </p:txBody>
      </p:sp>
    </p:spTree>
    <p:extLst>
      <p:ext uri="{BB962C8B-B14F-4D97-AF65-F5344CB8AC3E}">
        <p14:creationId xmlns:p14="http://schemas.microsoft.com/office/powerpoint/2010/main" val="4259313225"/>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2" name="Explosion"/>
          </p:stSnd>
        </p:sndAc>
      </p:transition>
    </mc:Choice>
    <mc:Fallback>
      <p:transition xmlns:p14="http://schemas.microsoft.com/office/powerpoint/2010/main" spd="slow" advClick="0">
        <p:fade/>
        <p:sndAc>
          <p:stSnd>
            <p:snd r:embed="rId2" name="Explosion"/>
          </p:stSnd>
        </p:sndAc>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89792"/>
            <a:ext cx="8229600" cy="1143000"/>
          </a:xfrm>
        </p:spPr>
        <p:txBody>
          <a:bodyPr>
            <a:normAutofit fontScale="90000"/>
          </a:bodyPr>
          <a:lstStyle/>
          <a:p>
            <a:r>
              <a:rPr lang="en-US" dirty="0" smtClean="0"/>
              <a:t>Your diabetes diagnosis served as a wake up call, and forced you to changed your health and eating habits. You get married, have kids, live a satisfying life, and retire.  However one day, you forget to take your insulin, and die.  If only you didn’t drink the Coke.  </a:t>
            </a:r>
            <a:endParaRPr lang="en-US" dirty="0"/>
          </a:p>
        </p:txBody>
      </p:sp>
    </p:spTree>
    <p:extLst>
      <p:ext uri="{BB962C8B-B14F-4D97-AF65-F5344CB8AC3E}">
        <p14:creationId xmlns:p14="http://schemas.microsoft.com/office/powerpoint/2010/main" val="3788716743"/>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2" name="Explosion"/>
          </p:stSnd>
        </p:sndAc>
      </p:transition>
    </mc:Choice>
    <mc:Fallback>
      <p:transition xmlns:p14="http://schemas.microsoft.com/office/powerpoint/2010/main" spd="slow" advClick="0">
        <p:fade/>
        <p:sndAc>
          <p:stSnd>
            <p:snd r:embed="rId2" name="Explosion"/>
          </p:stSnd>
        </p:sndAc>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65662"/>
            <a:ext cx="8229600" cy="1143000"/>
          </a:xfrm>
        </p:spPr>
        <p:txBody>
          <a:bodyPr/>
          <a:lstStyle/>
          <a:p>
            <a:r>
              <a:rPr lang="en-US" dirty="0" smtClean="0"/>
              <a:t>You died.</a:t>
            </a:r>
            <a:endParaRPr lang="en-US" dirty="0"/>
          </a:p>
        </p:txBody>
      </p:sp>
    </p:spTree>
    <p:extLst>
      <p:ext uri="{BB962C8B-B14F-4D97-AF65-F5344CB8AC3E}">
        <p14:creationId xmlns:p14="http://schemas.microsoft.com/office/powerpoint/2010/main" val="4290542898"/>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2" name="Explosion"/>
          </p:stSnd>
        </p:sndAc>
      </p:transition>
    </mc:Choice>
    <mc:Fallback>
      <p:transition xmlns:p14="http://schemas.microsoft.com/office/powerpoint/2010/main" spd="slow" advClick="0">
        <p:fade/>
        <p:sndAc>
          <p:stSnd>
            <p:snd r:embed="rId2" name="Explosion"/>
          </p:stSnd>
        </p:sndAc>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46143"/>
            <a:ext cx="8229600" cy="1143000"/>
          </a:xfrm>
        </p:spPr>
        <p:txBody>
          <a:bodyPr>
            <a:normAutofit fontScale="90000"/>
          </a:bodyPr>
          <a:lstStyle/>
          <a:p>
            <a:r>
              <a:rPr lang="en-US" dirty="0" smtClean="0"/>
              <a:t>You enjoyed a full meal out of your friend, who is now dead.  20 minutes later, a search party arrives and saves you.  </a:t>
            </a:r>
            <a:endParaRPr lang="en-US" dirty="0"/>
          </a:p>
        </p:txBody>
      </p:sp>
    </p:spTree>
    <p:extLst>
      <p:ext uri="{BB962C8B-B14F-4D97-AF65-F5344CB8AC3E}">
        <p14:creationId xmlns:p14="http://schemas.microsoft.com/office/powerpoint/2010/main" val="2025760185"/>
      </p:ext>
    </p:extLst>
  </p:cSld>
  <p:clrMapOvr>
    <a:masterClrMapping/>
  </p:clrMapOvr>
  <mc:AlternateContent xmlns:mc="http://schemas.openxmlformats.org/markup-compatibility/2006">
    <mc:Choice xmlns:p14="http://schemas.microsoft.com/office/powerpoint/2010/main" Requires="p14">
      <p:transition spd="slow" advClick="0">
        <p14:flash/>
        <p:sndAc>
          <p:stSnd>
            <p:snd r:embed="rId2" name="Explosion"/>
          </p:stSnd>
        </p:sndAc>
      </p:transition>
    </mc:Choice>
    <mc:Fallback>
      <p:transition xmlns:p14="http://schemas.microsoft.com/office/powerpoint/2010/main" spd="slow" advClick="0">
        <p:fade/>
        <p:sndAc>
          <p:stSnd>
            <p:snd r:embed="rId2" name="Explosion"/>
          </p:stSnd>
        </p:sndAc>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1557</TotalTime>
  <Words>242</Words>
  <Application>Microsoft Macintosh PowerPoint</Application>
  <PresentationFormat>On-screen Show (4:3)</PresentationFormat>
  <Paragraphs>16</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Choose Wisely</vt:lpstr>
      <vt:lpstr>What would you rather drink?</vt:lpstr>
      <vt:lpstr>Your beverage tastes delicious, but now you have diabetes.</vt:lpstr>
      <vt:lpstr>Your beverage tastes like dirt, but boosts your immune system 15 points!</vt:lpstr>
      <vt:lpstr>Now what?</vt:lpstr>
      <vt:lpstr>Now what?</vt:lpstr>
      <vt:lpstr>Your diabetes diagnosis served as a wake up call, and forced you to changed your health and eating habits. You get married, have kids, live a satisfying life, and retire.  However one day, you forget to take your insulin, and die.  If only you didn’t drink the Coke.  </vt:lpstr>
      <vt:lpstr>You died.</vt:lpstr>
      <vt:lpstr>You enjoyed a full meal out of your friend, who is now dead.  20 minutes later, a search party arrives and saves you.  </vt:lpstr>
      <vt:lpstr>The mushroom poisons you and you die in three hours.  Once you die, your friend eats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PowerPoint</dc:title>
  <dc:creator>Tommy</dc:creator>
  <cp:lastModifiedBy>Tommy</cp:lastModifiedBy>
  <cp:revision>10</cp:revision>
  <dcterms:created xsi:type="dcterms:W3CDTF">2018-03-20T19:29:10Z</dcterms:created>
  <dcterms:modified xsi:type="dcterms:W3CDTF">2018-03-21T21:26:24Z</dcterms:modified>
</cp:coreProperties>
</file>